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7"/>
  </p:notesMasterIdLst>
  <p:sldIdLst>
    <p:sldId id="258" r:id="rId5"/>
    <p:sldId id="260" r:id="rId6"/>
    <p:sldId id="263" r:id="rId7"/>
    <p:sldId id="278" r:id="rId8"/>
    <p:sldId id="280" r:id="rId9"/>
    <p:sldId id="266" r:id="rId10"/>
    <p:sldId id="279" r:id="rId11"/>
    <p:sldId id="267" r:id="rId12"/>
    <p:sldId id="268" r:id="rId13"/>
    <p:sldId id="269" r:id="rId14"/>
    <p:sldId id="28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214"/>
    <a:srgbClr val="55595D"/>
    <a:srgbClr val="002B3A"/>
    <a:srgbClr val="BD1E24"/>
    <a:srgbClr val="747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27"/>
  </p:normalViewPr>
  <p:slideViewPr>
    <p:cSldViewPr snapToGrid="0" snapToObjects="1">
      <p:cViewPr varScale="1">
        <p:scale>
          <a:sx n="111" d="100"/>
          <a:sy n="111" d="100"/>
        </p:scale>
        <p:origin x="540" y="1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F13BC-0E80-FD40-8D0A-CDE9607CD7C4}"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716EE-8306-1C49-AE04-BF3D314C8941}" type="slidenum">
              <a:rPr lang="en-US" smtClean="0"/>
              <a:t>‹#›</a:t>
            </a:fld>
            <a:endParaRPr lang="en-US"/>
          </a:p>
        </p:txBody>
      </p:sp>
    </p:spTree>
    <p:extLst>
      <p:ext uri="{BB962C8B-B14F-4D97-AF65-F5344CB8AC3E}">
        <p14:creationId xmlns:p14="http://schemas.microsoft.com/office/powerpoint/2010/main" val="200911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8F0DDDD-2BF6-6C4A-B765-A7FFC37D2CEE}"/>
              </a:ext>
            </a:extLst>
          </p:cNvPr>
          <p:cNvSpPr>
            <a:spLocks noGrp="1"/>
          </p:cNvSpPr>
          <p:nvPr>
            <p:ph type="ftr" sz="quarter" idx="14"/>
          </p:nvPr>
        </p:nvSpPr>
        <p:spPr>
          <a:xfrm>
            <a:off x="659789" y="6281703"/>
            <a:ext cx="6256472" cy="338602"/>
          </a:xfrm>
          <a:prstGeom prst="rect">
            <a:avLst/>
          </a:prstGeom>
        </p:spPr>
        <p:txBody>
          <a:bodyPr/>
          <a:lstStyle>
            <a:lvl1pPr algn="l">
              <a:defRPr lang="en-US" sz="900" b="0" i="1" smtClean="0">
                <a:solidFill>
                  <a:srgbClr val="55595D"/>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
        <p:nvSpPr>
          <p:cNvPr id="8" name="Text Placeholder 5">
            <a:extLst>
              <a:ext uri="{FF2B5EF4-FFF2-40B4-BE49-F238E27FC236}">
                <a16:creationId xmlns:a16="http://schemas.microsoft.com/office/drawing/2014/main" id="{AF5CB9F2-B9FE-5D4E-A023-27ACF1441522}"/>
              </a:ext>
            </a:extLst>
          </p:cNvPr>
          <p:cNvSpPr>
            <a:spLocks noGrp="1"/>
          </p:cNvSpPr>
          <p:nvPr>
            <p:ph type="body" sz="quarter" idx="10" hasCustomPrompt="1"/>
          </p:nvPr>
        </p:nvSpPr>
        <p:spPr>
          <a:xfrm>
            <a:off x="660376" y="3299280"/>
            <a:ext cx="8869680" cy="563563"/>
          </a:xfrm>
          <a:prstGeom prst="rect">
            <a:avLst/>
          </a:prstGeom>
        </p:spPr>
        <p:txBody>
          <a:bodyPr/>
          <a:lstStyle>
            <a:lvl1pPr marL="7938" indent="-7938">
              <a:buNone/>
              <a:tabLst/>
              <a:defRPr sz="3200" b="1">
                <a:solidFill>
                  <a:srgbClr val="002B3A"/>
                </a:solidFill>
              </a:defRPr>
            </a:lvl1pPr>
          </a:lstStyle>
          <a:p>
            <a:pPr lvl="0"/>
            <a:r>
              <a:rPr lang="en-US" dirty="0"/>
              <a:t>INSERT TITLE</a:t>
            </a:r>
          </a:p>
        </p:txBody>
      </p:sp>
      <p:sp>
        <p:nvSpPr>
          <p:cNvPr id="9" name="Text Placeholder 11">
            <a:extLst>
              <a:ext uri="{FF2B5EF4-FFF2-40B4-BE49-F238E27FC236}">
                <a16:creationId xmlns:a16="http://schemas.microsoft.com/office/drawing/2014/main" id="{3C122FB5-D7FE-7945-9DED-2A15D0C350AF}"/>
              </a:ext>
            </a:extLst>
          </p:cNvPr>
          <p:cNvSpPr>
            <a:spLocks noGrp="1"/>
          </p:cNvSpPr>
          <p:nvPr>
            <p:ph type="body" sz="quarter" idx="11" hasCustomPrompt="1"/>
          </p:nvPr>
        </p:nvSpPr>
        <p:spPr>
          <a:xfrm>
            <a:off x="659790" y="4129543"/>
            <a:ext cx="8869680" cy="333375"/>
          </a:xfrm>
          <a:prstGeom prst="rect">
            <a:avLst/>
          </a:prstGeom>
        </p:spPr>
        <p:txBody>
          <a:bodyPr/>
          <a:lstStyle>
            <a:lvl1pPr marL="7938" indent="-7938">
              <a:buNone/>
              <a:tabLst/>
              <a:defRPr sz="2400">
                <a:solidFill>
                  <a:srgbClr val="55595D"/>
                </a:solidFill>
              </a:defRPr>
            </a:lvl1pPr>
          </a:lstStyle>
          <a:p>
            <a:pPr lvl="0"/>
            <a:r>
              <a:rPr lang="en-US" dirty="0"/>
              <a:t>Insert Subtitle</a:t>
            </a:r>
          </a:p>
        </p:txBody>
      </p:sp>
      <p:sp>
        <p:nvSpPr>
          <p:cNvPr id="10" name="Text Placeholder 11">
            <a:extLst>
              <a:ext uri="{FF2B5EF4-FFF2-40B4-BE49-F238E27FC236}">
                <a16:creationId xmlns:a16="http://schemas.microsoft.com/office/drawing/2014/main" id="{9DA7EAF2-9E1C-5E49-808A-B351B9D2BE41}"/>
              </a:ext>
            </a:extLst>
          </p:cNvPr>
          <p:cNvSpPr>
            <a:spLocks noGrp="1"/>
          </p:cNvSpPr>
          <p:nvPr>
            <p:ph type="body" sz="quarter" idx="12" hasCustomPrompt="1"/>
          </p:nvPr>
        </p:nvSpPr>
        <p:spPr>
          <a:xfrm>
            <a:off x="659791" y="4674488"/>
            <a:ext cx="8869679" cy="333375"/>
          </a:xfrm>
          <a:prstGeom prst="rect">
            <a:avLst/>
          </a:prstGeom>
        </p:spPr>
        <p:txBody>
          <a:bodyPr/>
          <a:lstStyle>
            <a:lvl1pPr marL="7938" indent="-7938">
              <a:buNone/>
              <a:tabLst/>
              <a:defRPr sz="1800">
                <a:solidFill>
                  <a:srgbClr val="55595D"/>
                </a:solidFill>
              </a:defRPr>
            </a:lvl1pPr>
          </a:lstStyle>
          <a:p>
            <a:pPr lvl="0"/>
            <a:r>
              <a:rPr lang="en-US" dirty="0"/>
              <a:t>Insert Presenter | Insert Date</a:t>
            </a:r>
          </a:p>
        </p:txBody>
      </p:sp>
      <p:sp>
        <p:nvSpPr>
          <p:cNvPr id="11" name="Text Placeholder 11">
            <a:extLst>
              <a:ext uri="{FF2B5EF4-FFF2-40B4-BE49-F238E27FC236}">
                <a16:creationId xmlns:a16="http://schemas.microsoft.com/office/drawing/2014/main" id="{FC3F7493-3441-8549-A8C9-EC77E76884E4}"/>
              </a:ext>
            </a:extLst>
          </p:cNvPr>
          <p:cNvSpPr>
            <a:spLocks noGrp="1"/>
          </p:cNvSpPr>
          <p:nvPr>
            <p:ph type="body" sz="quarter" idx="13"/>
          </p:nvPr>
        </p:nvSpPr>
        <p:spPr>
          <a:xfrm>
            <a:off x="659790" y="3926343"/>
            <a:ext cx="8869680" cy="45719"/>
          </a:xfrm>
          <a:prstGeom prst="rect">
            <a:avLst/>
          </a:prstGeom>
          <a:solidFill>
            <a:srgbClr val="791214"/>
          </a:solidFill>
        </p:spPr>
        <p:txBody>
          <a:bodyPr/>
          <a:lstStyle>
            <a:lvl1pPr>
              <a:buNone/>
              <a:defRPr sz="2400">
                <a:noFill/>
              </a:defRPr>
            </a:lvl1pPr>
          </a:lstStyle>
          <a:p>
            <a:pPr lvl="0"/>
            <a:r>
              <a:rPr lang="en-US" smtClean="0"/>
              <a:t>Edit Master text styles</a:t>
            </a:r>
          </a:p>
        </p:txBody>
      </p:sp>
      <p:pic>
        <p:nvPicPr>
          <p:cNvPr id="12" name="Picture 11" descr="A close up of a sign&#10;&#10;Description automatically generated">
            <a:extLst>
              <a:ext uri="{FF2B5EF4-FFF2-40B4-BE49-F238E27FC236}">
                <a16:creationId xmlns:a16="http://schemas.microsoft.com/office/drawing/2014/main" id="{C66D31CF-CB31-2A4B-8ED6-91F3BBE9B754}"/>
              </a:ext>
            </a:extLst>
          </p:cNvPr>
          <p:cNvPicPr>
            <a:picLocks noChangeAspect="1"/>
          </p:cNvPicPr>
          <p:nvPr userDrawn="1"/>
        </p:nvPicPr>
        <p:blipFill>
          <a:blip r:embed="rId3"/>
          <a:stretch>
            <a:fillRect/>
          </a:stretch>
        </p:blipFill>
        <p:spPr>
          <a:xfrm>
            <a:off x="374073" y="283875"/>
            <a:ext cx="2444365" cy="563562"/>
          </a:xfrm>
          <a:prstGeom prst="rect">
            <a:avLst/>
          </a:prstGeom>
        </p:spPr>
      </p:pic>
    </p:spTree>
    <p:extLst>
      <p:ext uri="{BB962C8B-B14F-4D97-AF65-F5344CB8AC3E}">
        <p14:creationId xmlns:p14="http://schemas.microsoft.com/office/powerpoint/2010/main" val="32000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Picture 2" descr="A red and white sign&#10;&#10;Description automatically generated with low confidence">
            <a:extLst>
              <a:ext uri="{FF2B5EF4-FFF2-40B4-BE49-F238E27FC236}">
                <a16:creationId xmlns:a16="http://schemas.microsoft.com/office/drawing/2014/main" id="{D8C0D36A-8704-0049-A279-89917C938D0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387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EAE70E-C66F-694E-8FA0-A41D17FDB0F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0B46D6C-FB79-1749-B94C-2306C61FA228}"/>
              </a:ext>
            </a:extLst>
          </p:cNvPr>
          <p:cNvPicPr>
            <a:picLocks noChangeAspect="1"/>
          </p:cNvPicPr>
          <p:nvPr userDrawn="1"/>
        </p:nvPicPr>
        <p:blipFill>
          <a:blip r:embed="rId3"/>
          <a:srcRect/>
          <a:stretch/>
        </p:blipFill>
        <p:spPr>
          <a:xfrm>
            <a:off x="484905" y="6191146"/>
            <a:ext cx="1694871" cy="390761"/>
          </a:xfrm>
          <a:prstGeom prst="rect">
            <a:avLst/>
          </a:prstGeom>
        </p:spPr>
      </p:pic>
      <p:sp>
        <p:nvSpPr>
          <p:cNvPr id="10" name="Footer Placeholder 4">
            <a:extLst>
              <a:ext uri="{FF2B5EF4-FFF2-40B4-BE49-F238E27FC236}">
                <a16:creationId xmlns:a16="http://schemas.microsoft.com/office/drawing/2014/main" id="{7F1BB303-4FA2-DA4E-905C-7AB0D1D3536E}"/>
              </a:ext>
            </a:extLst>
          </p:cNvPr>
          <p:cNvSpPr>
            <a:spLocks noGrp="1"/>
          </p:cNvSpPr>
          <p:nvPr>
            <p:ph type="ftr" sz="quarter" idx="14"/>
          </p:nvPr>
        </p:nvSpPr>
        <p:spPr>
          <a:xfrm>
            <a:off x="7629875" y="6438918"/>
            <a:ext cx="32636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dirty="0"/>
          </a:p>
        </p:txBody>
      </p:sp>
      <p:sp>
        <p:nvSpPr>
          <p:cNvPr id="11" name="Text Placeholder 5">
            <a:extLst>
              <a:ext uri="{FF2B5EF4-FFF2-40B4-BE49-F238E27FC236}">
                <a16:creationId xmlns:a16="http://schemas.microsoft.com/office/drawing/2014/main" id="{23651ECD-8B73-774A-9340-65EC54FADEDD}"/>
              </a:ext>
            </a:extLst>
          </p:cNvPr>
          <p:cNvSpPr>
            <a:spLocks noGrp="1"/>
          </p:cNvSpPr>
          <p:nvPr>
            <p:ph type="body" sz="quarter" idx="10" hasCustomPrompt="1"/>
          </p:nvPr>
        </p:nvSpPr>
        <p:spPr>
          <a:xfrm>
            <a:off x="609602" y="628650"/>
            <a:ext cx="5745012" cy="563563"/>
          </a:xfrm>
          <a:prstGeom prst="rect">
            <a:avLst/>
          </a:prstGeom>
        </p:spPr>
        <p:txBody>
          <a:bodyPr/>
          <a:lstStyle>
            <a:lvl1pPr marL="7938" indent="-7938">
              <a:buNone/>
              <a:tabLst/>
              <a:defRPr sz="2800" b="1">
                <a:solidFill>
                  <a:srgbClr val="002B3A"/>
                </a:solidFill>
              </a:defRPr>
            </a:lvl1pPr>
          </a:lstStyle>
          <a:p>
            <a:pPr lvl="0"/>
            <a:r>
              <a:rPr lang="en-US" dirty="0"/>
              <a:t>INSERT AGENDA TITLE</a:t>
            </a:r>
          </a:p>
        </p:txBody>
      </p:sp>
      <p:sp>
        <p:nvSpPr>
          <p:cNvPr id="12" name="Text Placeholder 5">
            <a:extLst>
              <a:ext uri="{FF2B5EF4-FFF2-40B4-BE49-F238E27FC236}">
                <a16:creationId xmlns:a16="http://schemas.microsoft.com/office/drawing/2014/main" id="{7EE6FB46-0AC9-2648-B0FB-4544715C105D}"/>
              </a:ext>
            </a:extLst>
          </p:cNvPr>
          <p:cNvSpPr>
            <a:spLocks noGrp="1"/>
          </p:cNvSpPr>
          <p:nvPr>
            <p:ph type="body" sz="quarter" idx="11" hasCustomPrompt="1"/>
          </p:nvPr>
        </p:nvSpPr>
        <p:spPr>
          <a:xfrm>
            <a:off x="609602" y="1496867"/>
            <a:ext cx="5745012" cy="3906406"/>
          </a:xfrm>
          <a:prstGeom prst="rect">
            <a:avLst/>
          </a:prstGeom>
        </p:spPr>
        <p:txBody>
          <a:bodyPr/>
          <a:lstStyle>
            <a:lvl1pPr marL="349250" marR="0" indent="-349250" algn="l" defTabSz="914400" rtl="0" eaLnBrk="1" fontAlgn="auto" latinLnBrk="0" hangingPunct="1">
              <a:lnSpc>
                <a:spcPct val="90000"/>
              </a:lnSpc>
              <a:spcBef>
                <a:spcPts val="1000"/>
              </a:spcBef>
              <a:spcAft>
                <a:spcPts val="0"/>
              </a:spcAft>
              <a:buClr>
                <a:srgbClr val="791214"/>
              </a:buClr>
              <a:buSzPct val="100000"/>
              <a:buFont typeface=".Lucida Grande UI Regular"/>
              <a:buChar char="►"/>
              <a:tabLst/>
              <a:defRPr sz="2000" b="0">
                <a:solidFill>
                  <a:srgbClr val="55595D"/>
                </a:solidFill>
              </a:defRPr>
            </a:lvl1pPr>
          </a:lstStyle>
          <a:p>
            <a:pPr lvl="0"/>
            <a:r>
              <a:rPr lang="en-US" dirty="0"/>
              <a:t>Agenda Item 1</a:t>
            </a:r>
          </a:p>
          <a:p>
            <a:pPr lvl="0"/>
            <a:endParaRPr lang="en-US" dirty="0"/>
          </a:p>
        </p:txBody>
      </p:sp>
    </p:spTree>
    <p:extLst>
      <p:ext uri="{BB962C8B-B14F-4D97-AF65-F5344CB8AC3E}">
        <p14:creationId xmlns:p14="http://schemas.microsoft.com/office/powerpoint/2010/main" val="120463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vider_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marL="7938" indent="-7938">
              <a:buNone/>
              <a:tabLst/>
              <a:defRPr sz="3200" b="1">
                <a:solidFill>
                  <a:srgbClr val="002B3A"/>
                </a:solidFill>
              </a:defRPr>
            </a:lvl1pPr>
          </a:lstStyle>
          <a:p>
            <a:pPr lvl="0"/>
            <a:r>
              <a:rPr lang="en-US" dirty="0"/>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marL="7938" indent="-7938">
              <a:buNone/>
              <a:tabLst/>
              <a:defRPr sz="2400">
                <a:solidFill>
                  <a:srgbClr val="55595D"/>
                </a:solidFill>
              </a:defRPr>
            </a:lvl1pPr>
          </a:lstStyle>
          <a:p>
            <a:pPr lvl="0"/>
            <a:r>
              <a:rPr lang="en-US" dirty="0"/>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r>
              <a:rPr lang="en-US" smtClean="0"/>
              <a:t>Edit Master text styles</a:t>
            </a:r>
          </a:p>
        </p:txBody>
      </p:sp>
    </p:spTree>
    <p:extLst>
      <p:ext uri="{BB962C8B-B14F-4D97-AF65-F5344CB8AC3E}">
        <p14:creationId xmlns:p14="http://schemas.microsoft.com/office/powerpoint/2010/main" val="363097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768A7EE-5A71-7A49-B393-37FB3040EE22}"/>
              </a:ext>
            </a:extLst>
          </p:cNvPr>
          <p:cNvSpPr>
            <a:spLocks noGrp="1"/>
          </p:cNvSpPr>
          <p:nvPr>
            <p:ph type="ftr" sz="quarter" idx="14"/>
          </p:nvPr>
        </p:nvSpPr>
        <p:spPr>
          <a:xfrm>
            <a:off x="6428203" y="6407019"/>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2B531A3-4352-5748-B4D1-F805AE1B9242}"/>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C94F036B-F0C4-FA43-8171-421C7324E8EE}"/>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9" name="Text Placeholder 5">
            <a:extLst>
              <a:ext uri="{FF2B5EF4-FFF2-40B4-BE49-F238E27FC236}">
                <a16:creationId xmlns:a16="http://schemas.microsoft.com/office/drawing/2014/main" id="{52A836F9-F470-984A-B7F3-A605A121BE1A}"/>
              </a:ext>
            </a:extLst>
          </p:cNvPr>
          <p:cNvSpPr>
            <a:spLocks noGrp="1"/>
          </p:cNvSpPr>
          <p:nvPr>
            <p:ph type="body" sz="quarter" idx="10" hasCustomPrompt="1"/>
          </p:nvPr>
        </p:nvSpPr>
        <p:spPr>
          <a:xfrm>
            <a:off x="5260523" y="2609851"/>
            <a:ext cx="6035040" cy="563563"/>
          </a:xfrm>
          <a:prstGeom prst="rect">
            <a:avLst/>
          </a:prstGeom>
        </p:spPr>
        <p:txBody>
          <a:bodyPr/>
          <a:lstStyle>
            <a:lvl1pPr marL="7938" indent="-7938">
              <a:buNone/>
              <a:tabLst/>
              <a:defRPr sz="3200" b="1">
                <a:solidFill>
                  <a:srgbClr val="002B3A"/>
                </a:solidFill>
              </a:defRPr>
            </a:lvl1pPr>
          </a:lstStyle>
          <a:p>
            <a:pPr lvl="0"/>
            <a:r>
              <a:rPr lang="en-US" dirty="0"/>
              <a:t>INSERT DIVIDER TITLE</a:t>
            </a:r>
          </a:p>
        </p:txBody>
      </p:sp>
      <p:sp>
        <p:nvSpPr>
          <p:cNvPr id="10" name="Text Placeholder 11">
            <a:extLst>
              <a:ext uri="{FF2B5EF4-FFF2-40B4-BE49-F238E27FC236}">
                <a16:creationId xmlns:a16="http://schemas.microsoft.com/office/drawing/2014/main" id="{8B217580-8BBF-BC40-A74B-1F54F8C8B15F}"/>
              </a:ext>
            </a:extLst>
          </p:cNvPr>
          <p:cNvSpPr>
            <a:spLocks noGrp="1"/>
          </p:cNvSpPr>
          <p:nvPr>
            <p:ph type="body" sz="quarter" idx="11" hasCustomPrompt="1"/>
          </p:nvPr>
        </p:nvSpPr>
        <p:spPr>
          <a:xfrm>
            <a:off x="5259932" y="3440114"/>
            <a:ext cx="6035040" cy="333375"/>
          </a:xfrm>
          <a:prstGeom prst="rect">
            <a:avLst/>
          </a:prstGeom>
        </p:spPr>
        <p:txBody>
          <a:bodyPr/>
          <a:lstStyle>
            <a:lvl1pPr marL="7938" indent="-7938">
              <a:buNone/>
              <a:tabLst/>
              <a:defRPr sz="2400">
                <a:solidFill>
                  <a:srgbClr val="55595D"/>
                </a:solidFill>
              </a:defRPr>
            </a:lvl1pPr>
          </a:lstStyle>
          <a:p>
            <a:pPr lvl="0"/>
            <a:r>
              <a:rPr lang="en-US" dirty="0"/>
              <a:t>Insert Divider Subtitle</a:t>
            </a:r>
          </a:p>
        </p:txBody>
      </p:sp>
      <p:sp>
        <p:nvSpPr>
          <p:cNvPr id="11" name="Text Placeholder 11">
            <a:extLst>
              <a:ext uri="{FF2B5EF4-FFF2-40B4-BE49-F238E27FC236}">
                <a16:creationId xmlns:a16="http://schemas.microsoft.com/office/drawing/2014/main" id="{A3CDDEAF-2A3A-584E-98F4-3D6140E7AAED}"/>
              </a:ext>
            </a:extLst>
          </p:cNvPr>
          <p:cNvSpPr>
            <a:spLocks noGrp="1"/>
          </p:cNvSpPr>
          <p:nvPr>
            <p:ph type="body" sz="quarter" idx="13"/>
          </p:nvPr>
        </p:nvSpPr>
        <p:spPr>
          <a:xfrm>
            <a:off x="5259935" y="3236914"/>
            <a:ext cx="6035040" cy="45719"/>
          </a:xfrm>
          <a:prstGeom prst="rect">
            <a:avLst/>
          </a:prstGeom>
          <a:solidFill>
            <a:srgbClr val="791214"/>
          </a:solidFill>
        </p:spPr>
        <p:txBody>
          <a:bodyPr/>
          <a:lstStyle>
            <a:lvl1pPr>
              <a:buNone/>
              <a:defRPr sz="2400">
                <a:noFill/>
              </a:defRPr>
            </a:lvl1pPr>
          </a:lstStyle>
          <a:p>
            <a:pPr lvl="0"/>
            <a:r>
              <a:rPr lang="en-US" smtClean="0"/>
              <a:t>Edit Master text styles</a:t>
            </a:r>
          </a:p>
        </p:txBody>
      </p:sp>
    </p:spTree>
    <p:extLst>
      <p:ext uri="{BB962C8B-B14F-4D97-AF65-F5344CB8AC3E}">
        <p14:creationId xmlns:p14="http://schemas.microsoft.com/office/powerpoint/2010/main" val="288851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out_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50384D-F384-9845-AE73-9BF30876CF89}"/>
              </a:ext>
            </a:extLst>
          </p:cNvPr>
          <p:cNvSpPr>
            <a:spLocks noGrp="1"/>
          </p:cNvSpPr>
          <p:nvPr>
            <p:ph type="sldNum" sz="quarter" idx="15"/>
          </p:nvPr>
        </p:nvSpPr>
        <p:spPr>
          <a:xfrm>
            <a:off x="11439547" y="6270574"/>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sp>
        <p:nvSpPr>
          <p:cNvPr id="5" name="Text Placeholder 5">
            <a:extLst>
              <a:ext uri="{FF2B5EF4-FFF2-40B4-BE49-F238E27FC236}">
                <a16:creationId xmlns:a16="http://schemas.microsoft.com/office/drawing/2014/main" id="{9FA445DB-3597-F844-9167-35F2A7C08F6E}"/>
              </a:ext>
            </a:extLst>
          </p:cNvPr>
          <p:cNvSpPr>
            <a:spLocks noGrp="1"/>
          </p:cNvSpPr>
          <p:nvPr>
            <p:ph type="body" sz="quarter" idx="10" hasCustomPrompt="1"/>
          </p:nvPr>
        </p:nvSpPr>
        <p:spPr>
          <a:xfrm>
            <a:off x="4939176" y="1304925"/>
            <a:ext cx="5120640" cy="909527"/>
          </a:xfrm>
          <a:prstGeom prst="rect">
            <a:avLst/>
          </a:prstGeom>
        </p:spPr>
        <p:txBody>
          <a:bodyPr/>
          <a:lstStyle>
            <a:lvl1pPr marL="7938" indent="-7938" algn="ctr">
              <a:buNone/>
              <a:tabLst/>
              <a:defRPr sz="3200" b="1">
                <a:solidFill>
                  <a:srgbClr val="791214"/>
                </a:solidFill>
              </a:defRPr>
            </a:lvl1pPr>
          </a:lstStyle>
          <a:p>
            <a:pPr lvl="0"/>
            <a:r>
              <a:rPr lang="en-US" dirty="0"/>
              <a:t>INSERT CALLOUT/</a:t>
            </a:r>
            <a:br>
              <a:rPr lang="en-US" dirty="0"/>
            </a:br>
            <a:r>
              <a:rPr lang="en-US" dirty="0"/>
              <a:t>QUOTE TEXT</a:t>
            </a:r>
          </a:p>
        </p:txBody>
      </p:sp>
      <p:sp>
        <p:nvSpPr>
          <p:cNvPr id="9" name="Text Placeholder 11">
            <a:extLst>
              <a:ext uri="{FF2B5EF4-FFF2-40B4-BE49-F238E27FC236}">
                <a16:creationId xmlns:a16="http://schemas.microsoft.com/office/drawing/2014/main" id="{8F67B4A1-4E92-AC4F-878D-B50F5D1127F3}"/>
              </a:ext>
            </a:extLst>
          </p:cNvPr>
          <p:cNvSpPr>
            <a:spLocks noGrp="1"/>
          </p:cNvSpPr>
          <p:nvPr>
            <p:ph type="body" sz="quarter" idx="13"/>
          </p:nvPr>
        </p:nvSpPr>
        <p:spPr>
          <a:xfrm rot="5400000">
            <a:off x="3437860" y="1717015"/>
            <a:ext cx="1828800" cy="85344"/>
          </a:xfrm>
          <a:prstGeom prst="rect">
            <a:avLst/>
          </a:prstGeom>
          <a:solidFill>
            <a:srgbClr val="791214"/>
          </a:solidFill>
        </p:spPr>
        <p:txBody>
          <a:bodyPr/>
          <a:lstStyle>
            <a:lvl1pPr>
              <a:buNone/>
              <a:defRPr sz="2400">
                <a:noFill/>
              </a:defRPr>
            </a:lvl1pPr>
          </a:lstStyle>
          <a:p>
            <a:pPr lvl="0"/>
            <a:r>
              <a:rPr lang="en-US" smtClean="0"/>
              <a:t>Edit Master text styles</a:t>
            </a:r>
          </a:p>
        </p:txBody>
      </p:sp>
      <p:sp>
        <p:nvSpPr>
          <p:cNvPr id="10" name="Text Placeholder 11">
            <a:extLst>
              <a:ext uri="{FF2B5EF4-FFF2-40B4-BE49-F238E27FC236}">
                <a16:creationId xmlns:a16="http://schemas.microsoft.com/office/drawing/2014/main" id="{06CE269B-6E0D-1F48-8C54-97D99D773C71}"/>
              </a:ext>
            </a:extLst>
          </p:cNvPr>
          <p:cNvSpPr>
            <a:spLocks noGrp="1"/>
          </p:cNvSpPr>
          <p:nvPr>
            <p:ph type="body" sz="quarter" idx="16"/>
          </p:nvPr>
        </p:nvSpPr>
        <p:spPr>
          <a:xfrm rot="5400000">
            <a:off x="9732333" y="1717015"/>
            <a:ext cx="1828800" cy="85344"/>
          </a:xfrm>
          <a:prstGeom prst="rect">
            <a:avLst/>
          </a:prstGeom>
          <a:solidFill>
            <a:srgbClr val="791214"/>
          </a:solidFill>
        </p:spPr>
        <p:txBody>
          <a:bodyPr/>
          <a:lstStyle>
            <a:lvl1pPr>
              <a:buNone/>
              <a:defRPr sz="2400">
                <a:noFill/>
              </a:defRPr>
            </a:lvl1pPr>
          </a:lstStyle>
          <a:p>
            <a:pPr lvl="0"/>
            <a:r>
              <a:rPr lang="en-US" smtClean="0"/>
              <a:t>Edit Master text styles</a:t>
            </a:r>
          </a:p>
        </p:txBody>
      </p:sp>
      <p:pic>
        <p:nvPicPr>
          <p:cNvPr id="8" name="Picture 7">
            <a:extLst>
              <a:ext uri="{FF2B5EF4-FFF2-40B4-BE49-F238E27FC236}">
                <a16:creationId xmlns:a16="http://schemas.microsoft.com/office/drawing/2014/main" id="{A4F994E1-6DCE-3248-AA7C-411E18EB55BD}"/>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11" name="Footer Placeholder 4">
            <a:extLst>
              <a:ext uri="{FF2B5EF4-FFF2-40B4-BE49-F238E27FC236}">
                <a16:creationId xmlns:a16="http://schemas.microsoft.com/office/drawing/2014/main" id="{76F28170-32A6-8942-BBFC-4DAB21FED75E}"/>
              </a:ext>
            </a:extLst>
          </p:cNvPr>
          <p:cNvSpPr>
            <a:spLocks noGrp="1"/>
          </p:cNvSpPr>
          <p:nvPr>
            <p:ph type="ftr" sz="quarter" idx="14"/>
          </p:nvPr>
        </p:nvSpPr>
        <p:spPr>
          <a:xfrm>
            <a:off x="6262926" y="6357438"/>
            <a:ext cx="4975321" cy="338602"/>
          </a:xfrm>
          <a:prstGeom prst="rect">
            <a:avLst/>
          </a:prstGeom>
        </p:spPr>
        <p:txBody>
          <a:bodyPr/>
          <a:lstStyle>
            <a:lvl1pPr algn="r">
              <a:defRPr lang="en-US" sz="900" b="0" i="1" smtClean="0">
                <a:solidFill>
                  <a:schemeClr val="bg1"/>
                </a:solidFill>
                <a:effectLst/>
                <a:latin typeface="Calibri Light" panose="020F0302020204030204" pitchFamily="34" charset="0"/>
                <a:cs typeface="Calibri Light" panose="020F0302020204030204" pitchFamily="34" charset="0"/>
              </a:defRPr>
            </a:lvl1pPr>
          </a:lstStyle>
          <a:p>
            <a:pPr algn="r"/>
            <a:r>
              <a:rPr lang="en-US"/>
              <a:t>Copyright 2021 DC Health | Government of the District of Columbia</a:t>
            </a:r>
            <a:endParaRPr lang="en-US" dirty="0"/>
          </a:p>
        </p:txBody>
      </p:sp>
    </p:spTree>
    <p:extLst>
      <p:ext uri="{BB962C8B-B14F-4D97-AF65-F5344CB8AC3E}">
        <p14:creationId xmlns:p14="http://schemas.microsoft.com/office/powerpoint/2010/main" val="315794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allout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50384D-F384-9845-AE73-9BF30876CF89}"/>
              </a:ext>
            </a:extLst>
          </p:cNvPr>
          <p:cNvSpPr>
            <a:spLocks noGrp="1"/>
          </p:cNvSpPr>
          <p:nvPr>
            <p:ph type="sldNum" sz="quarter" idx="15"/>
          </p:nvPr>
        </p:nvSpPr>
        <p:spPr>
          <a:xfrm>
            <a:off x="11439547" y="6270574"/>
            <a:ext cx="690880" cy="365125"/>
          </a:xfrm>
          <a:prstGeom prst="rect">
            <a:avLst/>
          </a:prstGeom>
        </p:spPr>
        <p:txBody>
          <a:bodyPr/>
          <a:lstStyle>
            <a:lvl1pPr algn="ctr">
              <a:defRPr sz="8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sp>
        <p:nvSpPr>
          <p:cNvPr id="5" name="Text Placeholder 5">
            <a:extLst>
              <a:ext uri="{FF2B5EF4-FFF2-40B4-BE49-F238E27FC236}">
                <a16:creationId xmlns:a16="http://schemas.microsoft.com/office/drawing/2014/main" id="{9FA445DB-3597-F844-9167-35F2A7C08F6E}"/>
              </a:ext>
            </a:extLst>
          </p:cNvPr>
          <p:cNvSpPr>
            <a:spLocks noGrp="1"/>
          </p:cNvSpPr>
          <p:nvPr>
            <p:ph type="body" sz="quarter" idx="10" hasCustomPrompt="1"/>
          </p:nvPr>
        </p:nvSpPr>
        <p:spPr>
          <a:xfrm>
            <a:off x="4939176" y="1304925"/>
            <a:ext cx="5120640" cy="909527"/>
          </a:xfrm>
          <a:prstGeom prst="rect">
            <a:avLst/>
          </a:prstGeom>
        </p:spPr>
        <p:txBody>
          <a:bodyPr/>
          <a:lstStyle>
            <a:lvl1pPr marL="7938" indent="-7938" algn="ctr">
              <a:buNone/>
              <a:tabLst/>
              <a:defRPr sz="3200" b="1">
                <a:solidFill>
                  <a:srgbClr val="002B3A"/>
                </a:solidFill>
              </a:defRPr>
            </a:lvl1pPr>
          </a:lstStyle>
          <a:p>
            <a:pPr lvl="0"/>
            <a:r>
              <a:rPr lang="en-US" dirty="0"/>
              <a:t>INSERT CALLOUT/</a:t>
            </a:r>
            <a:br>
              <a:rPr lang="en-US" dirty="0"/>
            </a:br>
            <a:r>
              <a:rPr lang="en-US" dirty="0"/>
              <a:t>QUOTE TEXT</a:t>
            </a:r>
          </a:p>
        </p:txBody>
      </p:sp>
      <p:sp>
        <p:nvSpPr>
          <p:cNvPr id="9" name="Text Placeholder 11">
            <a:extLst>
              <a:ext uri="{FF2B5EF4-FFF2-40B4-BE49-F238E27FC236}">
                <a16:creationId xmlns:a16="http://schemas.microsoft.com/office/drawing/2014/main" id="{8F67B4A1-4E92-AC4F-878D-B50F5D1127F3}"/>
              </a:ext>
            </a:extLst>
          </p:cNvPr>
          <p:cNvSpPr>
            <a:spLocks noGrp="1"/>
          </p:cNvSpPr>
          <p:nvPr>
            <p:ph type="body" sz="quarter" idx="13"/>
          </p:nvPr>
        </p:nvSpPr>
        <p:spPr>
          <a:xfrm rot="5400000">
            <a:off x="3437860" y="1717015"/>
            <a:ext cx="1828800" cy="85344"/>
          </a:xfrm>
          <a:prstGeom prst="rect">
            <a:avLst/>
          </a:prstGeom>
          <a:solidFill>
            <a:srgbClr val="002B3A"/>
          </a:solidFill>
        </p:spPr>
        <p:txBody>
          <a:bodyPr/>
          <a:lstStyle>
            <a:lvl1pPr>
              <a:buNone/>
              <a:defRPr sz="2400">
                <a:noFill/>
              </a:defRPr>
            </a:lvl1pPr>
          </a:lstStyle>
          <a:p>
            <a:pPr lvl="0"/>
            <a:r>
              <a:rPr lang="en-US" smtClean="0"/>
              <a:t>Edit Master text styles</a:t>
            </a:r>
          </a:p>
        </p:txBody>
      </p:sp>
      <p:sp>
        <p:nvSpPr>
          <p:cNvPr id="10" name="Text Placeholder 11">
            <a:extLst>
              <a:ext uri="{FF2B5EF4-FFF2-40B4-BE49-F238E27FC236}">
                <a16:creationId xmlns:a16="http://schemas.microsoft.com/office/drawing/2014/main" id="{06CE269B-6E0D-1F48-8C54-97D99D773C71}"/>
              </a:ext>
            </a:extLst>
          </p:cNvPr>
          <p:cNvSpPr>
            <a:spLocks noGrp="1"/>
          </p:cNvSpPr>
          <p:nvPr>
            <p:ph type="body" sz="quarter" idx="16"/>
          </p:nvPr>
        </p:nvSpPr>
        <p:spPr>
          <a:xfrm rot="5400000">
            <a:off x="9732333" y="1717015"/>
            <a:ext cx="1828800" cy="85344"/>
          </a:xfrm>
          <a:prstGeom prst="rect">
            <a:avLst/>
          </a:prstGeom>
          <a:solidFill>
            <a:srgbClr val="002B3A"/>
          </a:solidFill>
        </p:spPr>
        <p:txBody>
          <a:bodyPr/>
          <a:lstStyle>
            <a:lvl1pPr>
              <a:buNone/>
              <a:defRPr sz="2400">
                <a:noFill/>
              </a:defRPr>
            </a:lvl1pPr>
          </a:lstStyle>
          <a:p>
            <a:pPr lvl="0"/>
            <a:r>
              <a:rPr lang="en-US" smtClean="0"/>
              <a:t>Edit Master text styles</a:t>
            </a:r>
          </a:p>
        </p:txBody>
      </p:sp>
      <p:pic>
        <p:nvPicPr>
          <p:cNvPr id="8" name="Picture 7">
            <a:extLst>
              <a:ext uri="{FF2B5EF4-FFF2-40B4-BE49-F238E27FC236}">
                <a16:creationId xmlns:a16="http://schemas.microsoft.com/office/drawing/2014/main" id="{A4F994E1-6DCE-3248-AA7C-411E18EB55BD}"/>
              </a:ext>
            </a:extLst>
          </p:cNvPr>
          <p:cNvPicPr>
            <a:picLocks noChangeAspect="1"/>
          </p:cNvPicPr>
          <p:nvPr userDrawn="1"/>
        </p:nvPicPr>
        <p:blipFill>
          <a:blip r:embed="rId3"/>
          <a:srcRect/>
          <a:stretch/>
        </p:blipFill>
        <p:spPr>
          <a:xfrm>
            <a:off x="484905" y="6191146"/>
            <a:ext cx="1694871" cy="390762"/>
          </a:xfrm>
          <a:prstGeom prst="rect">
            <a:avLst/>
          </a:prstGeom>
        </p:spPr>
      </p:pic>
      <p:sp>
        <p:nvSpPr>
          <p:cNvPr id="11" name="Footer Placeholder 4">
            <a:extLst>
              <a:ext uri="{FF2B5EF4-FFF2-40B4-BE49-F238E27FC236}">
                <a16:creationId xmlns:a16="http://schemas.microsoft.com/office/drawing/2014/main" id="{76F28170-32A6-8942-BBFC-4DAB21FED75E}"/>
              </a:ext>
            </a:extLst>
          </p:cNvPr>
          <p:cNvSpPr>
            <a:spLocks noGrp="1"/>
          </p:cNvSpPr>
          <p:nvPr>
            <p:ph type="ftr" sz="quarter" idx="14"/>
          </p:nvPr>
        </p:nvSpPr>
        <p:spPr>
          <a:xfrm>
            <a:off x="6262926" y="6357438"/>
            <a:ext cx="4975321" cy="338602"/>
          </a:xfrm>
          <a:prstGeom prst="rect">
            <a:avLst/>
          </a:prstGeom>
        </p:spPr>
        <p:txBody>
          <a:bodyPr/>
          <a:lstStyle>
            <a:lvl1pPr algn="r">
              <a:defRPr lang="en-US" sz="900" b="0" i="1" smtClean="0">
                <a:solidFill>
                  <a:schemeClr val="bg1"/>
                </a:solidFill>
                <a:effectLst/>
                <a:latin typeface="Calibri Light" panose="020F0302020204030204" pitchFamily="34" charset="0"/>
                <a:cs typeface="Calibri Light" panose="020F0302020204030204" pitchFamily="34" charset="0"/>
              </a:defRPr>
            </a:lvl1pPr>
          </a:lstStyle>
          <a:p>
            <a:pPr algn="r"/>
            <a:r>
              <a:rPr lang="en-US"/>
              <a:t>Copyright 2021 DC Health | Government of the District of Columbia</a:t>
            </a:r>
            <a:endParaRPr lang="en-US" dirty="0"/>
          </a:p>
        </p:txBody>
      </p:sp>
    </p:spTree>
    <p:extLst>
      <p:ext uri="{BB962C8B-B14F-4D97-AF65-F5344CB8AC3E}">
        <p14:creationId xmlns:p14="http://schemas.microsoft.com/office/powerpoint/2010/main" val="283396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5D07A2B-DC21-E94C-A3E4-C9F19ED7E2A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A29BD921-9CBA-3C48-8EE6-F467A320FA47}"/>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sp>
        <p:nvSpPr>
          <p:cNvPr id="11" name="Content Placeholder 10">
            <a:extLst>
              <a:ext uri="{FF2B5EF4-FFF2-40B4-BE49-F238E27FC236}">
                <a16:creationId xmlns:a16="http://schemas.microsoft.com/office/drawing/2014/main" id="{2359D89A-158B-0849-8F08-B83F627DC38F}"/>
              </a:ext>
            </a:extLst>
          </p:cNvPr>
          <p:cNvSpPr>
            <a:spLocks noGrp="1"/>
          </p:cNvSpPr>
          <p:nvPr>
            <p:ph sz="quarter" idx="16"/>
          </p:nvPr>
        </p:nvSpPr>
        <p:spPr>
          <a:xfrm>
            <a:off x="1827201" y="1335371"/>
            <a:ext cx="9514416" cy="4487862"/>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smtClean="0"/>
              <a:t>Edit Master text styles</a:t>
            </a:r>
          </a:p>
          <a:p>
            <a:pPr lvl="1"/>
            <a:r>
              <a:rPr lang="en-US" smtClean="0"/>
              <a:t>Second level</a:t>
            </a:r>
          </a:p>
          <a:p>
            <a:pPr lvl="2"/>
            <a:r>
              <a:rPr lang="en-US" smtClean="0"/>
              <a:t>Third level</a:t>
            </a:r>
          </a:p>
        </p:txBody>
      </p:sp>
      <p:sp>
        <p:nvSpPr>
          <p:cNvPr id="12" name="Text Placeholder 5">
            <a:extLst>
              <a:ext uri="{FF2B5EF4-FFF2-40B4-BE49-F238E27FC236}">
                <a16:creationId xmlns:a16="http://schemas.microsoft.com/office/drawing/2014/main" id="{5E85BA74-E469-334B-8BFC-1323569FC9D3}"/>
              </a:ext>
            </a:extLst>
          </p:cNvPr>
          <p:cNvSpPr>
            <a:spLocks noGrp="1"/>
          </p:cNvSpPr>
          <p:nvPr>
            <p:ph type="body" sz="quarter" idx="10" hasCustomPrompt="1"/>
          </p:nvPr>
        </p:nvSpPr>
        <p:spPr>
          <a:xfrm>
            <a:off x="1827201" y="577902"/>
            <a:ext cx="9514416" cy="563563"/>
          </a:xfrm>
          <a:prstGeom prst="rect">
            <a:avLst/>
          </a:prstGeom>
        </p:spPr>
        <p:txBody>
          <a:bodyPr/>
          <a:lstStyle>
            <a:lvl1pPr marL="7938" indent="-7938">
              <a:buNone/>
              <a:tabLst/>
              <a:defRPr sz="3200" b="1">
                <a:solidFill>
                  <a:srgbClr val="002B3A"/>
                </a:solidFill>
              </a:defRPr>
            </a:lvl1pPr>
          </a:lstStyle>
          <a:p>
            <a:pPr lvl="0"/>
            <a:r>
              <a:rPr lang="en-US" dirty="0"/>
              <a:t>INSERT TITLE</a:t>
            </a:r>
          </a:p>
        </p:txBody>
      </p:sp>
      <p:pic>
        <p:nvPicPr>
          <p:cNvPr id="7" name="Picture 6">
            <a:extLst>
              <a:ext uri="{FF2B5EF4-FFF2-40B4-BE49-F238E27FC236}">
                <a16:creationId xmlns:a16="http://schemas.microsoft.com/office/drawing/2014/main" id="{74357AFA-52A1-B94F-8371-DB6BE87D2ADC}"/>
              </a:ext>
            </a:extLst>
          </p:cNvPr>
          <p:cNvPicPr>
            <a:picLocks noChangeAspect="1"/>
          </p:cNvPicPr>
          <p:nvPr userDrawn="1"/>
        </p:nvPicPr>
        <p:blipFill>
          <a:blip r:embed="rId3"/>
          <a:srcRect/>
          <a:stretch/>
        </p:blipFill>
        <p:spPr>
          <a:xfrm>
            <a:off x="1827201" y="6191146"/>
            <a:ext cx="1694871" cy="390761"/>
          </a:xfrm>
          <a:prstGeom prst="rect">
            <a:avLst/>
          </a:prstGeom>
        </p:spPr>
      </p:pic>
    </p:spTree>
    <p:extLst>
      <p:ext uri="{BB962C8B-B14F-4D97-AF65-F5344CB8AC3E}">
        <p14:creationId xmlns:p14="http://schemas.microsoft.com/office/powerpoint/2010/main" val="132169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BA68588-9A59-B341-8095-A3DC9375EDEE}"/>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sp>
        <p:nvSpPr>
          <p:cNvPr id="6" name="Content Placeholder 10">
            <a:extLst>
              <a:ext uri="{FF2B5EF4-FFF2-40B4-BE49-F238E27FC236}">
                <a16:creationId xmlns:a16="http://schemas.microsoft.com/office/drawing/2014/main" id="{D0BCE1AE-6A59-3E45-B4D1-669E3F7BD6C6}"/>
              </a:ext>
            </a:extLst>
          </p:cNvPr>
          <p:cNvSpPr>
            <a:spLocks noGrp="1"/>
          </p:cNvSpPr>
          <p:nvPr>
            <p:ph sz="quarter" idx="16"/>
          </p:nvPr>
        </p:nvSpPr>
        <p:spPr>
          <a:xfrm>
            <a:off x="1827201" y="1835876"/>
            <a:ext cx="9514416" cy="3854570"/>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smtClean="0"/>
              <a:t>Edit Master text styles</a:t>
            </a:r>
          </a:p>
          <a:p>
            <a:pPr lvl="1"/>
            <a:r>
              <a:rPr lang="en-US" smtClean="0"/>
              <a:t>Second level</a:t>
            </a:r>
          </a:p>
          <a:p>
            <a:pPr lvl="2"/>
            <a:r>
              <a:rPr lang="en-US" smtClean="0"/>
              <a:t>Third level</a:t>
            </a:r>
          </a:p>
        </p:txBody>
      </p:sp>
      <p:sp>
        <p:nvSpPr>
          <p:cNvPr id="7" name="Text Placeholder 5">
            <a:extLst>
              <a:ext uri="{FF2B5EF4-FFF2-40B4-BE49-F238E27FC236}">
                <a16:creationId xmlns:a16="http://schemas.microsoft.com/office/drawing/2014/main" id="{54F1B4F1-7590-8F4D-A1F3-07529DE10BFF}"/>
              </a:ext>
            </a:extLst>
          </p:cNvPr>
          <p:cNvSpPr>
            <a:spLocks noGrp="1"/>
          </p:cNvSpPr>
          <p:nvPr>
            <p:ph type="body" sz="quarter" idx="10" hasCustomPrompt="1"/>
          </p:nvPr>
        </p:nvSpPr>
        <p:spPr>
          <a:xfrm>
            <a:off x="1827202" y="577902"/>
            <a:ext cx="9514413" cy="563563"/>
          </a:xfrm>
          <a:prstGeom prst="rect">
            <a:avLst/>
          </a:prstGeom>
        </p:spPr>
        <p:txBody>
          <a:bodyPr/>
          <a:lstStyle>
            <a:lvl1pPr marL="7938" indent="-7938">
              <a:buNone/>
              <a:tabLst/>
              <a:defRPr sz="3200" b="1">
                <a:solidFill>
                  <a:srgbClr val="002B3A"/>
                </a:solidFill>
              </a:defRPr>
            </a:lvl1pPr>
          </a:lstStyle>
          <a:p>
            <a:pPr lvl="0"/>
            <a:r>
              <a:rPr lang="en-US" dirty="0"/>
              <a:t>INSERT TITLE</a:t>
            </a:r>
          </a:p>
        </p:txBody>
      </p:sp>
      <p:sp>
        <p:nvSpPr>
          <p:cNvPr id="8" name="Text Placeholder 11">
            <a:extLst>
              <a:ext uri="{FF2B5EF4-FFF2-40B4-BE49-F238E27FC236}">
                <a16:creationId xmlns:a16="http://schemas.microsoft.com/office/drawing/2014/main" id="{9C337A10-F398-2B41-89DA-BDCDEED54498}"/>
              </a:ext>
            </a:extLst>
          </p:cNvPr>
          <p:cNvSpPr>
            <a:spLocks noGrp="1"/>
          </p:cNvSpPr>
          <p:nvPr>
            <p:ph type="body" sz="quarter" idx="11" hasCustomPrompt="1"/>
          </p:nvPr>
        </p:nvSpPr>
        <p:spPr>
          <a:xfrm>
            <a:off x="1827201" y="1225128"/>
            <a:ext cx="9514415" cy="333375"/>
          </a:xfrm>
          <a:prstGeom prst="rect">
            <a:avLst/>
          </a:prstGeom>
        </p:spPr>
        <p:txBody>
          <a:bodyPr/>
          <a:lstStyle>
            <a:lvl1pPr marL="7938" indent="-7938">
              <a:buNone/>
              <a:tabLst/>
              <a:defRPr sz="2400">
                <a:solidFill>
                  <a:srgbClr val="55595D"/>
                </a:solidFill>
              </a:defRPr>
            </a:lvl1pPr>
          </a:lstStyle>
          <a:p>
            <a:pPr lvl="0"/>
            <a:r>
              <a:rPr lang="en-US" dirty="0"/>
              <a:t>Insert Divider Subtitle</a:t>
            </a:r>
          </a:p>
        </p:txBody>
      </p:sp>
      <p:pic>
        <p:nvPicPr>
          <p:cNvPr id="9" name="Picture 8">
            <a:extLst>
              <a:ext uri="{FF2B5EF4-FFF2-40B4-BE49-F238E27FC236}">
                <a16:creationId xmlns:a16="http://schemas.microsoft.com/office/drawing/2014/main" id="{A927A17B-E752-574C-B478-70A9D40A261D}"/>
              </a:ext>
            </a:extLst>
          </p:cNvPr>
          <p:cNvPicPr>
            <a:picLocks noChangeAspect="1"/>
          </p:cNvPicPr>
          <p:nvPr userDrawn="1"/>
        </p:nvPicPr>
        <p:blipFill>
          <a:blip r:embed="rId3"/>
          <a:srcRect/>
          <a:stretch/>
        </p:blipFill>
        <p:spPr>
          <a:xfrm>
            <a:off x="1827201" y="6191146"/>
            <a:ext cx="1694871" cy="390761"/>
          </a:xfrm>
          <a:prstGeom prst="rect">
            <a:avLst/>
          </a:prstGeom>
        </p:spPr>
      </p:pic>
      <p:sp>
        <p:nvSpPr>
          <p:cNvPr id="10" name="Footer Placeholder 4">
            <a:extLst>
              <a:ext uri="{FF2B5EF4-FFF2-40B4-BE49-F238E27FC236}">
                <a16:creationId xmlns:a16="http://schemas.microsoft.com/office/drawing/2014/main" id="{C261DABC-C431-1249-8044-E42A0826886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773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6950744-0650-7048-8496-79986345E39D}"/>
              </a:ext>
            </a:extLst>
          </p:cNvPr>
          <p:cNvSpPr>
            <a:spLocks noGrp="1"/>
          </p:cNvSpPr>
          <p:nvPr>
            <p:ph type="sldNum" sz="quarter" idx="15"/>
          </p:nvPr>
        </p:nvSpPr>
        <p:spPr>
          <a:xfrm>
            <a:off x="11439547" y="6323739"/>
            <a:ext cx="690880" cy="365125"/>
          </a:xfrm>
          <a:prstGeom prst="rect">
            <a:avLst/>
          </a:prstGeom>
        </p:spPr>
        <p:txBody>
          <a:bodyPr/>
          <a:lstStyle>
            <a:lvl1pPr algn="ctr">
              <a:defRPr sz="8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sp>
        <p:nvSpPr>
          <p:cNvPr id="5" name="Content Placeholder 10">
            <a:extLst>
              <a:ext uri="{FF2B5EF4-FFF2-40B4-BE49-F238E27FC236}">
                <a16:creationId xmlns:a16="http://schemas.microsoft.com/office/drawing/2014/main" id="{D4090AB2-7F98-C14D-852B-2E11048610B7}"/>
              </a:ext>
            </a:extLst>
          </p:cNvPr>
          <p:cNvSpPr>
            <a:spLocks noGrp="1"/>
          </p:cNvSpPr>
          <p:nvPr>
            <p:ph sz="quarter" idx="16"/>
          </p:nvPr>
        </p:nvSpPr>
        <p:spPr>
          <a:xfrm>
            <a:off x="934069" y="1835876"/>
            <a:ext cx="10352491" cy="3854570"/>
          </a:xfrm>
          <a:prstGeom prst="rect">
            <a:avLst/>
          </a:prstGeom>
        </p:spPr>
        <p:txBody>
          <a:bodyPr/>
          <a:lstStyle>
            <a:lvl1pPr>
              <a:spcBef>
                <a:spcPts val="600"/>
              </a:spcBef>
              <a:spcAft>
                <a:spcPts val="600"/>
              </a:spcAft>
              <a:buClr>
                <a:srgbClr val="791214"/>
              </a:buClr>
              <a:defRPr sz="2400" b="0" i="0">
                <a:solidFill>
                  <a:srgbClr val="55595D"/>
                </a:solidFill>
                <a:latin typeface="Calibri Light" panose="020F0302020204030204" pitchFamily="34" charset="0"/>
                <a:cs typeface="Calibri Light" panose="020F0302020204030204" pitchFamily="34" charset="0"/>
              </a:defRPr>
            </a:lvl1pPr>
            <a:lvl2pPr>
              <a:spcBef>
                <a:spcPts val="600"/>
              </a:spcBef>
              <a:spcAft>
                <a:spcPts val="600"/>
              </a:spcAft>
              <a:buFont typeface="Monaco" pitchFamily="2" charset="77"/>
              <a:buChar char="⎼"/>
              <a:defRPr sz="1800" b="0" i="0">
                <a:solidFill>
                  <a:srgbClr val="55595D"/>
                </a:solidFill>
                <a:latin typeface="Calibri Light" panose="020F0302020204030204" pitchFamily="34" charset="0"/>
                <a:cs typeface="Calibri Light" panose="020F0302020204030204" pitchFamily="34" charset="0"/>
              </a:defRPr>
            </a:lvl2pPr>
            <a:lvl3pPr>
              <a:spcBef>
                <a:spcPts val="600"/>
              </a:spcBef>
              <a:spcAft>
                <a:spcPts val="600"/>
              </a:spcAft>
              <a:buFont typeface="Courier New" panose="02070309020205020404" pitchFamily="49" charset="0"/>
              <a:buChar char="o"/>
              <a:defRPr sz="16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smtClean="0"/>
              <a:t>Edit Master text styles</a:t>
            </a:r>
          </a:p>
          <a:p>
            <a:pPr lvl="1"/>
            <a:r>
              <a:rPr lang="en-US" smtClean="0"/>
              <a:t>Second level</a:t>
            </a:r>
          </a:p>
          <a:p>
            <a:pPr lvl="2"/>
            <a:r>
              <a:rPr lang="en-US" smtClean="0"/>
              <a:t>Third level</a:t>
            </a:r>
          </a:p>
        </p:txBody>
      </p:sp>
      <p:sp>
        <p:nvSpPr>
          <p:cNvPr id="6" name="Text Placeholder 5">
            <a:extLst>
              <a:ext uri="{FF2B5EF4-FFF2-40B4-BE49-F238E27FC236}">
                <a16:creationId xmlns:a16="http://schemas.microsoft.com/office/drawing/2014/main" id="{F91810DF-7B96-FD43-A447-4B3BFB0769CC}"/>
              </a:ext>
            </a:extLst>
          </p:cNvPr>
          <p:cNvSpPr>
            <a:spLocks noGrp="1"/>
          </p:cNvSpPr>
          <p:nvPr>
            <p:ph type="body" sz="quarter" idx="10" hasCustomPrompt="1"/>
          </p:nvPr>
        </p:nvSpPr>
        <p:spPr>
          <a:xfrm>
            <a:off x="934069" y="577902"/>
            <a:ext cx="10352491" cy="563563"/>
          </a:xfrm>
          <a:prstGeom prst="rect">
            <a:avLst/>
          </a:prstGeom>
        </p:spPr>
        <p:txBody>
          <a:bodyPr/>
          <a:lstStyle>
            <a:lvl1pPr marL="7938" indent="-7938">
              <a:buNone/>
              <a:tabLst/>
              <a:defRPr sz="3200" b="1">
                <a:solidFill>
                  <a:srgbClr val="002B3A"/>
                </a:solidFill>
              </a:defRPr>
            </a:lvl1pPr>
          </a:lstStyle>
          <a:p>
            <a:pPr lvl="0"/>
            <a:r>
              <a:rPr lang="en-US" dirty="0"/>
              <a:t>INSERT TITLE</a:t>
            </a:r>
          </a:p>
        </p:txBody>
      </p:sp>
      <p:sp>
        <p:nvSpPr>
          <p:cNvPr id="7" name="Text Placeholder 11">
            <a:extLst>
              <a:ext uri="{FF2B5EF4-FFF2-40B4-BE49-F238E27FC236}">
                <a16:creationId xmlns:a16="http://schemas.microsoft.com/office/drawing/2014/main" id="{FB250E82-A18F-8040-AC7C-758D6E00039F}"/>
              </a:ext>
            </a:extLst>
          </p:cNvPr>
          <p:cNvSpPr>
            <a:spLocks noGrp="1"/>
          </p:cNvSpPr>
          <p:nvPr>
            <p:ph type="body" sz="quarter" idx="11" hasCustomPrompt="1"/>
          </p:nvPr>
        </p:nvSpPr>
        <p:spPr>
          <a:xfrm>
            <a:off x="934069" y="1225128"/>
            <a:ext cx="10352491" cy="333375"/>
          </a:xfrm>
          <a:prstGeom prst="rect">
            <a:avLst/>
          </a:prstGeom>
        </p:spPr>
        <p:txBody>
          <a:bodyPr/>
          <a:lstStyle>
            <a:lvl1pPr marL="7938" indent="-7938">
              <a:buNone/>
              <a:tabLst/>
              <a:defRPr sz="2400">
                <a:solidFill>
                  <a:srgbClr val="55595D"/>
                </a:solidFill>
              </a:defRPr>
            </a:lvl1pPr>
          </a:lstStyle>
          <a:p>
            <a:pPr lvl="0"/>
            <a:r>
              <a:rPr lang="en-US" dirty="0"/>
              <a:t>Insert Divider Subtitle</a:t>
            </a:r>
          </a:p>
        </p:txBody>
      </p:sp>
      <p:pic>
        <p:nvPicPr>
          <p:cNvPr id="8" name="Picture 7">
            <a:extLst>
              <a:ext uri="{FF2B5EF4-FFF2-40B4-BE49-F238E27FC236}">
                <a16:creationId xmlns:a16="http://schemas.microsoft.com/office/drawing/2014/main" id="{2446CB27-D9A1-0245-B74D-BB40184BB85D}"/>
              </a:ext>
            </a:extLst>
          </p:cNvPr>
          <p:cNvPicPr>
            <a:picLocks noChangeAspect="1"/>
          </p:cNvPicPr>
          <p:nvPr userDrawn="1"/>
        </p:nvPicPr>
        <p:blipFill>
          <a:blip r:embed="rId3"/>
          <a:srcRect/>
          <a:stretch/>
        </p:blipFill>
        <p:spPr>
          <a:xfrm>
            <a:off x="934069" y="6191146"/>
            <a:ext cx="1694871" cy="390761"/>
          </a:xfrm>
          <a:prstGeom prst="rect">
            <a:avLst/>
          </a:prstGeom>
        </p:spPr>
      </p:pic>
      <p:sp>
        <p:nvSpPr>
          <p:cNvPr id="9" name="Footer Placeholder 4">
            <a:extLst>
              <a:ext uri="{FF2B5EF4-FFF2-40B4-BE49-F238E27FC236}">
                <a16:creationId xmlns:a16="http://schemas.microsoft.com/office/drawing/2014/main" id="{731DAE09-7B42-E049-9607-4A9BC95CA4B2}"/>
              </a:ext>
            </a:extLst>
          </p:cNvPr>
          <p:cNvSpPr>
            <a:spLocks noGrp="1"/>
          </p:cNvSpPr>
          <p:nvPr>
            <p:ph type="ftr" sz="quarter" idx="14"/>
          </p:nvPr>
        </p:nvSpPr>
        <p:spPr>
          <a:xfrm>
            <a:off x="6428203" y="6396386"/>
            <a:ext cx="4975321" cy="338602"/>
          </a:xfrm>
          <a:prstGeom prst="rect">
            <a:avLst/>
          </a:prstGeom>
        </p:spPr>
        <p:txBody>
          <a:bodyPr/>
          <a:lstStyle>
            <a:lvl1pPr algn="r">
              <a:defRPr lang="en-US" sz="900" b="0" i="1" smtClean="0">
                <a:solidFill>
                  <a:srgbClr val="747476"/>
                </a:solidFill>
                <a:effectLst/>
                <a:latin typeface="Calibri Light" panose="020F0302020204030204" pitchFamily="34" charset="0"/>
                <a:cs typeface="Calibri Light" panose="020F0302020204030204" pitchFamily="34" charset="0"/>
              </a:defRPr>
            </a:lvl1pPr>
          </a:lstStyle>
          <a:p>
            <a:r>
              <a:rPr lang="en-US"/>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8808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589920"/>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6" r:id="rId3"/>
    <p:sldLayoutId id="2147483705" r:id="rId4"/>
    <p:sldLayoutId id="2147483706" r:id="rId5"/>
    <p:sldLayoutId id="2147483699" r:id="rId6"/>
    <p:sldLayoutId id="2147483700" r:id="rId7"/>
    <p:sldLayoutId id="2147483701" r:id="rId8"/>
    <p:sldLayoutId id="2147483702" r:id="rId9"/>
    <p:sldLayoutId id="2147483703"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59789" y="6281703"/>
            <a:ext cx="6256472" cy="338602"/>
          </a:xfrm>
        </p:spPr>
        <p:txBody>
          <a:bodyPr/>
          <a:lstStyle/>
          <a:p>
            <a:r>
              <a:rPr lang="en-US" dirty="0"/>
              <a:t>Copyright 2022 DC Health | Government of the District of Columbia</a:t>
            </a:r>
          </a:p>
        </p:txBody>
      </p:sp>
      <p:sp>
        <p:nvSpPr>
          <p:cNvPr id="7" name="Text Placeholder 6">
            <a:extLst>
              <a:ext uri="{FF2B5EF4-FFF2-40B4-BE49-F238E27FC236}">
                <a16:creationId xmlns:a16="http://schemas.microsoft.com/office/drawing/2014/main" id="{0BC76A6A-CF17-7D4D-A10B-CE03832E8A4A}"/>
              </a:ext>
            </a:extLst>
          </p:cNvPr>
          <p:cNvSpPr>
            <a:spLocks noGrp="1"/>
          </p:cNvSpPr>
          <p:nvPr>
            <p:ph type="body" sz="quarter" idx="10"/>
          </p:nvPr>
        </p:nvSpPr>
        <p:spPr/>
        <p:txBody>
          <a:bodyPr/>
          <a:lstStyle/>
          <a:p>
            <a:r>
              <a:rPr lang="en-US" b="0" dirty="0"/>
              <a:t>Partnering In Fiscal Monitoring​</a:t>
            </a:r>
            <a:br>
              <a:rPr lang="en-US" b="0" dirty="0"/>
            </a:br>
            <a:endParaRPr lang="en-US" dirty="0"/>
          </a:p>
        </p:txBody>
      </p:sp>
      <p:sp>
        <p:nvSpPr>
          <p:cNvPr id="9" name="Text Placeholder 8">
            <a:extLst>
              <a:ext uri="{FF2B5EF4-FFF2-40B4-BE49-F238E27FC236}">
                <a16:creationId xmlns:a16="http://schemas.microsoft.com/office/drawing/2014/main" id="{891AB835-CC5B-1247-8740-9683D047B5E2}"/>
              </a:ext>
            </a:extLst>
          </p:cNvPr>
          <p:cNvSpPr>
            <a:spLocks noGrp="1"/>
          </p:cNvSpPr>
          <p:nvPr>
            <p:ph type="body" sz="quarter" idx="12"/>
          </p:nvPr>
        </p:nvSpPr>
        <p:spPr>
          <a:xfrm>
            <a:off x="660377" y="4481562"/>
            <a:ext cx="8869679" cy="718120"/>
          </a:xfrm>
        </p:spPr>
        <p:txBody>
          <a:bodyPr/>
          <a:lstStyle/>
          <a:p>
            <a:pPr fontAlgn="base"/>
            <a:r>
              <a:rPr lang="en-US" dirty="0"/>
              <a:t>Financial Management and Administrative Service Division</a:t>
            </a:r>
            <a:r>
              <a:rPr lang="en-US" dirty="0" smtClean="0"/>
              <a:t>​ </a:t>
            </a:r>
          </a:p>
          <a:p>
            <a:pPr fontAlgn="base"/>
            <a:r>
              <a:rPr lang="en-US" dirty="0" smtClean="0"/>
              <a:t>                                       February 14, 2023</a:t>
            </a:r>
            <a:endParaRPr lang="en-US" dirty="0"/>
          </a:p>
          <a:p>
            <a:pPr fontAlgn="base"/>
            <a:r>
              <a:rPr lang="en-US" dirty="0"/>
              <a:t>​</a:t>
            </a:r>
          </a:p>
          <a:p>
            <a:endParaRPr lang="en-US" dirty="0"/>
          </a:p>
        </p:txBody>
      </p:sp>
      <p:sp>
        <p:nvSpPr>
          <p:cNvPr id="10" name="Text Placeholder 9">
            <a:extLst>
              <a:ext uri="{FF2B5EF4-FFF2-40B4-BE49-F238E27FC236}">
                <a16:creationId xmlns:a16="http://schemas.microsoft.com/office/drawing/2014/main" id="{76551BA6-2F4E-BC48-91E5-216D155D6FB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9399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49216B6-039D-7249-BB80-2C1E4078FD6D}"/>
              </a:ext>
            </a:extLst>
          </p:cNvPr>
          <p:cNvSpPr>
            <a:spLocks noGrp="1"/>
          </p:cNvSpPr>
          <p:nvPr>
            <p:ph sz="quarter" idx="16"/>
          </p:nvPr>
        </p:nvSpPr>
        <p:spPr>
          <a:xfrm>
            <a:off x="934069" y="1495586"/>
            <a:ext cx="10352491" cy="4194860"/>
          </a:xfrm>
        </p:spPr>
        <p:txBody>
          <a:bodyPr/>
          <a:lstStyle/>
          <a:p>
            <a:pPr marL="0" indent="0" fontAlgn="base">
              <a:buNone/>
            </a:pPr>
            <a:r>
              <a:rPr lang="en-US" sz="1600" dirty="0"/>
              <a:t>Purchase orders are set up according to the grant award as follows</a:t>
            </a:r>
            <a:r>
              <a:rPr lang="en-US" sz="1600" dirty="0" smtClean="0"/>
              <a:t>:​</a:t>
            </a:r>
            <a:endParaRPr lang="en-US" sz="1600" dirty="0"/>
          </a:p>
          <a:p>
            <a:pPr marL="0" indent="0" fontAlgn="base">
              <a:buNone/>
            </a:pPr>
            <a:r>
              <a:rPr lang="en-US" sz="1600" dirty="0"/>
              <a:t>Part A Regular Direct  $ 101,629.00​</a:t>
            </a:r>
          </a:p>
          <a:p>
            <a:pPr marL="0" indent="0" fontAlgn="base">
              <a:buNone/>
            </a:pPr>
            <a:r>
              <a:rPr lang="en-US" sz="1600" dirty="0"/>
              <a:t>Part A MAI Direct        $   75,758.00​</a:t>
            </a:r>
          </a:p>
          <a:p>
            <a:pPr marL="0" indent="0" fontAlgn="base">
              <a:buNone/>
            </a:pPr>
            <a:r>
              <a:rPr lang="en-US" sz="1600" dirty="0"/>
              <a:t>Part A Regular Adm.   $   10,163.00​</a:t>
            </a:r>
          </a:p>
          <a:p>
            <a:pPr marL="0" indent="0" fontAlgn="base">
              <a:buNone/>
            </a:pPr>
            <a:r>
              <a:rPr lang="en-US" sz="1600" dirty="0"/>
              <a:t>Part A MAI Adm.         $     75,76.00​</a:t>
            </a:r>
          </a:p>
          <a:p>
            <a:pPr marL="0" indent="0" fontAlgn="base">
              <a:buNone/>
            </a:pPr>
            <a:r>
              <a:rPr lang="en-US" sz="1600" dirty="0" smtClean="0"/>
              <a:t>​Total</a:t>
            </a:r>
            <a:r>
              <a:rPr lang="en-US" sz="1600" dirty="0"/>
              <a:t>                        </a:t>
            </a:r>
            <a:r>
              <a:rPr lang="en-US" sz="1600" dirty="0" smtClean="0"/>
              <a:t>  </a:t>
            </a:r>
            <a:r>
              <a:rPr lang="en-US" sz="1600" dirty="0"/>
              <a:t>    $ 195,126.00</a:t>
            </a:r>
            <a:r>
              <a:rPr lang="en-US" sz="1600" dirty="0" smtClean="0"/>
              <a:t>​</a:t>
            </a:r>
          </a:p>
          <a:p>
            <a:pPr marL="0" indent="0" fontAlgn="base">
              <a:buNone/>
            </a:pPr>
            <a:endParaRPr lang="en-US" sz="1600" dirty="0"/>
          </a:p>
          <a:p>
            <a:pPr marL="0" indent="0" fontAlgn="base">
              <a:buNone/>
            </a:pPr>
            <a:r>
              <a:rPr lang="en-US" sz="1600" b="1" dirty="0" smtClean="0"/>
              <a:t>Submitting </a:t>
            </a:r>
            <a:r>
              <a:rPr lang="en-US" sz="1600" b="1" dirty="0"/>
              <a:t>Expenditures on the Appropriate Line</a:t>
            </a:r>
            <a:r>
              <a:rPr lang="en-US" sz="1600" b="1" dirty="0" smtClean="0"/>
              <a:t>​</a:t>
            </a:r>
            <a:endParaRPr lang="en-US" sz="1600" dirty="0"/>
          </a:p>
          <a:p>
            <a:pPr marL="0" indent="0" fontAlgn="base">
              <a:buNone/>
            </a:pPr>
            <a:r>
              <a:rPr lang="en-US" sz="1600" dirty="0" smtClean="0"/>
              <a:t>The </a:t>
            </a:r>
            <a:r>
              <a:rPr lang="en-US" sz="1600" dirty="0"/>
              <a:t>Sub-recipient is responsible for ensuring that the correct expenditures are invoiced on the appropriate line item.  Please work with your assigned GMS if there are any discrepancies. ​</a:t>
            </a:r>
          </a:p>
          <a:p>
            <a:pPr marL="0" indent="0">
              <a:buNone/>
            </a:pPr>
            <a:endParaRPr lang="en-US" dirty="0"/>
          </a:p>
        </p:txBody>
      </p:sp>
      <p:sp>
        <p:nvSpPr>
          <p:cNvPr id="12" name="Text Placeholder 11">
            <a:extLst>
              <a:ext uri="{FF2B5EF4-FFF2-40B4-BE49-F238E27FC236}">
                <a16:creationId xmlns:a16="http://schemas.microsoft.com/office/drawing/2014/main" id="{886180C7-81C7-1D4C-A556-5786B8BE94AB}"/>
              </a:ext>
            </a:extLst>
          </p:cNvPr>
          <p:cNvSpPr>
            <a:spLocks noGrp="1"/>
          </p:cNvSpPr>
          <p:nvPr>
            <p:ph type="body" sz="quarter" idx="10"/>
          </p:nvPr>
        </p:nvSpPr>
        <p:spPr/>
        <p:txBody>
          <a:bodyPr/>
          <a:lstStyle/>
          <a:p>
            <a:r>
              <a:rPr lang="en-US" dirty="0"/>
              <a:t>Understanding Your Purchase Orders</a:t>
            </a:r>
            <a:r>
              <a:rPr lang="en-US" b="0" dirty="0"/>
              <a:t>​</a:t>
            </a:r>
            <a:endParaRPr lang="en-US" dirty="0"/>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dirty="0"/>
              <a:t>Copyright 2022 DC Health | Government of the District of Columbia</a:t>
            </a:r>
          </a:p>
        </p:txBody>
      </p:sp>
    </p:spTree>
    <p:extLst>
      <p:ext uri="{BB962C8B-B14F-4D97-AF65-F5344CB8AC3E}">
        <p14:creationId xmlns:p14="http://schemas.microsoft.com/office/powerpoint/2010/main" val="414499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solidFill>
                  <a:srgbClr val="FF0000"/>
                </a:solidFill>
              </a:rPr>
              <a:t>Discussions and Questions</a:t>
            </a:r>
            <a:r>
              <a:rPr lang="en-US" b="0" dirty="0">
                <a:solidFill>
                  <a:srgbClr val="FF0000"/>
                </a:solidFill>
              </a:rPr>
              <a:t>​</a:t>
            </a:r>
            <a:endParaRPr lang="en-US" dirty="0">
              <a:solidFill>
                <a:srgbClr val="FF0000"/>
              </a:solidFill>
            </a:endParaRPr>
          </a:p>
        </p:txBody>
      </p:sp>
      <p:sp>
        <p:nvSpPr>
          <p:cNvPr id="5" name="Footer Placeholder 4"/>
          <p:cNvSpPr>
            <a:spLocks noGrp="1"/>
          </p:cNvSpPr>
          <p:nvPr>
            <p:ph type="ftr" sz="quarter" idx="14"/>
          </p:nvPr>
        </p:nvSpPr>
        <p:spPr/>
        <p:txBody>
          <a:bodyPr/>
          <a:lstStyle/>
          <a:p>
            <a:r>
              <a:rPr lang="en-US" smtClean="0"/>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
        <p:nvSpPr>
          <p:cNvPr id="8" name="AutoShape 4" descr="data:image/gif;base64,%20R0lGODlhkAH0AfeQAOoZGeUZGdQZGc4ZGdsZGTwAANMZGbu8vdoZGeYZGa6xtLa5vM/Rz9vc3MbJzEEAAL7BxKaprcfJx8vO0qKkpdfZ19PW2tHRz87R1KerscnJx+Pm6tve4jQBAcfL0ePk5a+zuZqcnZOWms8ZGdnZ14yOkc/T2Y6RlN7h5FQqKebp7IqLje3x9mIrK7e7wb/Dyefr8YSGiampp2JjZsPExG5xcywAAN/j6ToQDmprbcMWFmMrK9vc3Xp7fZ+jqXx+gZiYl36Bg3R2ebISEk0iIlsFBaIODlMbG0oIBp6hpEwCAswWFtwiIotmZlZYWnZ4e9YuMHAGBmQ8POUiIkQcG3sKCtfb4VQDA1ogHuUyMn1VVewjI/N0dMslJmk0M3pLS/NbW/FlZd90dIwjI3QlJelXV3NDQsQ3N8RISbkbG9dXWEtMTvJKSk0QEGtJSdM6OpEQEFgwLuNoaNSQk4MKClQYGOextNZOUJdwbotgXpl7e6UgHrdydIkYGGgSEqqsrZyeosTExdvb3KOmqqd1eKOkpZaZnItra3wXF7MtLZKUlfE6Orm5t8xBQtPU1LO2utbZ3Jueop6hpd1eYNiorLGxr7K0tXwgHurs7YaJjIKDheru8sV4ermGiuNOULimqtjEyMpxcdVpactYWru+wue/w7O0taaprH5iYsPExausrbl+gautsq6xteLk5a+xr8vMzT5AQuvu8uns7dba3auussTGyrS2urFMTMvMzJMsLK2LjsPGyul+fKenps69wbOdoYKDhse1ubi5t7y+wubW2ulwbuqIiauXm9zN0s+usens7rhWV8Ofo8VQUpKTlaSmqtxDRIlCQuru89bZ3dPU1aepp4SGipqbnZaZnd7h5bkjI7e5t659gfOBgcqIi9PT09W0uJmGiol0debq7OjO0Xg6OrNmaIaJjZU2Nubq7adYWuWWmMmVmct+gdWfobqSldeJi/n59+SkpslkZI5+gqRoa7s+QMylqaN+gcStsTQ0NnZrap1eYJFMTSwuLiH/C05FVFNDQVBFMi4wAwEAAAAh/jdDb3B5cmlnaHQgMjAxMSB3d3cuUHJlc2VudGVyTWVkaWEuY29tICAgIDo6SkQ6NS0xMi0yMDExACH5BAkKAJAALAAAAACQAfQBAAj/ACEJHEiwoMGDCBMqXMiwocOHECNKnEixosWLGDNq3Mixo8ePIEOKHEmypMmTKFOqXMmypcuXMGPKnEmzps2bOHPq3Mmzp8+fQIMKHUq0qNGjSJMqXcq0qdOnUKMi5EK1qtSrWLO+5BKGDZtFWbaIBUC2rFmyW7IsYhOGi9a3cONGBMMm7Nm7ePOeVdtWrt+/V7mAsau3sOHCYMMAXsx46OAthyNLLpxWcePLmGWCgTy5s+e8WSxnHk1aJF3On1OrLhu6tOvXFjevnk2bbGvYuHMflF279+wtonULL83bt3HPCcxmcTu8OePix6OvXu68Olzo0rOrpm69O1Q2AbSL//+cnLX380qxj1+PNzwA92fZoJ8vFNcU9u3Fw39vOABw+gDupMN++LFHIH9nJVCee1kE6CBNuAhQ4IR5BQAfgfv99+CGK30Bx4EUTgbiWSCGZ+KFejHI4YolNVHEgCGqNmJ+h5lYlnsWkhXeFsyx6CNHbkShQ4y0zXjXfjaahWOOOZIo349QWtQEEkUMUB6RBpJ4o4UXJvneiQE0GOWYEH3RRhFLYPnZiEhueaOSb+oYJ5db+tcjmXgedMQDUaSppmQzljhnm4IyqSOdX4KR56IDTcknAn8CimCNcL4J5qRxyokjf1w+ySiZZj6AZqSrdVmpjZfK+aWlTHZJZwAKiv/5KZRmPCCqn6SGaCimXILZ66QWJifrrCt6YesVQ+bqWZMVItgks5XW6WurvXKZwBTEFntsssrWxqaR0HL6a7VfVmshttk6aOwDSgxhpLJLYhoZiloOOi655oKJbrrzrfsAHe92W9i3lsrrbL73Tovwvvx250UBthZBgMCZ9ufmrm6qSu7Bh1KL8MINdyeFrQ8gS3GzFaNcJ5yvGvpquQl/3CvDIev2BcntnkzpofW2uqqrHZ8Is8zlDt3yFjUL1wTJ/waMn6DtBSp0xwfHK23LMhPNJc1Jl4YEyVFIKPCmR64q7pIta4z10OL+nPXbFg7b9Wh72pqzzp1BzfLUm8L/HTPCQffq6dyY+ds03kVrzLOqJD7rtq+Bm2v022f3WgbhmN1M8hWQIs44r0emOvnao1f+t9/n3on5X1/bPYTnFQsNedWAx7w46rhXy/XqcNVtaxROY2mq2h5PHXTjCteeu9+7847VyJtz+/SazCb5K8zAYo+15Jcur3y+ijr/1tJM0xFp8BcjiejolLPvvffhi4+V7yUbQGS4KhdMe9ZGP/7+//lqnvyYAj2SGQF9xmlT6Mimvr4VrH3JAyAAEyC3ATaFaSUTW674VjZURY5a7uOeBEcYnvhZkClYwKAR9KMyL3FMdpzi2b3YVrztkZCEAjwhUci3uYllSUSxY1XV/z7IwOWFEHdHtNDldKgU+j1ghRR6F9nadjWPFQ1tN8wi3EzIRKJoAYNX8KGapsgrRCnsiEnUohZz2MWe1AGD5mOh2VKmpPVpL4b40poa94gwLrbxJ19k2hXs98MFKq5tjssXzBDASAQkL418fB8b/4iTNz4AYg+oAgIHBkRUxctqPuMSAgyggyEYIQpRqEIR2nCFIhQhCohAhBH2MAAB1DCSWvQjJXUSSEw+4HXTq1cMsxfKACDAlEW4wgM6YINmOrOZHcCBNHFABSrUYQdjSIMObIlLPk5ylzM5AsQwCTxdoehlPzNbAAgwhGQy85nwtEE0p0lNKhDhnkRIARZ2cP+JNHCzm1nUJThrooVxkgyY65Ea5Bh4TFe+M57PpGc9qXAEe+YzBRjNKBnSYACA3vCbA3VJCklWgEEWKJERDFpD3znParq0mvNsqUvxmdGLZhSj2PynR/8n0JDChIe2KoAmZUQjeR2oew0cgh+IEAc3oMIh42hCHFKAz4va9KZYzelO/wdSn6YEC5gsAMQQuiaLFZVq+dpCTyFyCCnk86pYjSsZ9rDV963VqysJqljrB8S8pQxtmhKcR/AghbgaNqMtGMOA6oq7ruKVJAW95F4BlsCzZgx0/lniR/RQ2MMatgV7cCRj/fZYmYhTrGI16dOOir8ATEF1IOmsZ2+aWJ3/jvZjdy0tZFGL2iJ0LjrrsxrVOsajk3B2tlglg21vay7H6tYjYOWtUDdJR+Qhz4E2Km5K8DBV5GKUDItlbh+fyxLJovaXyxJR2oqINtieRLbIBa94EVZB8u5WuqqVDmC7NyjNskQL3v3uAObbXPt+VbpCTe/KyjanxLksAINriR66G9/wEthCuTXwRsy7V7LOBpQGS2l9W0Lhm1qVqsq9MJdGrOGOFFS6D5Beqf46PP8lwL0uofCJqfpWMoiWwNdqMUmiy9v8KtioXgJaviIsk+6+lcdVPUIffpxFKvstOEL2CBIQPNTUsGmYofQf0nAC5aq+tJppUDGEsxwSDosV/4ofjhp7x/UlLNeExxR9aT1x4AcrM9e5bHbIi3mL3mj1FVh9+xh/WCwTPaTApdSUKA6QgAg/73QKWSiDHOZQClnIAhMwgAGoQ/1pTGAi0BAhMmqNnKKeGfqOeeSSnW2ihUhLkwqSxoG76joFTdshGSoI9SY24eliezrUMFCBCjagAlmgmiFbJnQRqJsf9WEPrYv2SQokGs1ud6ADvvXoFKJRBju4AgayYIG6171uYyM71MregLxP/eyDuFmoCzpVC8MV3CrK+idU6DYOvv1tZ3ZgCAn4n6Vndgc7oGADnma3xNld7Hcre9nyvgGz6z2QQfMWzgbLFKE86L+sAcUNA/8fOETBvXDUUZmRri33B0I98XRPXN3utri8M44CDnyA4yODsYfnRUUz2vHBggUKDiD6zAJYmIRMaPi5I35zFtjc5lbPObwxnvEboKDnKHi2qsWqBELSqLULLCYR3yMUVCx95d/eddZaXq1ozGPm6L451mte8XcnO947v4HXOcABK/yczffmHFH3djr6DiUOcP922KpFd1Hq7g6gCPberV51iWt961zv+uA5QA0esBnBosKQxVBavDoibNY8cUPkWT7CLNw92J33PM6z/vm/h17wgu854alBjcMb2OOojUKKSoTFZzU/ggEoytuhSfBvO12CUtd8u3Vf9d77HvCi/zr/4a1ADQtYQcNSQHABQF7dROORq0WRvcGr/+0DfozuU7hDOTZA6u5TfPe8Jwt+B3q/F3ziN37lZ3r2NXZiBUzW82pUlE6Twz6MxhPUR3/fVgUJhzBWJloIMAWiwAPMlne5p3fGJoADeHE7F3heJ3wIaAEmYAH2dVrSJWP6g2jQd0W3BCuw5xMDh4EEFwUw14GO5GdbMAciGGwkCIB714TuhoKihmwquIIbYICEh4DlF4PkdW8x1jjpI0Pn5EmNxyVHEXBA+G2+VYQWAnP54khMMAfFIG/9t3nb124neGyhZmpSOIUs2IJXWHjkZwEWgAET8FzqV3aWVXSs936xdi5H/xEHZ4iG/2RpaogATBAPgqBxyHZ1dOh5d4iHekiAVFiFfniFVhCIMDgBhfhYTaB+iqc3ivhJNiQzFcgTXxCJHaAES2BMa2hMQ6iGIJiJI4hum9eEnBeAxmZqynhx4LeCH9CCLniKxCeIJkCIq+hVyAcx0zZHAyM6EsRkQYEKuKiLHsiLa9hIFiIHwqiExFhsErcM2/eJnqaMpsaMoceCXxeN5DeNqegBJoBXQSddRXBZrkcvL+Q9PfgTuHh9vViOPxYNoKAN8qaEn/h/OCePpbaM9jiKz5iP+siPMEiIHiCDPpV+CFZOzkJ0brM/b5MUPwiEBTAERYiOvihaWaAMHP/wcPz3bneYdReJjPOYkfTIjFT4Ac9YioC4j4IYkhPgAR6ggAPFgAWAklFzXaQDN0PjkpHIkOaihpdICxwwkZvYjj2JkfO4jBrJhxvwAWtpheO3j/xYjU3pALzgUzTIW3HEYEPkeqZDQwWGFEgQieQ4k0NoIQQgCsnAARq3k6RGlmZ5h/QYmSrIdUb5AR75h3BZftRojR7ACxgQUneJWpRFY7uyUP9Tiz1hhkBIjuf4Y4wEkVagDYs5gAL4mMmICRmpAvWICUTpjJV5mVgIknLZlLzAC44wUNEmXXl5Ozr4PZDEJYuQFEcgmEvQSNa5hm8IljrJjjxpmycYmWjJh5X/+ZsHCIg8QHyayZRzyQsvgJzqVwV1lDgOpkbgKBSqiYFXsIu/WJNqUA1WkJMTyZ2kZpu4CZ66uZtqOZ5GmY+YiZ7pOZweQJcQcI1/lJwfd1nBpWgSlJA/MZ1AKCq/+Is3SQ1WgAKLKaADapYFCp4GSg5sOZEKyqBXyAPnKZwQSpcvAAHgpH7rNzw+A4bT8pxcYgxJcZ/WJ1ZRQADoeJ2iYAHUkJMnyp2j9p1CyaIHmpYfgAlsqQIKapnlyQE0ip5LWY2ciaPEQKFdxKNQhDHDxT/vg2NBMXAFUH17dUDW2UgEAAXCQHxQymzKhmx6uKK4WaUsGp6Y4KJaymxdCpw8/wCmYkqNZKqKncmexEAMu6Sm6WRF2NWIuKMUYkWnqKUDd2qdcoABJAqgO8eOhbqqvNmqBsqlWqqli3qANBqm6RmS1jgBDoCjEOACuUBJmMpvsWY6AOSpoNoBBTCYS5qnwuCk/yl4qfqnosaq1HqlH4CoWdqlC+qCYGqrYxqp68meveoCwKp+K8RfdZUUWoCsoDqVo1qEajABTkp4JhqtF8equpmvriqZypatsaqttFqrjwqDEOqUxZmjxLAADvBHaro2Ygh9evQxSZF+yIpgRhCijPSGGDCvfTqRfnqvhrqqB8qlXOqv2rqtMyqwtwquTkmXlJqwltpFrWiupXk9s/9IQklBBDyqBKL6rnegARt7qvVqryB7pdSqjP76r7Iao+JXqyr7rbkaobxaqQuwAG00sxZbszcLsY2VFDzqru8qAHMwAUH7n0NLtCArma2qr7xpstl6sl5KeE4bplCrik0ZoQf7AlT7CHXJRFgrXa+DLyW3R4BGa19rBEo6qno6ATH4pFC6mCtoj2xrtJFpskp7sgHrtA+KAZxrty17sBCwt48gs+qHXmeEdGpUuDWhs4fYs6N6Bw7AuM5KrzfwolQoucq2m1pKspb7tnD7AXI7t8LZuZIqtaBLDC6wAI8AAqSrfkNgANAbvZVYeSOkujTBuieppDXZSHPgARs7uzn/aaK2G7mTqZsfoK+9+6+/m49z660w6AjEO5cum6Ohm7zL27cn9Leo1QHsogT+qwSuFMB+8EpVUMAGbAQInMBDMAQ6UEo6sATQOwBLsAQDMKpbgxQ8+kvvaonN4L2N+5+0a5RrOb5r6aL9qr6967uY23Pte54VQI3wG7V4e7wJq7wgoKM69Le4uMORiAPSpQRIgARArARXMMABTMB9gAtHgb3SFTYbrKce7KSnmpPh26VcKm/YqrSXu7Tr28I1upQx7LnGe7CVmrCPsLzMm8OfysNsfIY/mHIEt3RwHE1u4KlqusEIcAeB4AGyS3ynSK/5+LtbbJRcrMIn68WC8MKC/+gIYXy3u1qcL4u8NqwACiCzWiAFmJzJVXVPuCZpbczD0iQFWrAU2ShWaILHasALUSzFfxy+gfy7ClrIsNwADYDIFXDLFsDIxJsLYyyulZq8k8wKaMpmTdAEqNAEh4AKWuAGmczMhbXJddwUTHxeMonHc+AAfPy96AnCgPx1sPzNmOvFPHDL5MzI8KuKvJwLLsueevvLyru8lIy/HMcY+pt8BoDHUKAMqky2guigjXqFHvnK4HyyDWCUJEDL7UsC5PzCumyN6fzIvJAKEBC6kvzOIKAArBCz88wY00x2orq91qmn2Ey2MSjFpUejfwjQAg3OBV2ZtPzSc6vQ5WzO8P/LABOQCzi9zqmAsBU9yRhttRu9GPX8ZgKAxwiABgdgC3zMzyZdeifdqCjtyq+MAi5tlAXd0i+d1bVcqyQg07dM07uc05CcChJdxsCMxhjNCmkc1H/R0QVwykZ9B8Swq2SLASXdz+gpzrTMAQ3gCi/9ASTwAQ0Q2Fqt1Vzd1QtdAWDNAIzNAGINyRNdv8Ds06zACpXM1n4x1Dxb1EY9CqTACyPNuSZw1w761C2M0DxQ2KqN2l3d2jNN0xfQ2Ditzi5L1hP9ywdQtWd80Wl92ZgdFxaKWhdr1IzECRBQnEtt13ctxSYtzrW62obd2oj92rrc2I492zot0RTtArlt0ZT/XNmV/dtxYZKEZgQjQNzFfQAvoMrJPdrLvZQOKgjOrdokwAPS7dpfDdux7djXndO1rd24XbU2zNvgzQriPT7vec/ojQCc4ALrvc91rdzvLYjkLAgkYOH1TaP1fd/3XQHTrdg07QgXMOKyjd3qHNFkXdaV2t0D/t0FfuBaEdxTWZ0LzuALcNygndwkXY3vndiJzeEdntiwbc7WPds5LQHFmeKRveLdvdsXXeDhDeNXEZozXuPpTQwP7pR2q4qiTdNLaQFf7eNiHuYgrt8jHttG7t8SsOYpruLEcABNjtZp/eJSHhVULiRWXty3gOXFic18vNR1HeJeTtP57QhlLugh/77f/J3mu6oBSC4BbU7RK67bcg7lUV7nTvEwhNYneV7cC1Cpfb6rgL7lnFvqiH7qp37mZ87YaZ4LGuDoax7rti3pcE7p8OziUI7pTkHeyee6Rs3ZjcQHC+ACoA7Jor7lXM4AnMvY5owBIm7OF8DIZy7iqk7iJW7kGuDqsh7ptM7iZ2wKBG7pvq3rSfEFJ0njnU4AfAACn87noe6Uf47OsKCK1t3Y1a7qDGDtRd7fOP3qsc7mkD7rFA3n3o7Wlg7e407uRmHum+7reU4Ao8DuxP4CFA/JoC3qTmnkE1Dv1q3o+S7b/J7mr+7vqRDwSp4KxNDtuX3Gcj7nlZ0BlT26Cv9/FG7AYXxSncCO3jk/CgrwCO3u7hbvAOrc6rPd3/WeCyFP9K7u72ze5kp+229e6+/8CKZgCpTs8i9f2UA980TB8OdVBQqe5znfCH8AAj5fxuudChZ/8UKv9G6v9Nk+8rBe8k4/63Ae9VLP8lX/3Vif9TjM9UJxM+VdwaOa8+h9BjJg9mdfqRDwAmq/9rsa+bT99iIf97D+73X/9BBA8ARv6+CO65YO86ywsIAfFLXCW0UwBOeNx4Zf+IwEBYCgAGY/7GU80Y5P1pD/7xLg6rmw+0sv944+8tue+W3+5njf+VO/933PCqIP3qUfFJq+Vy/S6QjQ+tUvALtg2bNP7Iz/H9nEX5y6H/7iD/DEP+vHj/zKW/XKH/rNL/rP36Gbju7Uv8F8oAra7/PDTvspX/5kDfDhX/IAISGVwFQFDR40eEDhQoYLFjyC+MiUKQUVWV3EmDEDxkeQPH4EGVLkSJIlTZ5EmVLlSpYtXb6EGVPmSyQFbBZ4YMQAAp49BfTk+TPoUKBABTSCxkoBCIgOHbogFhXCVKoIrV7FahUCw4ULDizg5lDixIoWM17cyCrDWla8Zr6FG1fuXLp17cr9UvNmkSE7iyIQ6vOv0cCAzySJoJTpI6deoUaVWjXr5IMHUnHF/BUst7FkzZ49u3btXdKlTZ9GnRqumZs2i+gYbDQ2/1HAhQF3g5YWxO6mXhVCBk6MqnCsUy1XzszVITfmnSl+1qhWI1vV1a1fx54d5pHWD6IsQeDX9mzBQwv/PActgm4QpiI2TX6AmPyoB7baj5+fEXP+zsleVICVPy76Y0DQ2MqgI+0WZLBBB+1qQi+bctppvNkEsHA2AhpJQr20yjJlMcYcyq/E+BhRiD8VJ2LxubMGLDAtjBBUy4EHb8QxRx1FyquDvYYYgbwM//oJw9qKEoAQ9dZjS7GJ3hvRKylNzIwRK5nbjxtTtGzRM9AE/ENG6dTaiLodz0QzTdXMeKC1KGAjb7AhzfuLgHM69LBJxdqL6MmIHgILrAO4QXG/K/+xVJHLLinyMsAXwYyRzLREy8AtNS/FNFOZuLvpgSoMmDO2IgM7bzYOC4FmyfXCxKgiRhedSEtZE2Vuy0UV9ayiVxR45RUBfzWwwAHLlBStjTRFNlllRYqwNSWGCLVIwAijTVohCQEkCQooWDK3CAxstVVYxyWXokp65dXXjGAUFtj1BKSUUrUUXLZee9HsccIojAiVNiT/nXZIAc4IARBAtvWBW1Uj+BZcAH015ZWIeWXRVV3PVaCSdF/5o9c/FBCW3QIbLhDSMuMVjZUJ7mW5ZQe96O47I0Ut70iAiQSYAAKwNTjbJLRNNWiGGQ6Z3V97RRrpc5OGkeOiQyZ55G//M2hYtKHXYjhBl7fmujoJcTJiAAEIiDNgwYSa2eZp1ybyDCB6hrvDbYNWL1WipX66QKfzzpvou7/9NtU/ssaaaiYLz6VrxRenK6/WruirbCSNxLDytWcm1V8MCUjSkBA8NyRug7Xddm67I7BbBqijFnboCGQAHHbUZXcdcA8Bz9p1qrVmvHffX2KzNb4GoDkoUq01/vLybLP8JwLcNiR6ETwXoeAQCv559NK3h0YGCl6XoXvYxwf/dfFlQN9uupccHPWFa889g8R/p7/+kjidkC+izkO75lEzrFzzZEMUQhhCBAdE4AGjd72CAaKB2dsW6bbHPfRxj1sTXJ/C6saw/9PBb2jEsF8IRQiJr3lnBDrDWebYhjxq/e9/NBsYEA4owwMqQhEKpN7nPGe9BhosghKcYBCFqEG6oc59HhwaK0a4RN81q1NVGNuc0lYb/mEugAG7Yv/UhgBCJFARJwDjFxOIwAXukIEOfCDpgDjEIa4PiR2cHxPluLV8TagKxJNctTInwP4JUDZTxNAZuiECMJ6gBIdEZAnCaENGJhB0DOyhD7OnrZ9RYI2lg4bp1lfE0x1gjp9sWfBwghMoXmiLR3LhqPYnLVWe7Y8D++IhV7ACRNJSloc8wRdzKQIbIhAIC4Tk9eCGvWxl64dzu+AmhWZEBYDSmfWCWXdKWTPzpP+tVNasIhVbuT86CeAchiyBLVeQiRhkwpzhpOUJVlBIRirCEED4pTun97lgMjAJoxvdz+SmSWXa7Zn/RFY0O8UvOQ2wis0LYBavqLZWWiuAhDikOckZA4qWs5yZmCVGcalIMD7jGY0EwvXKCEkHws1n20uCD3yQSWisdH02AmhM04S/CRkhSMnj5vLMxsoVspAwL/Rj5c6gh3GOs6Ix0ARSNZFUc5ZzlrPcaC4biUPQ7bCk2Lunz6CRUpciM2gLkGlYd0RTm+jkQnvUpk8sp1bjJTSVlINrH59Xj4lqIgg/CEIQ7PoDuy41qRfFKFQR2cgb4lCkZjTpPfWpTwqoVKX/FKCXWCXbIPy1KScDGIGFMMdNoLLSrTaL61o3u0KdnWGceb3rD1S7WtWiVq9/JWdgOTrVwk5vpJHsmT6NyVVoRHayv8UOWT3ll+KZjaGqTOXlQos2ylExeUZighwgsYJr5PUHPcDuE7C7XdbyValOle0X20lDqnrOpPnMZ0p9C1z2pqayD/CUFk/JNiw+160vROXxqrlQszHBGB/JhCZU+wQhPIHABBZCdnvwhOu61q+aCKwtxVvYwkbPwrjF58/W214Ok0a4dxygqBCqX846V63NFe19A8gEMYREwAsWghBqEGMaz7jABMZug1HrV3M+9ZDtdGToQgeIIefWkx1G/3JphPudf/GvoPp9qxVV3FxUVlkALB7JCn5g4BjXwMteljGYaXxg7vJ1qU5N5C7HeOHolZQCR05ynOki3CKAJ05rZesqkRvaVyZUmyrGMklWgOAvF9rQMo4xgg3cg7sGgaISRaRUb1hbC5s3CXLG9FxgZln4Qo5sdCoxTuv72T+Tesp+piITUGKIHsy4Bjn4Mqy9DGtZu1rGi2a0Xh2dUVtK2oC2bfOGMz3slkihNTjJyTWdTOWfgnbKo56WAZjwhmhEAwpQuC8CVJ2SCLRa1rTOQbhnbWgwzzjHPJaoj8NIRs9BgNjvhkkT2iRNUDX5bKM1LkKxqFAVdyEe5UDBB/+SAYo53KFCGNr2SoIQbnDPWtwN/3Kie9DaMxs1kYrsJSBMAW+Ot8SJnK7zfPnbVj47W8V/dq4cPqACGLRcBTfAwBwagSEovKQEDB83rV897kNrt7WOfnSPcXkCEWy840dXSU04/QBPU3PULry32E5+6oRCARQbUEHWVYAJGJBjAwQXhUx6QGtEhxnRhY5xEEqAmIuU4LV/FawImol0up+EO/BFdrKNq1y4gprP2SY5imtzh2RsAOtaxwQmlgEDFViBAzO564NfjF27TlwRC/AABqixeQs44AQ7Tuo6/1B30pfE2PPGe8jp28fjLZTqnR0xXJnQDGqgwPBazzo5ZqH/gg1wAAUyicE6S6CIEsT20SE4gAV4wAHfowAFHODBAlZbzgiU3vokQb1lIXezfcf1p1QvNeAFYAADNOIAE7AABz7wgcNnPfG8Vz9MImBGIBDfhoUghvJ9zwP+k8D/juCF6am+6yPAkDgCy8q7Kvi0tkqr1nM95wK/10O4UbCGBeCFCaAG9bu9rePA3vs9lwAEVCmEbQmBJFCA9GM+DhAER8gFDUgIsCrAGPwILZgQ+Oo0OzMoKpMyz4qyz5JA8hsBZ9iFJMiABXAAE+CBgNuAlcO9DUABHmgJaNAbjlGF5PM96LOAXCAGU6iEShAWCpDBMEQCG+Q0s8qzHcwvCSS5//ALvwAygC5oBEJAFRCAAPRTP3L4ADzEQ0x4Of5LiVRQCqVQAFMgBmq4gQ94QkdIhQX4AwqgpzYLwxiUArwDORwcj1MLPObCRAm8rxFIuAUgwkfgBXBoAFf4AEw4RTyEv8c7iQUYREGEgNpzPg6wAF5QAGgABHCapROAs0i0PjKsQSMIMdY7sT3bweXit9erOZAgBgowhCRgBQjIhQpogPVbv8TjwyXcAJLghfYwBa+YgOZ7PmrwgEfwAUNQhBXwqxDwxQLEgrxDttdwJTzbox5sKGTkxMpZRguAAFOIAJFqIGgwQlI0xZXDRhVARCuAwo+YAGJ4AQfQPMdzvufjAf9HgID5CydNCIHRa0cClDdKtEFh1Cnk4rt7W642zEea84gJ4AVieARWSIwFSIWWVABuUQAIYAASWD+EJAeENLyAY7/nE0cUcDzm4wFqYAAIYAVAKIFyEoGOjEEsAMlOg5P6Qkk/S8mrzDYMGYBlnAAP8ABeAJQXQD9q4D8TaMiLOIBcsIBTXDly4EPeM7y53IAbuIHnswLO08JbJCRASBUYhMrSk7caDEniIpK+S8nEVMaP4AUHcABegAAXcIEX8ICybD5EnAAKEIEFqMZZwMa4zLq5ZD/DYz5qsAAM4AVTSAJCkkLD6cXARDqpXDqmq8qRbMBM3EGpU8yqY0bhIIb/BQCBpXgEF4CAC3SEDLQ9DIiAA0ABuPxM0GxC3vuAG7ACE8CAchSBEjAE9UCLCEgF2KS7wVy6AoiCUuk+e9zNhNJNFVtGkEiMDMik3JJCxkgFiLS9Ddy65zxIntS6uqSGCXAAFxCBTFAYGMmAP/hO8Oy4d0S2YJwcQIo9fAyg9dzN9gyJ1YylTNCrEwCE6UEMU3AA28M9/eRDVezJJqTFloQGQ/ieu/kVmFLQd7PBUcKJK9CBBcyvgkrD9JRACx0JiigQMPwIClDHGGAFali/9gNNrHNLVDzR0PwAK0hL0hGcjwkQBYDRGMU0GuwUZCvP7wMtlNRKTiw1aXsLjfS9/yQ1vJXLwyZ1y/zsTxSwAGIAAdL5lj3ZDQVIUC2Vs3dEPZx4lk/zPs8aUx7tt5egBhNwBB5ARAsASkS0RmvcwyYlhxONS9KcABDwISmsCN54CELkUzmbt05huiXQLDI11FMz05ZAAWqQSOdbwol8vomMVFR0y1N0vyZsVV5gKU51j8aACBAK1Q6bxAb10nrMRAhM1dfrghZrCQtATorkv2ldPui7TGu0VRINTSekhgXglgL51ahYgPoY12HlMLKqqZ7aJlObMgpVTARwVpawgAmYAAyw1wnIBYg0S2rlvwZwvkh9U/d7v21t1QVQHVaYiHEljhdgWAgghpUx198aVf8atVHOuUT0LNT0VIOXcMnGOACKcABo5ddqfdRrrFTEe79srEsO4AVWkBhToA8ImEleoNkXEI6IlSwuPTbyvCZlRdVlFYA7kL/zIqTkG1nmK1m3fFL97E8nNIEFcA/7mAqabczHpFkIsACclSkGPbacWED+er2MTUwfXQkTAIQgCLNC44UU5L8U/FeAZb88FNiBbdoPoIZUeASFkNnGbEywBMvH9ACtBaiJ7RRoWSGUezagdcOEe1YHMIVMAKNZMoQirNZpTcFrXb9ZSFL2U8X2a0JMnY+9dQAPyIXKpNevdEzBdSadPTYbdTpswik1rA13vS8DiFd5fcxUwMDNQ07/oxzZtsVcRHy+BiDeamRTPczDNUUBE9gKg3DMr6RX66TXwFXdOTK2neVZ5qIv3FTcyhGbATCAaHgJDABQXsAAK0CBu+QAxztKC3BfC6iAfZ3W4iVeDmgAHqgABsgFCZCAXHAE43XSzv2AFJ0K5x3derVX8qXe6l0irj02KLJHMe1efXwJtGRJDzAB3j1NBGYABkBgR3AE962AESbhCiCBCnAEDNCAAwiQATGFVMhJbF0/PHy+WizgmXQAesUAE3BftFxgBg4hwq2pe/xZFaNd71Wxl+CBDfaA4qTaVHBYhKjaXMiFDrbiDr6ADnaAVOCG1TSkE9hOViCGC9BJuB1g/3L0zeLM4R3mYQvwYSAWIezFCWhBzKfDygkOWpfgARPg47Ack4xwlV+Vj4KgWf4tCEOGAKgl0h5gquHzS1OQgP+F23H0APrghVxA4DZ243qF4/phXWeBEx0MqmTcTamTOrJFiSV236+EgCS4MPmsm7Rwj7xViMaYiD+ABhH4ASFYgWcYLBFIglpYy0UF2HFsSOFwgFxg4/fd5KztZN8p1p29AlNlq8SNUB6VuttNiQ+AVve9zlRgykzYMkbOBEWaHvm806LhIFdeAUYePhuqPxF4G2i4hUDIySS0xnHEAKnI4QloY85DS0d45t5x4E4pArFpwLe6zQnlxPUUG1Q2if8N0ODTzAVbVMcnCLcC+7IeCL51OuefSZjs+bUVCL7hgyd4up4v8ksFOAANIGNGFV4OME0ors96NU3OO80fHmiuQVebKE+yweN81E1tRgkLyMubRksJOAAKiAHV0gQYq4EZqIGSxiVdsiFdBCOTPul6kiG/ZIVHgOEK4L/1w8tarGkMeF/TbOadVpyvaY1pEuWgFgDaheiSyMv15Tx7zYVUeAUR8Kste7UZ6IF1kqqTlmcZUoStDqlgKoQQKIQkuJ6uTgqw9l8SYNRZtIJ5rU97ZWZv9gBnZmuXEWKbgANs2sQ7TlWiNon1XV+FNE0QzgUI4IY/UAS8GrBwy4TEjp7/xQ4B3q4nBvIFbCiE4W7s4f4cETiYPwBrDXAEy45pmb7gHXZftUZLSwntlpFjr02rNfTB7q3rkei9y11i08QAgTiAV9DMBSOwGviBebqeJBhu+I5v4n5s+qZvCjDuxw4BovNL5YYAlxbry8ZrE1hjHsZpAseA62aZJsjuIcBRub4vCpWulShKoeQ/anAE/b2MSnBERdAEL+sB5NaW4WYjCvCeERQi9BluGYDs+nvGpCBECWCAAEfE1raAykTrm95k61bwZfnkwvVZNVxWqWOJV53FC6foDZeB3lbHTKie0lEdE/ee7vkD9LHybamgK/eebTFueALjlULYA+jfRU3C/yvMbARO65xO8B5flmju2iHoJq3k3lJzaAoVX5W4S7ucSOg7ygzXANlG7xDISEUoQSgfmbxRnSpHn5CpoNLpbXi66mdMDJhNhcpOQqHMbHs18PdlSTZvczlWgqo0RtQW29dbCSe0y7uUVfzNcKWe7ULIzqZWBDy5m5Dxwo6p8qex8kZ3xMiuv3DiUB9IjLyt9Je+9PU9Tel+3+tcc0/XFDcHZVCJvSAX6sVUCduzS7I+chTe6wOohCUvPrua9e5pGI5Rmo5Jmr0RFi0nwZN+BpKOgXkedsvIBWMXSpk+TU1Gy2Z3dkwp6Jtw3RRLVVPWTYceP0+49vQ1vBtwQufjv//8VWpTWPJ0fOoQT+6SSfdz4UKP4fgC2fUtb+xHP6Sn1oQXjwAFIHYNmHH+w2zydmNvztJ+V5OeLoBQV1cJTc8BIHgMmfCTQMS61MZIZfW9nu0kSMcY6AEhKPnvmcJeiZiXPZel8UKP8Xjv8R59evR3XyohyIQXVwqvSAWVD/BZRHY+9mwTkHlMoflQ38pRb9cIp7qU6D2Gp0vhTcQL0ABGaEQgUMcFqwGNNPGmJ4suqYSI6cLCx/VdJ+7IVgRxUEdNkLEVOJhJB3uVJ/N7z0uzn9eYT/uxAnUdQMycT8yuTAkOoPu6Xz8eIAFHWOFXYHJNMDAvW4EQYPqksRVc4cL/iSj8c6n6Le/13n6GEwi+pM8BIUDu3EDYcQ17Syf7vOT0zOv8mfr8ESv1uTZihv7euUb4kzD921vTfK7IXDiAPwgBin+CwK4BRTgYKeyYipEVW9H9iXgF3u8Yqw/53iY+WnpqIYC1FXjxjwGIRweIpdKQyxEJHjw4MLRCzYIJExMcQKpo8SLGjBo3cuzo8SPIkCJHkixp8iTKikcKsGzJUokOAQhmCqhJsybOnDoFDNDZs+ZPnkB/yvG4gcONDUqXfviAgkeFXAdehVAUo0eNGjlyzOihKAQFaK8UvDJl1iy3tGrPmqpU6RXcPzLmUigUIgQQIOJWxND0ROuMICUA/0GLwMrUggMQCh5MyAMFiobUJPLCkPIy5syaN3PuzHmly5YwZd60mTPozp1Bfw5AjXPARw4oltJuCvVCKqolNGHdOmNGjkwiCIsla4obWkZplac93vbtqz9yZVCoi1eRohUr6vUQUuN3jRgnCP9R8GgBQcYXKihcKFkiRc/y59Ovb/8+6NAFRs8snVr1a/+d1hNqHkGWFG0bNPUUbpUkscIPQvj2mxNCrDAcBTKMVVZzy3GjHHOMnOVWdHRVd10JK2jCm3czODHDE8L5YJgpAqVn0HrtMcSBQxLd9yOQQQo5JCT5hTaagEkquaQABjDR0VE3IMiUgjyAAwFVK2D1G/+FL2pygghJUBDBH2WZdQAjiTGCJpprKmfWK29JR5ddeT3TV3dbOeHEGjn8UIIh0PxxWGKLSYAjQjry+JAFRDr6KKSRemSkSzAhgNOlTAIoVIBAqQZFR1YgtZQKKij1AVSp/CGCJhJ2uWeFmpQwXGGDopXWAbnqyghzzT03nQxJAIFXitz9xRWfa/QpGCA02phKKofmwkCiOvLwkKTZarvtj5SKFlNOmWqqqWs4gcoRNaOSWqUjqp6wpYt7KvtiD7KGIGaZZh6nK7+7MverdIXUmR2ersq7RizLKuIDK+Yllp601Fbg2ELXcsAtxhlrfJIX+rH0wBDjkuuTp0L19Ab/uulOeSoHFaQiwwpawarsGnvOUEMPMZRwFwXSNayAWv0KvZac1F2nHW9abZWDzC7OIEQMIkBzmECKRRvxBY6w157FG3v9NdgWSeFxASCLK/J/rLWGGms8ecKRCRZYgWCpG6DgsikUJCFCCU/ksOcPkAQDXA0/ZFLCsGD57Bw3QrPJ678kyjCwij1YvsIzImS+QhA9POEd1M06PBC00RrEQNZbK0RNumG7/nq2UjzgMcgCnn2agKtx2jZOanA0gdyzbWAqqpNZcDwGE71gCSsUxZCVEPUeLkIIhUAjqJnLuZkrrwcgN+KcFOD1TD2DncLKKaeIz3cmvFnuXSZJNHwe/zHpmZ7LtI4gJMjqFlwMOwAD+KOx0S5kaFMSgXg3FJ4Y4A4cwQAGqCE8BUXmBpCBjBUccrwJTIAXxFAAIErQvhisQBHDEhP2OPSh7vHrTWaphFzEB4Q7KYIbECBGrl4BDUBYBU/16o4QSjC1GuVqMVczyLRSV4EKHM8EAnwiFDsjuwLe7oDl2l1qevK2jUzEf0uBTII2YEHJPCR5vLghK/Z2glkBARDVkcEfKnEc7XUPcr+ijrCesYIkNO4Rj3ihDEQQgycQUis1EIKEavCMCBCRdKU7FBJRpz/9TYAaUbwkJk1CQP2YTWRsw13aBiQAB3KkMlb4gAo+YIHhsZIpTv+BDEMUAhELdBACt4hACAxhCJ7BUV/L8R7RKjGXOgFBBgM5wAIeoQBcKuIH3wGO07jiohyEgGq5st8RkTgtBkzAA/HJJDjDuZEpctKAVeQUKNPZKZPpbgBb5KIDLIACVK2ybmFsyoIiE8uHmAADtnjBAf4AiF2+UTpy/NBZuOEWGM4FLyFYAARuuIAFmOUPuNTE3wgXvWO56AmAOMw1jfhICUASf7k44wTEqdKVbjI0DzCCaUg2sgHprmSj9MgLMMCBDchteHUzVW1Sic/IROZa/EzeCx4RAUCABRpwfMsL5fgWOgEBGsSwBS9SgUM/miI6f6CACNBRwhCIQASVA0z/DKBhHl2JtHTQImnpDpCKldIVnF8gWwHgEK5xXTGLrQlQT6LhEQfwghpHWZdQU0kOfDI2nxdsz2Qw4ABiKJWXcMxX0cQXggjYYgIYwJ8DtHoAZUonApoFBFOr0r4W1eAEEVirI90qWwiMdgF1vW0Um0C2B+gVUzLJXSjXadO/1uRcHVnABGQzz8YutrHOde5T2mMBR5x0AbisTobgOBejhUABwJuuIxiAP2jlSgEK+AM0kqBeQNSpBFfJSg48+odGEqOtpaMtMhUAAdzyN4C6JRscCMBXm5aMuOhcm4FR9hEXeOB4CmkAhCH83AkvyCmo4poFJBvQu4AFuxx+RCUV/6K18OZCAxpIRa64wYqvikm9xMpEELxzyBjIDzHXrK8RcZhiUyjgm/398df+6zGYnhOB5TJwTUtm3I7kYgEu4IUDpoUB/U2Maw9eLoUhc2GFVMARE1lAIUSQOIeaIoL8I0GXHXGBC4hXAxJAMXK+il27ZMcviBTCl4aYGMch84/mBTKgg4zX3h5Qna8xsKf+umQmm1cghjKpJLW2RBI0wMqP4cFQt9yeLucCAgqoCnZCcAATcI0EaJ6keHMBV++tGBoeNmurCPkDTQhnaucZ2vfMy4tA8zpjQtaPEQRc6EQTt51q+8miPQICVrACBLeGmAQgvWYqT8zUjomwQpyiEP8SkDgVj2AFNEzhgHS1x9QjVvOaU41i73n1emRV0eeE8IMg6CxQhJooNxaAHOQ0utf+3tavQ2OEEQxbNQg+8HCTPVgFZIDZDavRwx6pzSROctLW5kGleYDmCqSagxaQoGwaYOoup3nNbMbfiVHMY+mkFwgniAGXuFKDGDXrMDX641nMq4B/81xSAXdJFZZ05AJvCrA/GYHCQZKKZRqG2We5dWxLij/UoU6J56ayla2dZv1NmwFeVzecuyqXJJC1BEGYtyaCcPYnhMkwCmALj82b0p7T3VF4DXrB07a24ebkSSkhBrgL4/CHmwXq9XPrm0kKyTeX7iD6m3K6xev1yE//vs1vRhOPyXSisoogO2AKASB2HgG3v90suq476od0d08SfYE8OXixCTSCLmgmFRDIQBIKE4EMDIrZpU/oRCcKTD8/XK6p4AUvEq/4SEp+WignL0WjEwHqpBYQIjjB5wlTEaUOvmG5SD34gbT6Qvf19a8nkPlf7/fNoNYQqFVvWEbP+xU3rPsWjcD1yPR2rv6xccaPmPOhnJul2Hm9ggzgn97cSwhgX1kBQhIQg0WwgmGAwH6FnwXax/ghUBbR1MH5VU/Q3mY4gKv5QGoZggjoki6hFmrpTRI44HqBHgpdj+6RycOhR7SYVImV2KqJyIrNiau1IGqVlfsBgg/s3AUe/2GQZGDRbaBPJFAC4U5rjMD6ZUYqIGALkl0umSDnYQcXrhH2YR8XKkLnYQf1+ICggNT9lJibxZX3dJX0TZ/eqOD7JYEZmgIS3uF9KGFwaSD6ERg7CQAIasYjyGB6sSAWchgiJiIi5gUQKMIzuFcmKEISkIkpyJW0rGEq0AB+fc+gSAd6VYf1naADmiE0PAIenuJ86CHfbcpfIVjswR5QSCFnPEIG1CL+yWB1CEwhvBEvOlV2mciJzFAMRI2tWaKJYSJ+uVBclJarhcAhzVoJnIAhUAAqVmNnIAHZREH5MYkTso3anF9rGABnMFst9uDo3Z+gyAWZSEd0xAlcLFSJCP9MXkRNBlQiQRhEyrUQvykAs3miRdXFCaxACUSjGEKgNR4kZmCjxxQBwQld+SnQK7JTa4yj79mfww0KXJgeW+zb90DH5IRACWDDI6RHlKnauu2Y6b1CDzIj/g2UA1KAD9ghQs4kSiikSxXBNsqUAqGTRLaiK27GBOicAiybzekc3M3RCvUL5ChHJfhCIQCBIRCDA5RkidkeMn1P3MHFSqKjaaGWD3wlK9CkWJYEEnTAQs7UUPQhRILjK4YgCLylKTgbW/yRviVTWuyZYuAXfnGPiAgTXhDDBFCLeEkAbVFUSrKCVq4kmYzeLX5lWIDAWEZmSNhkaGhjkiBap7hG23T/Yx8KwGYQg7P5kWiOpvDh5TFBCw1kYmoaH/d01VOCGIlJAEqaHj/yYz+aI2PmX/5JJm96BGW6BE7uIck8IWaan0/+pGaAZvAtZ/D1C47J1iNBCwSspoh8FSAQw6phpVCShUWynAmqYO75WG+Op0X85scEpx8aXPoh3HBxJk9sRjIFX9WgxzXdGHQqHn5KQGquW1vIwF3MF21u58/03lbi0ryd3Q+EJXku6EWU5UIuARMO53pu5oS+ImxoBnMegAvUD4dyaESN1KEs3zEeCnkxpfgYQu5VpMPpnIpe5FIZgiKkiCIwKI2qBNkgSYRKaFrSVFr65AiIgSC6gJBuqIfi/5h9ZRMSmZgO6iCKKYcBVsVwzAiBdp9tuigopmCN0qi3vERM5CQUXhHsOaFEAilmOIKTdaiRfijiiWgO4iAOMh6acIMBig8Z5h4N+kz39SN6+UAcAsIBZOmCbul+gIt6ZqbJEJ2YuuLaEByZXsYEOJmQemhELYYRZVXySQBVummqoRycoslUkV2MKoL7keIMzl8/ZoCrOWBhACp5CiqOsmd7cuChimmiCcCPZgYvRGr9RNQLHOmbXaqbBuubuhXmuQVdgNoJiKEYuh8K8R56oZbuZcBcsSpvuiqhAtdqtGKP9uhxrg0CNOrfnSkxvECaQgvyQRmmOkC04aDXCatJwf8VecWpG9IF2QFB5wVkNA6hqnYftVbrjV4rgKylcS6QT7Ll2oArShADkfKqmkLAuSJflGEqu7br10GaSZkY400nX/qKV8lAeuEFVI7JijrctParWFrrZW7gN+4dy7pnkyDsSYjruL7AC7jVw05lLmQqDrLZ153cpuqgftKA0O4l96yFG/6MzoEAixqhydJkxxTQEuqdonbr1KJfUWCGuDpszT4sxKqrzk6d5IVtz/7siAqt0Eqn0OxZYpzHaL4lPzatWLaUS9SOFXljtlLtopLSZZwpzfJCzZrruU4lzgar2FJd5VWsm7qZ4gXCfrJmfepKMj2Cs7ntrsEtQpKTSxn/0BJq5h9WLXGC4zulBHrU1wtk1fHdrODq7NdVXuSZ3OSdHA7io+JBZ+noGDJFruSaF2Ra7kHKbUvQLTfuzrFxK08sgfEOwBIMQBd0ARNc7d7uauki3+kSVupq6jaxmcllb7rx7AUI6zGuIePJlu1OlGgOJSvMHe+iIubO7RAg2BLowPLGbxekQSKcgf3ebyIkgjOggTPsb//iAicEsADzAX1gwOhCAM1GL5Qhn7tu0+tmr2BuL8+2a+ziD0mdWPjWbv3kCvlK7rKVbPqeYhOMcBMcggkfAjgZcP30qgJz7deurvaaHLppL8V6L/hmsFXqWNvyoymGsA9rCwaMJOki/zDXQtnXOnDVZY0SQ3DVIW7iupniXs19cejt+tFQ/tkPZzGkqDDpRu/0Ui/hwrD2qhnXUUvkBeDFfi+8ulV96Vjkui2zabEcE4kJLGwCn27gCqsYZ80kyTD2ri4av6nirrHt3ZAbe7DSskIGfN8cN/J9TMDCErGlBu7ggu3rohsZx/D2Nl/sDvLsupUhc7AfwTErVK4jn7J88MLokm4RV+/E9mz2TpL+UN0E/2wahygOR9QGj9Yom5ciGyQqB/NmqDIrZ1ULG7HgvjItJ/G0pZvzUXCbYmx+zhaHdjAp97AwZ/NlOAB68Grflk7gQpmm7vEMqxnVWWwn56fygbIbR/8uj5EjNmuzPJfEZEHvN7ewK1uy4VbdDO+zLashLtMupbZzL5Mj084zQoeEA2woEfet9KKu6u5xDAOyDXsyDmsVQfsZPzZcQne00m2oQz8sHlNypq7u2HYvNLurkk4zdIayNfsyR3u0TG+EVoW0SI/0Alfy1DlwIDcwygmgJ0PnLuNuItfiTB81RtjeMVsqdJJ0lB1x4gL19061NMNr+Lp0MsGxUSM1Vzs0YUlvKtAspcqWpZIUVEv1iFr0BYtoUEvnIeeuw3F1V0OZB4h0r94QXk+qzSreE6txiL7VfV6NOn+y7eEQ+SayIss1Ur+AA3hAXRuzIaPprjY1fqb17F7/NO2uqTq7tWHDdUwrtkdTA117E2QrrHNKqmwNNn5mNmuPVFsX9mHbZgaAtkxbAC84Nml70A3dLjLpSof66mq3NrFmNn6qa8bWT1bL9mzTdkd3kAd0E2Fh9O0y5579tnALN7/gkH0tH7waclYX9XIzN0LXNQdNRFZt8HL6UXMe066qaWuLFNGylVyJFCRFcWH3GWLHsXgj9FSW90md0VaNpmiWZnY/Z32J74fyWb/IVlW7NX5XqYLutzzftmdNQM7eN+4K+IAnhmkquIcLTVutNeOhN1zHtYRPeHlbeHRLlGiaBQg8Hf9t+Hp/uILTd31nrCgrbZWeOIpDEAaIl7qK/5Y7L+12HuUfPQJHqkW+eU+H84uNSzO0bLAVy3aE8zgq8wAveNYsD2aU87Ip5CmY+5558dhRMo6SdzjiDato8bIvm7iVA5oWSAER4ACdm6USFAEcGMEQ6MDxCgATMC8UvIEx/AgPOMAExE0Z6yB+/RE5MibvOSue5qlRksXv3Yr/5YrEXeyI366Or+ib/5gb0LkNzG0RGIEOjIAB2KrnjsBfvYHzeoYJVEbcHM8sM+lo8aNFESJj5qZFeeLgDYptjoVR/pLxmY42YWJnx52nf3pdhXoHmOXvlvoQGADBsfqxVW2135RneBMGWMASfbv+jBdtfTk6Xk9YECK6r2Ov+/9j71E6WmC6sbvppif34B00s9sVDniMEgycrRpqmFZtqivYMDtAt7POtqXZeBHDApwXIcKkel0hxOeeru86u2dkYpTOxHHqfRe0w+3uvWeSFphn2RSB5u7dwKbfvy/qCOgtZqSCB8QNNZTaqTHAiUHAt5nWw6vgLqEgaoEeeFaHDDKmJ74dvK/rTlflmid3lcbzx0PRF8zO3BYAyUMoj+Kt5yLYCCAdzJrEC7z8x5WaxnXZBZzYAZjCJ7ZgLpUVdnzh9S2rKL4fdunefDXOYigpRZskftE7OdpW00cREjwA4AN+2TxAFEx7sQlvyl891gvAq59ElsdN1lkbt3WvbHL/g3UO1PWJUCZs/jBufiZoRzSCib7m33xZjTZBMNJ39ou3eQaYct8DUMgHvuw/QBVgpu0fmuL3JMGxfElwQJYXvKWNXJfRvMpZpwmKUAycned8DvP3wLzFwOFk3ySyQuPcYBK5bpt1uZdDuOu/vus8/ewDvhLAAaqD0ucqqsGiX5hmfdKBBJZ7APBHfsmNl4j4Z+Yn/w90h9JwCZdkwx9oAkDEKCHCEIUIpg6kkpCLAYMLFxw5epgrl4ZUqYgdWPDoEQgFCliF5AWJZEmTJ1GmVLmSZUuXL2HGlDmTZk2bN11qebCT504lRkYIEDpU6AABA5AmTVpUadOjTJUKhWIT/wOvCRgsUBPEg2tXEhUqSLyQK9UBbn8ohDiRSVOQJ0Jq1Jgx18kaJ05OlOwRJJOIJKwWQFjI8GHEhw1zSUgFIePGjh9DspqAk3Jly5cxZ9a8WeWXnj1/DjDwlCjRpkiPLkV92qjTASNGTKVpwSpWatS65v4aluLFs2kVZXILNwfdNXbX/DAZQkgMQweJpXLAkEFE6xcYVFTMWCNHjyBDWuA8nnx58+fRl8Sj5DPPKqJbQ009XzXr+qvtD4hG00NtE7dz8wosR7LzrRJoQlAkhh+Iy+Guu46bASUhSvgrsOkcsu667CTY7oDuQDAFvPDSK9HEE1E8EYn2dipCh9KGMv8qNRnji2rG+5y6cYAl5JjJAf8s2CpAEoiMqECzXpHBkBIWFKK4GSA8zomUflAEGoR4caAhDQ3DrqKLMurusRFTLNPMM9GU6QgWHyhiCNNirLEoqFqr8zQd82NiJl6ArCBAroqUiKwDTEFLkRU06aGGJx88TjmUMnluAWJ4YQgDLo2kSLHFGuvIo5AyYCXNUUktFUUz2PwJgfjme6pG1ujMT1b4upAJAgeuso0aP0nggcivBB20UEBEQFTR4hq1S6VMAFEgoekIg2hD7cD8cCMQPmUlAwVM7dbbby07hD0W35ORKdJcjUrdOe1U9846R+gRplsnmMAEC8CqgEhfByT/kKxUuFEAOESfkAvKKHNQqYQro5tugi2v81KDTcN0LFtWuAVX4405VqkONq94EUZzc6QTz/xO1lHPlzh4AVd7LcAXLCLDMuxLJIETDi66olREpRMyMCW6ShvKUKzsvuTU2jEjW6Djp6H+Ng82HzACxjnZZTXOWNuFtWvReGTZ5XoxuDffsGr29yJC0VKrSUYhnDKlBUSI4JGhKXLoocMoSuwi7kC82OmoCS/czBVZdPHq1dBN17XHIT85qZVb4oEXD8h2JOazrctuYgjYpmDJRBfl2a6EU2LFEFbuvlXLohvyMrEOlQ4cMlYOMFz33c+bmk2rr8Y6TvxmlHwpHVNG/yrslqrCHINLLXAkbbEo0oAGsxSAhtgSNHkL7rt8Tkn0DEBIqFLqYO974oswWhrb20fiXf75L/uYxZBLozHG/Vs9d9avc6QUyq3kR5ibQESixyWJrY0brwAO9woGN2WpJC0ZeMQBIMCLwSAGMRVZX+0sdrvJ0I+EJZSJ78glvPzdyDQ0Ytz/8CS5EZShJXxyHqaMhDQJ0AB0hULQCZpUuoM5AXXiM8QfFBAYhfStaH1LGgi9MyLxmJCKVUwJFkAmsuChJlZdVE3/8BNApSyhNbViSQaddykFIsYiZeFGoUTHvSAQZ4jJWYnoIgCCSfEJWk6sHu2g+JjIOMKKhSwk1f+iYK6RcdFxYbyT5CDpGgGMoCUvuFyuMDUWDzIwSdtbUFyeNAO7lGAlSTAENJIIgYts0I8fbN/SHnE7URmSliVEYXuAFzzhsQpl/mOhfYqnLhqu5FY31BDfqPUhUzgwQcai4xBZEgERQIN10VFIH50IyFfaLjK19Ob8WlAAFilBZFojjSLR5UgAApOdTZGNSsZ2lWPKzm9ufEXbDhUERQnxLkVMiSmmWU1VdsiPm2Qf4ELYzW8u1HBrKsBDexKy0agQnclLnru4+D+lmDElFoinGrukvjYiSQamXEuiIsizFbTkBIBg3QGiQ9BWtrFaH/KOiEKSMYbu9Gk8eag4d5L/SJKRbJFZk1Wr2olR/KzEoy97XsT+qJgDMKJQESDWCoTTgwbRxSUlAETQYLrKmWqzYtfCKet4mtaN4eGnbX0oHHR5Lnadk2vvwlFSlSIvlGDgBWnUUBNHahY4JigTMdDnVmfgT4UB4iB3u4gDBqM+slrLMWcdnFoxa6o8uPWnVYurCn/ptXU+0nhJ2U9KJnDJpzoCA8hcnzLvacpDLUirDcKLS1ZwSgW0TjpO1IB2NsWYxlzrdsTI7HFJFU7OFoCcutRfndJFn6wFU6NKRco7T8InTEKVWm70oWwL+4MfaFWIL1FEQC84UGx2N5CCZEX8kBvfMmHxAeJsK/4+e84v/yIVuuzkr0axaxLtgpR6fyzLAhoYgQciSrzkLU4NXkIBRfiAFQiJaWQ9CEjhiul9IfGAfEGMIiwgAQdIQFx9izCaiq4Qay6EnJ2oW10BqiRLVzHBMXW4NrZpzxCz1USDUwqEl7DCq+SblEIk8NvqTSy4FYsiSDIQYimXqA1tIPGVH4AEPyhSf/mDsavSmdGjzupGI+DoSVxWtpgZho06TnBaDHECrMbgxwxykoRgkokQoHIB5kuySDX8IQ6TacqFLs8RqpxoJFgZEUvY4shC6z+7ylhWAxSwjdecqQ9OdZkySIsI5FzYH5O3BjGISV8i8FLBYDjDf3Oye3VqaFlnBv8LbagDFo6A6Cr34bNdNtnxjFda0jbFzDSGWaYXWBZGBOwPPFZECVYQAzonCi4QjkkIREBhhAw0shpgMvvCxJFHnBUEszY3ZnaQ6zrcug657sNEXbxLuc47csCM5GnOfOl7JXAim6YqK0oKiB6foASiHi9cVhoTCpwgCQdRokzVB+5Xj+gR57Y4ZbyABY3vQOMa53VRW7g4SAp7zE0xwAAsXRKr7JvNSfvQG9GShBAMHNps0WcNhEATr1LzghcpqIadfNb3XpzoNTFDC3bAcSwkfQdk4HKLGQlsMM81xpKsrgECTBIeOAAr+MqU30C3ABE1W+CghjaifiwEITyDJiv/QG9CWP3txVB23CP6cNHxDpOjtwDpSUe60+PqQnrjiGsk729URvCGlFDDAyyXiOekKtg/KFi2BI82nRmkiZpAo6V2a1hBPxh0Wead9DnZAd9Rz3cyaJF/Xt6apIdHvHYWPime6OgEYsZvDjFwmX/w9MwVYXmb9+AJr6iJAryax8BEFmkf5A5xCV166aMED6lPPeAXV9GM7u/F7aLP40I7AGOk5Hmba3nk33hPClBA4M+O9o/fYmqb5JaaR4ZWB9v4/LpHpuLT979JrA/1diANgsK5IM2XYO/eZOwoVELN1izZOG2ZFIz9DEEESoBJDKsHegAnYqClqqm3qMPAwm4j/84qA4zr/1DQCwIw6fag11hMPhzn+0SLccLPKFTCAzYnLMbC38bO9yjQAgsrCH7gCaABJygg+RBiiZqIWkDnAKIIVOALBadv7wJwDFas9XhJ8IwKVuRjtGZE8VDL/PwlsN6o99ZPtphk1DQPJ16B/lKJaBwC8jiFBEdPCv+vCQJQ9a6wcVzPkRrJuognebggJVCg63Swev4mAu+J8poJ8zawMjJBEf7CsajDSxygWhxjRGbJDv0vD5EuDfKL+6qOkeiqf2JInZBCJUwAK2omx8rCLMrwnqBBdGZrvAzBMjKhpa4kISpRDsOOI87KFDjx/1TQ+k4PFAUAAUIRTrrwkf+e64tsxCmyjiRwb1c0bVMEjRvSr9mAw7B+QP4qI/hOCTBSgWiwY/eGy736bxilDw/z0ApVzABZTMxa7N5qcCkGMQz5zcB0bKpg7veYZLwi4DJCYCAoADCIYSHicPdG0FNAYh3ZsfSK0friABT3UPa6DPzErGQwakYMQCU+QM1yCLjY5xWxBy0AAYh64FEsAxoGouGExhwtce4WIKEgMiLzzh2rcKKKZ5fkJBplMAFRUT7AECVM4F5aTlNmh31ertNSckFEADNM4QQMgbGSKBWiJTsuEaGuBVtwcvomMvWsMBSlTrS6MLpizw+P4QYJ7BxbKbiwR3tUkgKk8gT84iD/F0A6MgQ7LhGEarIjvrIdPTENeDLwwowUbaSFOtLFkKIoT4IDPECN9sYtW2ltxE4GiGVB/kAqFaEqeS4hcwEi+JIXOIUYXOAAXOAvozAwiy4sUe8SiErkmlGMhqo2N1J/VsIRMEdv2OwwlnA7xA4tDGEFgkAGMEMBCAIQqKl8KsU3c4FPFkO4TDM1XYA1SU8nU28H9qAAQ46ooGu6tqbeviw17mAl+qMSfVNvKNNDfiPOYiAEMAMaRAAQfGA5eRGZFIM0IeAFiKE/U/OyrLM1B9MwG0cLj+oPSVEATi7lTCKD4LBosGNvkKaeCOUVfogtMCMJAIECoCHVykcv+eZH//4GAkh0Oh9higJUQKtQNOZRupAnKO9qhZbCAMSAJYghgzAMdrJjQkfqEVhBe0QAQy9jPjs0AnZr+UIwFxxARFPhBV5AuDbi7lKU6A4hDyvSudApjPhn+9aFGWWkPFnCBW4UyQpKsgAJe6zKAt/zMjwzp9KL1SALOqPTNDcCQKfU4rBTAAlTHkXR18LzhV7vulyiJq0JySZmybxtUw5MAj1pDSmDbpKAmj7igiiljzpETkuUTjniTvFOC97xRWjw0aRORr3IxRgUJfQIplQJyZCsQ7Tp5c4iAkzKsCzDFAwhUjHGFB7B/jJMUUkUSjdCAXiAU4suD96RRQm0v+AEI/+jjovybSVAYFdVtSSpdW3CLv1kdUnYAhAqQwb8AhqQiCOOzFUVFUyE6z89YoSI9eKMdUVFlerO0iw9EuVq9CWwRVqntVpNErZYQVbVgjhZ8iakSTlDJVonZVVL8lfD5D8fozrXleiwMwVObwxY709fUFlvE126oF7tVQGiVdA+ZEzBLRu3kQKSANSyqjIGtkO3ZVcPNmH7M0w0oitZodweluh2oRhPj+8odhmPJ0G3sCgWdCa+Q1dB9mhBVhtNoVDIDtQM6wk2EycG1iCQ6Ehh6mqRtiYTKtZu1uK+APVSoAVSgAwIcPsC9bmYkb+E4rRkYgFyVVyR9miVVgFeQcH/BI5JhJAupbalGu4P3rbPslZrvQNbcqpr8W4XqLAF4oAM9iBBfW2owOhnDYAJ1KAmiCGndBVfj3bZ5nYR2c9phTB8bsIUSqAqqTZXtRZwueEvHaMjzoprDdfi9MAMwjZssYBiuZNU97AnBYAJwNQmMmBbMnd1+wzBGAHBTCEWPRfb1kK8wNEmUmEgACEJDOJttfF6uWHcMndpsyV4Y5f0Zjc7e5YPvfTpUsPMONYmtOVtOWJ1sVdpe5ARg4/OeuB5bSIXb7VDMXdp+bd/+VcTvfd7S+8Q9m7pGrcwX4/74sN30/cmFCBUFKB/37cMIeMPfBAQsK3g9ClgbaIEqFI5/6EhVHLVf/tXliJjEwVY+vTgELTAHHRhD3RA+0xxcqHgdy2DGFJthIc3eUuYFSZvFmeuWBiMg2vCApOzQ/32I/5XREREE0ElgFOYE/lADu7gDaCACeCtd7sACtSggS+DFyIAgvlXe//3FejWgicQ254tq4iYJv4Af5MgUi14hD+ijp04eIMXhaN4j4E3jDEmgnm4hHsvAjxN5syOfnOuMjrQEEIgUsE1p/54RCzYb5/YSPn4km1CAfxYh0sYPCx4FjH42dKQQXBxIKoyUnM4JF5hlU/Yhy0Yj7cFk2XZVpCYk5n4jNF4/WYuzt6PlCuDAlbALqe3llX5FUJijif5D/9gWY9nuZlVgmVzCpDLGI1nEc5E4FDC6wksQwE6cD6pl5gjI5mTGZZh15nNuSQiYJOVeGnpdpUn+QzLTs68UQi4wTIuMDlReY5dWZwnLwPS2Z9v8pwFmhj0949F5BUO2pVlYBZlrgJDLQjcIncqYziF+Zv5OZnTefL+2W4EuqNLIhWgoaAjmZUnuZoxWARArZd7QKIpgxVyUQRCYEOReJL3WaM3Op3t1KPNOaQjgJI/wozdOZ09jf3UGNroTJ9YmjIuUBFimkMvevJsOp3/GQJ02qMzgKctGDJW+Z7QYv2Iuscu0BGTGieC9IMt+qLTmacjgGUdoKo7GqTB+Z6Ceqj/MRjbiiUNkfoy3tguG5lDexqNe1qq11qwIyAX3FqgMaA+a/mMuXqtzzCIha/OxhonPHg+hzmjo3qwi1SqDfuwz1nBZvoPjBmwCxmDHTqsIboHcvomgNms/TqqQzq2YzudPVugFaA+/5qfh1pDge8CC4u2Jvsm3rgEOpN6CVuzZVuta/ucU8EHOBRcJ5mrF/qr1cLypE28gvsmVsDtTFetBTu5YzvKltuck0Cx+dmxebsCg6/gbO4Hstsm/iCYvZmnZfu5wVu8x7uZocGRc5uaTda0r9m3be4JVvsmDuClAUGmQ3q6wTu2yzm/9/gAqNcg+puQddmuTyDUvPEJ3ruD/+3SdDmUQ4faq2eRp4URwmc5Fab3tSfZwtMiiINvzhbkB04QM/7AlFfcq3V8/WZRsQscxVM4jp8bqn0PlEMA+NxP2ma8w2viwDszx3f8DKs5pH8cyL+X/b4Zs5tNewBclAvOG6M2M1ZAeie8mr16Q3UcGlLBymX5DxJcxCdPBqb7xdW75qTtx/Q2M44wOaMcnoU8pFeTzVOYGKBczhcalE/a/c6uzvL8OImbkdHcq6lXQ6fXuaEh0AX9exkgwb9ZBgg5pE32yGluu+lsQRodM+65r03WZOO41cs7pDMdkzV0wp97uhMc+Aiu5sLr1IeUuL2Z1qeX0/881i9Ze2gdGv/mvK6vOdfn7Me4dTNuHKXf/AwpPcE5vQiJfY9ZodApYMQ19LSx6v2C4Nk148A/3NqrPd0jNdv3eAGEnMfl/MzLLvhyPQ1JiTPkuyqnl9JlztqHmd2jmNAjvduTXdQVgd41XHQ1o7Ite9+tPab3HdsB/nuJ4diR3dBD3eAPXpQzIeE2IyUJ4siPnN+xPI4lfuINt7l5fP1kYBDi/cIrcODWOBPGIwJW4LyO/OHj2N/XHeVjNxdiG84nma55O0ECvODGg3TtMuSFfNJdndd9nlhBerA9XZznnKiBDwgD2jL+gODOC6YhPspnMepTvqYteKuDev04XdTlzDg5I8NxPuf/xR7Wyf5miaGOX6ESlrYMl3aVr563UVrhM+MEvh7sCyHNBbvG655TU5cbGIERkJYbKnS0uzqIOQM5URrs39zQ9TkCmHzxI5IayrEkyTXJTFLsTOGYKW91NuMVUNoQGDmmD58Czj6CPeLEQX9KyeZh9GZHK+JfMkJ7FcBvt5zcMYP96jqmI1UGRDt5i7cmc39K9y33co9AkGZJlaZ1P2LyqFcz4rgQoKEQxB/ZRdvxE6I0MT36OZEDLGD6j/L9MaBeKOJHfhWWYgkkBjsz/uKYRRuhTQHyASKVhly5HDjg9QKSwoUMGzp8CDGixIkUK1q8iDGjxo0cO3r8CDIjjwkT/0xgOHmSJAaSJD04SJWKF0xixBYseATikQJWrKAB+hMS0p8/ChYcIHYgKUyBuRgwcOTo5MGgVKtavYo1q9atXCGq4MBy5QSxLFl6OMsrrUwINI3eNKVgp88QQaGxOgABQlqCTZ9CdWTBhAULKx10PYw4seLFjLt+IFw2suSyB3lVztv20SNTrP5EgJYkBAWQj6A9WpA3rQMPuVA6Eix4sAkTExxgaIw7t+7dvK9ysDDBQ0vhq4VHNk7coMvKqTAfuKmzM2hAhk6AVEDB1NEXal0KPzk7tmzaDnL1Po8+vfrGH3jQDn52OfL4Zo8vtwzT+QJTcIeCDhGCCCXQ5RE0Ef9ol1oqqwU3VnjiURNYShOsR2GFFl5o0QfUvEdWcAvW5l18xo013ARrYZbXc5v9wUoEnwFCnSIrWFfgH48kRYxexamEAWyDWQChSWJhSGSRRvb2wWM+ColSfZORWJZLJvLCFlIqatbZZxTAaIghIpxQwkcU2LgAMTGttiNJDoo33kpHvglnnFdtQE2ddf7YZngo6Tlbjz2+J+JLL0CQ1Fs7dUYBBUmE1qUiJ8TwURIKHKWWZR+K5SdhDv5okiNyfgpqqBOhwAEHVpxqhZ13/ngnhJz6OBiJDng4U1KawcXTH9CAlgQgIXgpYCajdRQBanpZKiV9ke053mBuigpttHH/ooDCDdWWSmqpVnBgZ6qqAgmkqxFKWBuVSN0EAq5DfQaNor42eoKwHaXCSo5qLXjWrCVF1id4s3F6m7QCD0whJhzcsMENCidcrbXbWsEDxHXyQA0HFK86WFQrFSRTTW/h2uKu7cL4rghfxgBNR6dxxwuDKo21EpOw9RgYm0FOSHDOOudW8cIb/PzzBwyTygMPFhd9sQUVVPCjIwxMUNBLqSB1Kwi5sqvollx2+WWYHZniwgsGkUjzq4K5iraqq5K3c9tud2XCtggDDbQKSbaHNNIkCCLI0hUAxgAGfEnQXE2axcWKAv7tmqjWAP4qII0bpQKCC6l8Z9JgraqKaqqe/5vKbaqQ8RLw26afDtIE1GxbbdB3J5k3DyTM7vdfTg3eHKE28bfT4owvCuOvXH/pkQKVp+VB2d1ua+qp2oJeavSp0kalYahfjz1GDpxtNLXU4j07CX7/bfsFt+cigdRWfty7f+z2CmOvwougyEesVP6C2BNovnr01EaPLe9RS2GmAo4DXuCCBWRvgQx8iCBaRjNq5E185HPEBS7olPOhryBLoUmhbnUozxhoVz7wQfCoE4ISeM1+IEANd4Rjgp5ZCwUbQMEHvqewag3wf9QwETESCIIGCrGBjnihSqBigb9YUIODk4ATl1KrD/KOJ1kSGfxgpAgRWCUCCniEC4hhGf/hWIADr0uSDctoRh76EF0KGKIbsXcBYnBHObmYQAb5gkcJaEADTiRcB9lSqI+BTISNA0QWtRIBVpzGXrPCwBjvZjc03i1b1MAALwwHgp28cZOm04ALIMAyy+CRL3zkYx+hWCsrPYd9PPlMBEyoxa5Aw3hlkuNBklcxSZYRBUWrpAMweShOCnNnGvBijl4Qk/TtcZl99CMqAalKzWyGMyHr0mJmmZMFfHKOE3CEIHigS7wVrQIYcAChdHIoVgxznQQDRAQWCQGYNLOZqMyPKqUoHRjphovZ/KKOWOOICpAgdrFbmuCmtoBMUlGd7GyowAzxzqOg0plRTAo3cBWBLRH/6Dw8AUELXfBJHTUFKkujXe2W+BJMLhQoDm2pwAABDaKYghs0VcArFODKjBpJJ/2Uo2r6csELQAWDDCCIBppzAJyks0UubapTG0OMbGozfz8dJR73SDjdKZWKbXyqV7/alVQk9YvI5IUyl2lKwjnzXB7dSRfBCte4YsWSOYpnMp9YT6SqyBQgIAbO5ArYwIaEB4IoKkULRxOa2NUBjgCnYB8L2chKdrKUraxlL4vZzGp2s5ztrGc/C9rQina0pC2taU+L2tSqdrWsba1rXwvb2Mp2trStrW1vi9vc6na3vO2tb38L3OAKd7jELa5xj4vc5Cp3ucxtrnOfC93oSne6ZtStrnWvi93sane73O2ud78L3vCKd7zkLa95z4ve9Kp3vextr3vfC9/4yne+9K2vfe+L3/zqd7/87a9//wvgAAt4wAQusIEPjOAEK3jBDG6wgx8M4QhLeMIUrrCFL4zhDGt4w8cNCAAh+QQJCgCPACwiAAgA9wCpAQAI/wAfCRxIsKDBgwgTKlzIsCFBLhAjOpxIsaLFixgzatzI8SKXMGzYLMqypSSAkyhTntySZRGbMFw6ypxJs6bNmxbBsCGpsqfPnypbwsRJtKjRo0S5gOEJtKnTpkKRSp1KteojMIu2PN3KFUCAnyzDWB1LtuxEMFq7ql37M4tYs3DjVtWZlq3duyjdyt3LlyZavICdfvWZIKXevogTN/wbuLFgrz8Lb3mruHJlxo4zN84S07LnuJg1Nx7ceFHnz6inhhadmfRjlK4TBDCdunZRNq5ZO87tczBp3z2z2B4+c7Xu40AD8Iatkg3x5xdxTUFOnXlK4CqVQ+45Gbp3hjoKV/8fn70pb9fCv6sniEvAaLvLt+aef/J3T+31U3Zf7/0LHPHkBXjffV8V+Jtyg6XHn21NFKFDfALKB199wGEHGX6wJbDFaQt69kUU4UUooIXLIajdiRQi6FyHlTWBRBFLACiihF0ZCJt91uV344k8KsgiX1+8uMSMXEH42o3X5Yjkdgcqt+GPex3xQBRDEsmWkQMuiaFvCF5oYpMIggGlWS4WEAUCVlIHIZfY0delgV8GsOKYVQX5AIxpHpkkhXvmCKdXX6YIaJxvoqicj3QeZcYDd1aZp45rFcgnhjriF6hrNvJYqIkAIJooTl4weoWjj+LFKZKUHsjnoKx6CaiXBib/MMWnRYX6wBU6lKrZluWx+meXKRIKp7Cz0mqTrUoMgWWa9K267ICSDhqtoYFKS6yxNNn6AB3PMvuUpT/FeSFzwoq7ZblOYtuRFwUwGoV7ur5m4av5RRvsuZOiay26J26hrkZSMHprrvHSmC+9wHK6abD3wspvucX+W9EXAicr42jxPWskpqom96qmDRP4ML8RS9xQEwJv222AOPYWLrAf76jwx/qOTLLJDiEh8LsRtowppDBDiy+PNG/68L6a2uwpzgVJyWiyj57ncpHX2WdztUlfXe6cTBekrcp5gptqciBnSq2rDit8qdYPl9F1QRQLfAW8ui7brLQ7xqw20mz3/23gFBx2rfPTRojYZJFcbjcumIQW7ffj1779iNPustxr1Yr36WylNZedNN+QP1yyyQHLTXDUQLcKqa/CIu1q6LAT6jbOKKdMR7xtSj1f4o2/eW/ooD8upsmU30o36i4PCzObe8d+dfA2j25s6QIXftzKlVZ9+OIML2wz9M7zm8DSiaZsfHXYZ+lwvkZnrXzC4IePbgLDG4uF+da3NmGW1M5MNPPxk5/8pDem2snteN7KDsfMVq7gsU6AEAzA7D5VvAfkb381oleffCczvPErgBEUYP3GpAXzzY1IbdIg3h4oqRC6EHIE7FAF6XCxSJlnai/L3LAO5sEX+hBdI2RRCf9TdkIUCmpzynOcsBDAxB860UQxXI/T2vWAKlwvXNBaIcLWFgACCGAIQzBCFKJQhSKY0YxRQAQijDCEEQjgiS4MIn+00C4qPmAI5FGVm1qXNASEsQhXeEAHOmCDQhqykDhIJA6oQIUjtGAMadDBG+EYvih65wh1dFf6sJi97O0OgEYjwBAASchDmtIGHVBkIhlJhFYSIQUpeGQaEEDJ2MnxO3R8gB3xyJpu/YyFXvEjKUt5SkPiIJWKpEIrlflKWDozBWRIgwFqCUMW3U9gBSgi1TAIK1ShLQCjLCUyGUlORiYSmatkZSth+cpmPnMHY5gkNdl2y+cYkFEFsKKS3uP/s1UhTFpD8AMR4uAGVDjkEE2QQiuP4Ep2PvOhsCRDPOepNUvaBgtULEC7eHnFNf3vT1OoZ0Wa4AaHQvSk0NwDLSk6MpHaBp8aPV8GRXY5DYJyX1yTCR5K+kx3nvSRD2LpzdSTS42263YdbdUOOxiAKUzQJnrgKUohugOVChVdUjSqRrW5mw3Cr16aAhxSpDpVZz5Snlf9kks/Q0etFqAICOTkkewFVr7VR6xSiWpZH0oGtKZVORb1DEbdWoVNJm91kyqatfBKlUPEYa/OJENQ/xom7+hSq3e8C10xxz0UJVY5gaMKWcsqWcoqZ3zQaatWuVqjeR1Rh+SK01qPogXI/0Y0PKYNrGIGq9XC7sqf4uKcgXJKFj08FrI7mOxfZ5uYyxo1sxjT3rgEJSzykeW4U31lXyk7BetWRrXPPZ36NOcnfzKpfV4JLVywy852upIIZFgpNafgiTKwww52KAcmYMBf/rJAFixgwW7dms24Zk6umDuXguNEXLlg173vbWQf5OtE+t63GMvYxDKmMY1NyOLDIJZFf1UAA0xgYi9IIHAUDNvNU02rhUjTLVlS8N6FNrKcaaiwJ+6rAllsYhofDnCIh9xfGKhABRtI8onN4lyjXhA+weXiRxFEGcXQ+MblpIIi/UBhCNLXDq4IcoDHTOYhf7jIR05ykm+wARWMBf+8MeWoWjarNnMJC7We0UMKyrnIVa4SEV123pddAQMxk/nQ/yUympGs5htogwMfqApvjcpajx3Wf2tDWpW/a05VqjKVyhqgJ8AM5P8i+tBmBvGiGb3mR3NgA1NJMWaLkDHEefWDp/VuX1Lg6XMe85hFCLTfBl1oAJ/61GYuspHTrOYN3MDRHIi2VJqs0SoASGqIVeDBrrZpz2j514Mk5CBRGerQTcEYKCi2sY+NakWvutnPdrSrIcEBo8BZo082r5J4FcDfDccM4C6mDYIdulGnu9jsbre73w1veUebA5CARFEC5tY70rVEndyitfTGYOIcU+CFfIByK+qJcmyAvyD/TniZE31mZfOX2Q3Xhqs5YAVIWCDSN5m0RpUQVyzB2HvvC7o9cSBwcRth2OgmccpVLuRku3zZMF+zvGdecwvU2ybUziaaxnZrTPsqbXFaBHTiUMxwd+BMbJsCO4qhDpQbmulOV/aR595whz+86iaQeE0IbKaMYdxSjPMg37qdmi+c0uwdgOvVEgCFeaDg5Opet8pTLWITj5judZf5w2lucwvknSb37ntvgsYrrPntO0Q3JOI7UICRo6vxr3Z7kCV/bMpX3vJQZ7XU7R7tmtvcBBiwwEykwHfrYfyzsZXyw/zlHTeofvUFOPrIskCJV5M48gmXfKr5i/u56373mr97/8Qt4PkJCL8jOteonHGYqjqzzSti/04hVx9ua5tI2GoXRJuVPmQhIxrAtmdiAuh935dkHzB1m+d75Ad85tcRmFRx4rU51jEt9QJCJkJ4tkF09DdIBBcAwtZUcyAIbHZ9qZZoTcdyqSaAA+h9zWaAU0d1Ckh+GDABHqB3GpF1IvctdmZevjMy60EFG8iBBKAcHygKJPB4bdZflNd0tvdhKmhiKoAJBNhsB/hs4dd7MWgCDOgBDbARfKcEpKJHbAJMjyNjlhEHQZh4fkVh0QAK2jCCSmh7pkZ5mCALT7iCmKdmH/ABMneFnDd+CzgBNOgAGtEEfHdCriU0oGOBs7EeX/+QhmDYRE2EIFCgDBygDUl2ZLLXhHR4h1LIgqy2h3zYhzP3h53neTPoAQ4wARlxb3eiMcrnPjbzVNDRBJC4BJJIYXNAb2wGeXHIiSFWh56Ih7oniqPohxAXcZ2nhTM4AQ7ACyaAERTnVkVANtS1QJ4TdF+CgcORhq3ngSu1UtHwCxzQi5qobMAIYsOogiyoh6LYh5sXbcq4jAzojLzAC9LIdyvWKxzDiFezIMe0gQUQarRESwBQiZDwhmp2fS6Xjna4ju1ogO8Ij5vXAMpIfp5Xjx7ACy+AAReRfn23Q5/kQgAZhANJYbQkB1ankPv3dJEXjA+5juzIbEhmjMcYj/P/SI/NuJEceREP6FZItXH/5EJm6BlIEIRgeH8EAAW/QG8sOXfcV2RDJpMQSQ4f4I7GSJHR1gAWeZEZiQHN6ADP+ALEYBE/qVVIVTaK9TvuN30LAoQbGIkFiQAEMAcWYAWXaI7nWGICGJNUOYxH9gGY8AEqYJMTWZFcCYhfKYjOOJbEwIoUIWtAqUCAx0LhE39ShJS4iCAIMI70dokLuZd/OZqf+AFWOZhWaZNamZiKiYo7qYocSQwuUBGSiZaK05YvRIveAZfQNyqciQB2+ZksuX/XR5oyGZinuYeDaZh+yJVdiZGuKYgeAJtk6QK5EJnFlyTMg17Ow43DcQTQp1HB/7ZSSykMFuCUwwmVL2ecnpicg/mehjmKW+mcrcmMO/mMsekCEEARfBd9Fehi7RM+6vUcvBluRnUmTESXcoABEZeXvZiJBMied1iYy7mc8XmF9KmY9smYsJmfszkR/Wl8Yvg8jzOgHhee0ZegBykMeSecD0qc3iehUkiYglmjFsqcruaciQmdzMihYnmPECCbC0CIDhGiwuVACRM6HVIAg8SkrMd6rZegAaAGE2AC5xltz9aCMBqF7EmhNWqj8SmfHKCjz7mAwPea+MkLQeoCC7AAIFp83mNXENQhT+qkRiWXTDQHGGCleHmJwwmhEcqlnhiFpqmchnqjODqmZHqKjv9wpj6Kny+wpgtwCx7ZEEYKeEvljzazIG1loAeaoAgABcIQfFeKpVnaggQ4d58IhTTqnl+KqFk5c4uKkY0KlmgKqZJ6C0TKECG6N2DlQwtCfEYFpe1iBAlKAGrgAcHXoNH2hi+KqgRolYXpqvD5pWG6h9pApqzZebXajIMIqZEqpLdwCycTorLRO0+0ICnQn2CYAAk6BxNAqp/ZrM+2h1pqgG1mml5aoYd6rVmpqDoacRVAft3KoR3KkWvKpregAOUKp62jqWm3IP1pJgVZnvFKfszqp28Yn4VZk/DJrx/rr++oraxpAY7QqI4AltJ5sAgrmwoLAvi4EIbId+W2L5b/OUBzNLFGQABMRADREAjxaqWQ0KfN2occW6ivmrTWeq0okK3aqowkYLInq7I0qIppqqbEIKSTCgJuKrN8Z3Hy449FWRlEwK46cKxqwAsXi7FEW7TaILKGCrcXSrJdWQEkUAEnO7WPeo/3GK4u8LIKwLBeS7MCULiGW5Dg+ENjqxhnqVVRwLPvuopVirFDG4+kKLeYa4wo8AGC8LSQMLAVAA55S7XT+aN9S5ZaewsgoACswBAz61Yd8ABKMLuz+yJ+YEa3S0ZVsLu7awS++7tspAM6MAQ6sAQCsAQjsATGC6pS2lT80Z93BKpMMAdqW6VWep4Z67Yyl7lyS7cWWQF2/4u3o2uwpsuRfquwqsu6kJkQr+ukafi+AqlVSDC/SoAEs3tGuEtGfYAL61G2+jgCoFqJDuABazuPDRCPD3e53GuMxeC9DUACd3u34ju1zZgLuVC+qRCuLjup6csKMcu+GgW/IjzC4RaQqTRIifQFSxqioOqzwjDAQYuRBnzAW/lwB4wCOLy5IlsMH9AAPewK3gvB4DvBU8sAE2DBFpymGQwBCcvBq8u6ZSmzWiAFVFzFV+ZK3+ZpJEx/AflrUqAFQtSfRTAAzDsKxMALBLyn0DnDJLuVOYzDPRzHJNDDOkoCQSzE4Ju3KcsARozEF8y3qZAKQbrBThy4rECuU4FQqP9wCIysBW5AxW4QySVVY24wJv5bcUPAvAhgxmgsiGq8xhHnwKI8ynUswUR8snzMx0msxIKctamruqvLCqwAApJTFu3ruAagyaHwAp0ctNcLypBAysLsnBCMx3msx6jMAH58wc8YyII8yGzaprBsyKwguLVsFZesVUpwtpoMDxDAC5Lry79MuTanjMNMzA/8wMVszKeMARegyn7MykyctX8rzenLurLcutdcFbfsZAKgyUwAD2cMzowJllo4zhg5xMGcmFwJwQ3t0Osc0UM8xMjsCO+cyvHczIE8z1l7AG26tU+cz/q8z1ORzUYFI7nYswLNyzAcrwathY4AneQXtab/HNFCbNM1ncenfAE8jdHKvMr36Myt3NEfPc34nM8kPRX9XADbrMlMFNDEwNJiyZguvacmUNGOgLfhO9FcjcemfMx6zNMX/dOr7AASENTOzNEebc8gENIindRSUZsxZaygCo5MBA/6ydLTSdVVjdXIrNVZHdinjNViPda5QNYWrAESsNi8INSDTAwHsNbj2tbU/NZwbRTCillGkMtOjQABndd829IFbat+XdrIfAEni9qFXdjwnNGLvdiO7cqRzdZPfNRIfdlEsdRVwNmdHdALENWhPZ0EzNe2CpYpa9oWndqpvdpircwYjcQaoNivLdRDHdmSDctuLdIjjds2Iddm/4KLnZ2g8HAL+vnN9yiWws3XgpjKDODO7s3TFs3c8s3erZ3Y0T3daf3Y1s3WlpDd2s3dN9G43x3exzreLkAMEMDL543ewj3cjEnf7M3aF93T7H3Yy5zYuXDfEkDdG93Rs83BRm3b+WzNAC4TAg4iBA6qBn7gCg7OYsngHrDMED7jqvzcFr7M0a3hsE3dar3fIG4JllDZ2n3IJT4T7OJWVJLioBoKXHvgCd7i4OziFy7jEG7B9Q3d9p3j0r3hPD7I1v3h46q6QS7k2o3IRb4RmR1TKK7kCToKCnALC3DgwM23Cy6WU37neJ7hWq7l+M3hHv7lIH4LQB64Iq7dXXvmGf9BMUjOzWzORGjw5m0q509O589o5xec51Me3XrO533O4T3u42E+6IU+5LuK6BbxBRW35o3ORGcgA+Ma55Ke4M5M6Yv94quM45uuARkuAVv+2lzu6QcQpF++1j8+6EMuyxmA7KywvqZOEYr+XEm+6j0LBYWgAFwL61nLxEycCo0d1HTu6/e954qt474eyL/u2AcA2ZDt44Eu6EF+7Mp+283u7BW32079zynOBLswy3CO7dku64Hc2LPOC74O7gZf7hxO3cMO6MUO5O8O7/FO4vPOEKiu2fgu7aC6CtUMAv0O606u7QlP3QU/3Vx+7hye7qmw8B++ANxgCe4+5hCP7Mn/LstmPvELsShaVQRDQMYYX8YRkAHWfu0fLef//swhf/RI78wq/+Hc0PIvL+oxr+zJ/sE2nxBHfqCS1POajAYUsPFhPvTp7sraDgFpnfRIDwEHkPJL/9Ec7PBQn89/AO8ZMPdzX/ULcZZTkvVaz7z6HgEbz/Ed36bpHvaujOAIbvRIv/TDzggezQhN7/RPP+rHTvfKbvcJUZsPAAe5DLnSfvGgygeDMPNB//WCvwCEr+6GH/aEb91qr/jDzvKP7/amoAAwD+9xzwrJTvd0X/OWLxBBkvNDIACcD6qe7/kpjgaF8PPVHPRtHfiKv+6u7/oL4PiwH/tuX/tD/gfaH/cz/4/7c4/7pd77ZrDow6/Jxs/mS7kLgzAIfh+4qwv4Yd7x0T//s30Ajs8Ijm8JTX/9hF7ot8/9AJFBICuBBTOwepRQ4UKGDR0+hBhR4kSKFS0eKZCxwIMoOhB8BBnyowCRJU1+JHRq0CBWLRWAgGlJ5i2aC2zetHngQM6dOnPmZMSI21CiRGUeVZBUQUtWqv78YfX0KcGWBq1muGVR61auXb1SbIJEY0YjBkaeRJv2IwECaJIMihDhIFOllkDcsoT31oKa3G4V5bZz6AKhRi1xO5r46KtXSZm2lBoZ6p+DlK9GQPhV82bOnRN+QdJBY5EhA9SmJalWAIFub+EOdMlKqf8CvDOP0vz717Bi3ouVRnUqWXiEpxkoWzYYN6tn5s2dNzTzYGxHBKlPm7SOlq3bQRRWyp37OClvUwp6n09cPukrVS2DC5dMXCrBDODry43L6/l+/psxanygCgOyqy4kAq87SYAzgKCAAh++i8s4qB6TzTyZFDDlwgwtwZDD9dZrjLFKFKjklaYmG+6PuFQszj777osAhP5mpBEssTRSYggBdjwQQR8RIAABQpLwwbXv4CpuQgonnK28lkZUZcRXoFRFgT+ifC+yFZ8iLi7i7oPRSy/r069GM89MyIzQMnqAtBHOMhC7HwlM7QxskkiiwQZXggsu+eBDUbamVCH0KVX/Xoksy6d8UVEVRrtUUUwxwwwzAgXQxJRGL8biaIkf4SzwNJIIJOAcIPCMpEEfvOOTzwj8hDRRRa9kNFHiGPVFUj9hXRFCSSXNIJdMh33uRjbLKunAUXdMNtQ4TyNEkiQiKZJIPVt1tdW4/PQF10e7FDNXGSLIVVdXf9023V8tIbbdzkAb64ohzJpTtQSZZXakRk6dFlU882wQzz1ZbdU7L8eVobtcu1sJmj6PZPVVbCcWM1u43MX4q+jGIi1fkfLtESSPR0UrtQMJASQSlVeOhEg8V+0O4O5Y9W5ggvXck2Gda+aT4ImxfVXiQQ7IuGit/tOIOgRJTpbHj0FVa19s/1heud9/KcgzVYBx5rrrmr1eyeafx+bzUqPPlsjYjZS+zuNQe2R6pJANRAOIqVfO5u6q/W05T0n+liQSSbiemevBvb42z7B7HjsCtB93KCxOq3hT5AKtG9nZy88CGWSo3Qaym2xGH11lvVe+e1qWpz285q1nLnxgPAd/S1WdByGy4O8cgLz3z9ZkswplNccOdMxFhnvzOM/YhfTSp84bG+mlpxr1lQPvu2+BKRA8cKyxFnj7ln0oknzvHuzOhwV8731jAIWXM/5nOY/TaZPnXkvBZ7IRQYTRseEf6aSXjUhQb3oHNJ3K+hUwVCmwZQ9cIKqq9TIirYp8mWEf2jY1Of+nEY9+UPug/TBHJ8s9iy1neEb/+Oc/FY7Of3kT4AGnRr0Erq56VdMeBK12NQr8IYOP2yCAjIA/zh3PZG8DlRENdL8i7mg7KexfFKU4xf5ho4UikOH0oldA09GQizek2r/e8kO0Ie1YlUNe8TRHRHw9LYRHTCMBcCEOEZwAis+A4hTxOEXnYRGAWZzeF1F3t9PtLRKDIOPZzEgWejXNjffKHBzlJqcOgipI53jGCTRpx03iMZOaTOEdRZDHKA7wj9GLHvQMWEiqOS6RRVvkA4yAxhJmh2QjfNsR7Se3ZSHRlkkc1TlWcIISlICYmizmMZXpSU+OkooBXGEU+wjA0uH/bWWufCXGjiCd9zWyZNX5JTiX1Tl88UiE5DSn8sTJhEk8gpjFhGc8jQlPZW7Sjnsk5TNJ90LnEbB0Zsumu5AmnQAREZzOYhoJIblG5YkwWUzggkJEUIIVUHQFF7XoRTVa0XiCMpOf1KQUo8nCFLqQn5FYTkDbFUv4ebBZcFLiJMV50IPCrZc9YoIxGCKCTKwgEzEAalB/CtSf9nSjHLWnR/OYwhNEkZT8i0QqVCpQNrEpCp4CoeVsebynea6N5aRpEyv5EYg6hAIrCGpaYxCMYKxVrUTVqDxBOVc8cpKZ/WPXVFdK0NFglZKOTOdNc9msr8ZtcyLMKUQskQm2BiMI/219LFCDMFm2vjUTl80ERTWbzHp61H8p1WumvMDNjRTgCh75WPLS6LZz3hKsSxxnYM0pACZQZAWT/UFufxCE3fK2t0Fwa2RjcFmf9rQExpWnMZua19AOSwql5asRCFsySYpznGHl5QgdOt3aViQCQejBD8KrW91O1ryOfWxbhXrZ4Vb0svAUAQabm6kmEJSbAfKmqGoK23LG1rWBzS5ML9ddrWSjB+PNrW+DkWDKnvetRB1uZkvgw/kSKywPwPBG2uRXN4I1klrd6k21O9P+1lQAUPjKCsi74LU2lreObax63arWTGCzwsMSi30fcFqXxq/EAZ7tbHMp5CCP7MSbUf8AhCNcVPau96eVZWsmBsHcGw8LIxkuLbLkx8bs7rLIQO6yiBEQjc4Moqn+A8Ion1ECPCpinhYdqpSpXGXnQhfDG9Zv8by8XTAX+bXX9QRzsuEdGRQaZ9ILQaLXXMye0rlo9mWTvLSqRoR61c+X/nIbu0yAdjJnAaw4jEwq8QdEPcXQ2CjmCkTg6IyZ8c5VIMAt71XEw1r3unvGdJDByU7nOOAWByCGToR9gKGU6A9JWDSrMaaFqt6ZxwuVaWtnSmJe2rq/mGaCGJ7DiwNAIBXfBncqaACBAzCiEoPIRgkAqmwca9i+WkZNOsNM5Pt92brWrjeBnUMMYkDA3+H+Ng3/ApGKA/whEidgd7ukcF8NF4HDn7p2vemd6UsPuD/89nfGwy2BbxPDEuhOOLEgfWcjBCm1suWvvAuba5Y7DcX86XbG/d3vfn/b3zsxeMgzhQUdb8ThXIUt8lQu4pYXnUcvf04uXECMF8gcAjT39syJsYCPg1bnM6ovwzFc8uqmkcSyRbnRWY5050zA3y/4Ni94AW6Zp+LpEOALKxB59RrxXMc7Ru38IqlrE/v56xO3NtmZkwsIvIAXDlC72h2A+MT/O+MuWAAIWEEMumOdtHeWZX5Bd/JqR7zL827t0Z8zAcUv3gOLN70DTr/4ta89FU3fyS0mX3n+YMHOGH72rIWO/2/Qi93PgucMBhTvgQkU3/jHN74DcsF6tbt96rInGu2bU1/oJi2c9AM70Sme67/vCPiacYTpjY8B8mNgAuQ/f/qLnwsPLP/wap/5AhQQfel3xvalZZMsNy/TScqa5fg2uu/rChPgBeIrvvIzAQuwAEdwBAxoQAdEP/Q7v1xgv9NTuxd4PqurP6/gq/vKva6rtL4DQN8rMgHUCkiwAAc4v/JjQAW0gARcQAZ8wPIzPwaQQPabANRruucTlg30CmbTOo6wKdfqvxE0ur6bLX3rCgs4Pxh0wSd0hAWEBBmkQgi0Qhs8vtTjhR1cAAjwwa64Pw3biBwxORBjImv7PF0jwf8dUcKtaAAMcEJIkMM5lEMXpMIobMA8lMH0Y4AJoEDiA8TEazoXoL8vrAjSApArwCq/Y6LOMcI15BEDaEOL4AAFpMM6pEMXREE8jEEGND8WZIA+zAU/xEHj8wALhD8XcARDpIiFG4vSigJdErrtw7R7I8Fs64pKlEMrgAQr4AAOyERL3MQFrAAqLMYqHEUKdAA4NAEUZEIDNEXGKxNWhAhXOxb5scUjbDkAJABt2wpd7EVg/MUG4IAGaIA5tABIqABnvENPdIRQDEUKVEYMuERIwAAIMMBPnIDVewEPoMaHQERuyr2mkTjue8Si6zStAEZI+MWGNEdznMNzrIAFtID/YjzGKoRHeeQ4XrCAhpRDR8hBbxtF8jMBE8hCB7CAf1wIZnvFjIhFhgI87YLEHRkBc6pJAwg0rdAGhvxFbWjIcoSEc4TIi2TAY3TAd4RHUpSApfy2jgRKDMgFgrOECDgAXhhJC6BB87NAlUyIMOQUrtMzXSLCNazJSzPBh/iAn1TLoayABiDGiTRKT8QAeIzHpWTKVMCAhmRCCLCEP8CabGCFVKDAJkzAwtRKXmgAlbw8ABmCMnQkJJxJHinL2ZLEb1TLcgTGc1TAFmxHBpDBPsxIjbS5quxJSCBAVkgC/qEoS4AACcgF8pPBzTQBOMQADzABamTJljytWPOvlYvM/21EAG+sCKf0SYccxthkQM9swKQMTQbIBbv8Np3ghgnQBp+EhAlYAB94Bp+KASB4hQNIBdc8StksyZI0vwlgxedqyQJ4ycyZxYmLzMncEZy0iLTkgOosTohMTs+EwOWky3h0To2MSo4TNm5YAAvAT0jwAFZ4hhgArxWggFcIDMEMxdh8whc0yQlITB/0yrGAtSHrvd/MtbNkCJ/UhhuoTnOsyIkESXkM0HikwACVRw2wy7skOGKzBGKABBQFxgmIgBU4sO7sIUsAT9cMRQcsxnR0Rgz1gJTcQEQUIoRqKPikt4O8tPq8T/wsR7esgAqASglAPAcAU3kkU2XMBRrluP9wg4CgYASZwIATvQFg9IBBeNBnwAYZkFDwDM8YPUpHQEcXND8nlb713Agd0bTu267ehMScnIjiPFFt0E8ZfE5g27jwXEplrFGAIzdGwFFLSIX7jFO35IVB+ClFsBs8tQROtVQNqNA+VVIUnM0JEFS6y81XVALU8jC/C9GZJFGFKM4bQNHirMMFjEq307hKDU+AM1adEAqZOIAJYEjrZMIDAIQVeAa7oQA8rYRUVVUJYFXlZEC3/FOTnFWdc0Xd9Ij/AsBdDTL5xDThjIifVAEYgIF5VYF7vVcY2IB9BVbrREHzo8Do1NNyIzY2Zc03fVRpxc5suFYgKIRs/YNKqIT/oNBTb82FCm1BJQVUDa28DmWTIqhJKS1IEnRXTOvVR+jJfcVXfMUETFCBlnXZmFWBDcDXfd2AtOxE8vMAXvg3DEDQG+BXYOXRFCwEILAbbGiQp5iSbe1WDYhRGURBdMzQylskjRCQhDosdBLRIIPXh3BUlV3ZsP0AclCBDyjbszXbD0jbmV1ZtUVRYLXZmbXZff2ADYjTCWAFo02Chy00GXgKiSXS8HTaiy3KV1VAk+Sdq1MbDz3UrSXBXv3FOOWAup1bui1bckhbTPgAzVXbslXbz0Vbto3be6XZyqVcm+UACCiE6QGYvvVbbmCEb7NY5TTcw93Hq4NSjYADz+G9/5FVQxLs2oaI3DhtRnJ0yIdE3gYggeRtgM913syt27Fd2bl1XtK1WW2wgFugANZNAukptD8g0iK9WNoNxn1cxZAjVP3LPkX93Usr2dkiUUjQBrutTl4ghlRAPV5I00AQOAgYt6frN/6l0Ri9AHAggeXtXHIgW5dt2+ctXeu12wl4haI1WqOVnmw9jCI10qIc1heszdtktyZI38asuIgjS5ucLTmI1xOlWw6ogFSIjZZQl0EoBGgoBDF62B6KWMY4lAMAB7Vl4Ht1WZUF3dGtWfqFBFuoBFXAho9ikD8IDP/d01Bcx3R0QcRNuFrllCGYtpG1UkhcYaBV23J8x1T4A/8fiIR98qTjyqwTSALw/TViMFIMSIUkiAFoaICzFWIVwFy0LeKand6bPdFKVF0guFY8hd1um+KMXVKT9EdlO9dXfAAd2T1dxbT3ZTlGFV4WFuQGcIQL0IA1fQrpMdoT8KkfCAYR+IMDcABHaEtzfN5y1IZ7Jdu13dxbduCypdkGvtnP9UkTIIbu8NsMpoFFtkQrns0mhWRCvdVGLGF2PUKIANV9TdEKYACCM4VXKLTuxQZDxqNIyIAF4IUJcGXlPeAKIIEubUvQvWXN9dznBWLKbWB4/gAthQQH4IY/kIFKSORvy4ULYMBxLT5Izt0CaGYPG8GDxOSSFcBfvF5zdIT/qGxTGWgQpP0DaFCFlWAFELhf5RNNgSU2CHCE5qXnklZbzO3jsTXpes5Pe7wFxpDQCSVcP7XiF8xBVvPYjDgtokvD+BQA+aTPTbbZevbkUOYGbd5eGViADKyJfpu5neAQVkgY7mFYEUgFkl5petZcd6Zn/PTJ5P1XCCC1iQVPVnXAJ4zVcp2vqs2IW31PWnTcERCFhiBHoL1ZDiCBC5CAAxi17cWGPzhFB7A5AIY82WOFCKDqNYuBHxCCGsiBGJiAkkaBrKZn5rXsS2TCVDjqwBXMs0bm4tvQG2Nrg9YBEzbt9W05+RReDrDrtKwAia4EGZCeZ6AA43M/56M6uUvN/3lirONaq0ygAAtwXhRIXsr+XHMkgU++AIAuSnV25Ym8UKzkhaHgVNck5yi03UcWbUL9wFo0OkwuQYbwxdbWhoiGAFOQge5ds0wAgeI7vY47AEs47CTgqSdwY5xhiVRAULW17AbgAeP+AOXVa3LTCXAbXHicS1c9Zg8o8D312Y0F4Qob7YMW0S/+6ZvUZIemW22oAA0ouNUFguNaMFZouqeWb9xJtx+w7z1hhQVASXJMywZAZ8tGgcmmbBLIhfhGbMUBtV+r2DF9WidUQAxwgH4Tz5LEUFnd7vWk8NN23CBT4YSIXLr15FSwBNleM03QhB4QAiHQhEH4jT8YhEiYKP8HXYFDooDJo0f8hGgNYNUZN0fiNm4UIAFwEOtsYKzieoZD+gPzCAxKld2RfHBAZbyrNE/0lHBmLm0rHUH5dPT3HYERUIi0ZOEAzwVGeAUKAAKf6oEnaGzHrgEhWAHSWbMIYJdgGPU8+QOOfMgpZIBQ3tZWfkg5h+XJbgDiTt7kzgUF2M4YO7AgKIFsgIuWyIsF0In7tcomjG4iV0GfLcmBXmtFZ18RLcvJrHYBUIgdpVsc5wYKEIEVCIYD+/QcyIEZMHcnMPcZyIEVUAhUT5UIgIAJSMB3FOz4loGJOoBX7u+HPOdivICoXIBI+KkV0AS26nQheIJgOAECYgnZkAn/Y0d2QY9uR5Z384SEaGfy0ibBRnffSL/J7tLwD3jhP9h08Rr3dHeClFf5YGiIHyiBQxLn9lu7+PZLbEAHcicGbQhwyz5nBvz3M5XKP9hOgm+xg3dsIYiBE6CWQehzC4H4VDi81zSBKPxT8ytPemyuCdd4C592ybRJdx2Al5Pfm3UERsCGGOByxy73GVD5lF8DJ3iCGHiIILDTCFjqqevL7S0Bxu6B+GoASDXnA3aE5FbuM+U4ckMMVqCANUOrgjf4xk73H2iqlmF6h8+LAh9T8nvCYb36rFd0ridLa//pI+MAK7iBD3CESliBJ6iBc1f5NYD9lO8BIJCIYNjzDACB/xNP8S7vgUhwgPvceX+/ABg1fLfr1KUYhG+/qBgA93D39LU3dyHIhIVfeqiwkL1QZAocT8yO1dAKIknmYkbMtUhH4dmqyWqv9jd4BPkNcEsIhhyogSeYpyCYgTXIAcmviD/IBBFIArkYBGwAiExCamgatAADJA4cGjSo4IhBLg0aJEhIZfHAAW6WLClg9SdCJBElVpCMsSJGsB5PhOTIMWOGkxk1YpTIFinJoAh/WClQsHHBAQipHOSagMGRhaSQICXFYOIR1KhSp1KtavUq1qxSCnDtyvXBEAECEIgta5as2bRq15YdIcCtWE+PLNz44MhSkggQPHhwwGtBqxCssv9OlbEiWxIfPkQEy9GDGEIO2jhAcnQBYsVUGDFy67yxJytWEShkU1TCNEmSmYIFW1njJewej5KceGZz0KCdPH1aAkoslYSiTpUmtWACEuHkypdrfeC1K9ix0tmqhUs9rfW0d6pZ2LBhMiQrS41jmOCAGAgFEJSvqBnJR7ZMT3xMUKiNYQUGGixqXqBxI0eghfbHIElg88wJp5UwUnskafJDDwO59FIOSUBlSW0i3JTTTj1xZAk3QaXCS1FGmYBUccgxtyKLhG313FdhoXWdWNm19RZ2OMI1Ao89enLBBNqo4J02ky3ElAkTTMDLAT0lZ5JNtPUQyQQW4PdQRQfccgv/gAKGlgFuPkSCjWnPAPHMaeIo0iBJwfwQxBM1TCjTVCLYiU0kOUUQmoc/HfDbUB4oOVxxLRp6aFRSOAdjdDTS2KOON+I4aY1qPPKCBdp8QOQH4DFVXl8v3MLKAlkFUQI2SVDwTCYulDcBRP3d4mUGYFKQxJjZPLMrggiW8Iw4Ciqy5poraBKESixRGAxVSTwjQqq46cRnn0CJyAtRg2LglDaIesvci4yG5Si52e1IqVkDyHULLyY08AG88E7WwFKOJOkABMTMmopVFARTArQ4/fGCA6nku8BGoYmGm4HYiLBrbST9uqAiap62wrAYF3sSaz3ISSEFVd1i500URJCB/0e78QYiRoBiK6iSE6j4Lc1XKQpjAY0+Wi661u3o1gh3PJIKCC/I/K68DDGUlCMYOOCAqArcUhUQ/0KbpwILLDBrRwQOIqadD0P8THtoXlwxsWoSW+yamWRybIQf1zCYVdloiNMgGfyhW08r32ItMULxMji2M9d8eKI452zEdQjMyJbPOfJI6eRyPcITMbwghPRC9zFlgSNKFnwACBEQM9VJv9pEAU8DDpLNSNlgc+aZZpY5LMVqYrw727rjrloMEbY0Qw5Z2R1JJBToSW2fG93CjW/EBC796Yhb/8gXihcAB7lmnQu595P2yKPll2edigeOVMDQfQwx5VBRBUMwqv8CUj0RxArPJn9yraT9MFAJQnAgiNXuV7tb0O6MlRqSsC2BmYjBD/7XkhoQZhAiyIYPpKUb5gHIeVr74NYwcD3ENUFxD+Be99pioxoBLXLhewsUopKL0Nwic7lwhNLcRy/QYSAXBdNXR6LSgx/Q5BljMhmYInEClczEQEA40LB8J44DKlATDlogFtuDkiD8T04UJMwtjIg3nfBtNx/qoCW2lB5ejPBwJVQcHB6Hruo4anzio1wMZdgRECwAAg5gwPpyyBBHPMQ8vIDAAkSTiiQI4QfBaE/AlIcrEawgCI10Yu1OcIIFWlETnvRkDz7ZydRkrG0PhNBA5qacE9yGQwr/40mA0Ni3jqynjTR7I6NQ2L0WXmdykHoL0ICZR6nwqYapyAUgSZBDhzwkF7kwmNZYIYL/RTATtkkeBcTkMAgGAxuzOxNqOglKT16Rd8RKoClXkxKVPCESy3FY8ji0t9AEqG/17AgrHGDLW2ovjimcHHa+Jz5fpuUNVQEByrLmxxuSQBAMIQEze/jMVBBjAX+IRGt68EjZ3Qp5kYBdELoJhAJerB5WjIEigBACXxTCFxSggDVkYI2ZWoMCvshYaty2GlTGgDmkiee0FDbLoYJmn/zE2QlTGKkcvVBS5xrmVA6AMlYY84/qUxozMXPIA1iCFYNYwRN6kIlfefOj2QAp/6pG+oxi1SMGJ1ApTF8h11dUoq6deUVnKiFXa6QmQQ+MQQy4OMQV/UFDytvb3vBJ1I5kzajfwiWM/KlUSVEOUgC1o1ugOhUHsCKhxkSm+kgAUUJC5JkQOADCBlGCIWaiNt50WAlWo9ICpi4EM/1DJfIKos4wojOb2cwrVjBW1KgmGFz8gSVWNDLEyFOoi1XABBzrLcg+pwqTrRF2IxU5XrJwBJqlilRDA4KgkOgoFXCIQ0pbkYoqgDQ90OivAvbaJwKBuEBIgjVOoYBX9FavMkCsDGSAV0ZshhvWsGJ7NlmSLf4gZCzyJk4iEFTnMrZU0vWW9qogR7GgZYUrBCblVP8I4rcwgTAOUIBnfxOcCzhCtIS8gA8lcNpRDeIZ7w1GbZ44X14pIgSFsAZiX5GEP8iAAiFIaQhCUN8QUEDAcpWBCDxpkoupZjVB6GmLIoCYw74SNIy98LcyvDPKZrfMl9XRz7qgnAOcjCcLUDEDLnBe0mJGMxux4HutaCZvig1a0PhDLWrRwVoA4SSayDPcrIjk+hoLwQzCYjBi8AdDLWB1eXulUHMBZgwrzrq7LNe5CHquEi8HoeJ981BywWJCNlPGXGWFe58QjLHa6RnYiIBPuLSlEAEFYSLwGPFqICeX1EAIYQ0CskJZkvaMNTUxyISDDfVRgU01oZreNKLEfN3/Xl42mJY1gJqZc+KT+QTVzmRxenORpVFFABsR6oFJnkGBN0sPAvnCSL7sjRFLDCJPZIxAkpElt1BqotkSS00JaOKtA3xNT7UCAbbD3OldClSFBAXm+FroFlKvCAIZkHC5haIBVV+g5LFCrVdtLASx/gECg6MIcDJjMP7QwGCAehpRnnkA0ZjmgeREcHsWhEC6IerVVK1lxLM98ckKlLsZxyyPwH2oW7SZFb0B1MgvgxkIcMOrv+4BK0jkzNI605m8oAjaJZBzBrDd5M6kCA0w8gprHHmTmSBJghZ0AhEkve9X0TZ1XFidYGZX46LmOKVzQs9biEgCI3+7ZkZFAUs4/8AoEyAkrBiAAbaXPTg+RObmWW1yrQZncMTozCkisaYS5B1B9fM77KOCBMVF4cNMFXF3eYlZjPNoAAagGdX3tPjN8MfsL+DFBEywLaOwuvl0RiYyGeB8h1xG3Z63/iHZG5KRZMhCsY/97HFWBNvT0eKBP3PuBXA4CEhY+LBk/AEkwADzCOpER5k+M1/Mduc3v/oTcXzZOUBm6EstaJkI7N0FfR/4IdX43R7GjZjTGd7T+VIwIc4tqIqeJJYlHEAqTABfaAvzsRoznRd6NR8JvthEXYRQBAdRZIaWeES/2Y2dJJcC9h0SdADORMEA9NKNeNvPoB/vWRaPIM4C+MCt+P+AhO3EBvqRA/RFLnhAiTQN/5GgaJ0XRFUACViGBFjCrSjPf1kCgfGHwbxgBPTbR5FMDdqg4jQgD5bZCwkhHFoc4igAbhTITQjfLbgABLyAyw1Ozm3e/aEXFYoWIZLgBaTCCbTEysHb3iWBDPgERiDMwiCPDGaDhaXhpoUfjBSBAWwYZf3gBAYhKNoR4ohGGXbhe+yJ1PxN4IzI2t2fCA4iIVYhId1CCQTB3UHQSvQA/mQDBegGgVCAR9mNTWAitmmiVzwAG57fxWUc74EY1BEe4vzBVEnYIHRUBrUZH/2G2BmF5vEfIc3ZIMKPX1DUC1KACGRCNT0D3nTUGdrEJRr/o2Mho1cUwRKcX4j90nbpIwWOTynyicIE45j4WwaMVx9WnpKwnULGWZyxmENaoTI1BNk9TfbdggUl3ApoyDCeVZ7I44UdgeIogQ6sxS+VX9P1ozP2iAGIQc3MUE+AQD3tzTUiT15kDTeWXfThZGkxZMk55KqRHU76EC8QA+kQiK6cFVJGyQF4pGOBJM6IJEn2IO4RHnZJIDRODkvSzImBAAhsCZdwxIAUWfKQCjEc39N8ng89zeM9XlBKxERYhFBYBNr5BVGi1gKkRwSIyZiIgKpMDVPuk1PCCFTO0Sfy41USXkpCSlZ+C9F05QdtSZcEYxJkQA0dZNplRtq5pVu6/+B/dIa12FtdPiZMfkkdKk8E/CVghuRISqUb2pH3fE8oPt1iLhwffZCW2CXC7NcfUEAG9JFFEI4YBudlyhw3EMi0NM/z6FqAKMzH1aERDkL1oOb1BOZzDCaoWdZS/eBhAs1K1szW/I21RGIkbsQr/IElZM7gBKe95UtwCmcqWEIw1MAPZGSEMQ8+BSSYlOZ75I10jhB1eoV1kiRVRqMo2tESTOBsIsqWaA31UM9mIExXsUt6Gky+SM9v1Vt78kcEsIqbXFlGYoPyTBWmNSfDJEYZRmd/1sx/dkWAcltVAlRVFqgQdifw/Y0LNKiDEqV/9EZ63ttv/SiQBqddWkJ5Uv8Anz3LWWFDBtWKwrRfHZ7MpKXo4XiBCY1L+TVV7k3g012lAMhBzSzojeZbhdZlRmjEjeqobYJQeALpgwKFXMrcaVlCuz2MhiBh+5WhnkiYlB5OuDxHdMAoYV6cdlFgEIqiunzpArjAma7nelpoRnQVLDnPgoKn1qDWb3nGZ/QGBwLH/63XLYAAKySBSOQPcxUIEtUK0u0potyMuOyjU2GniEmglk6O0HwLBuRhmAaOvcGlUGzGLZSn+yGnV0LPB/0HWEYq4AiFjoKlHR5ggqXKx4XGyajqt/Tpc1hp4QEqC8WqjL7FEnzrEhgAE3QBE3jptzhColLPrs5coxIlN5j/ggIUWVAJ6251Bpf0RATgBAc5z2d8CZ42q8nMk7RmALV6C6v66RAMwADwyBLoQBc87AA8bBokwhlUrMUmQiKggcZuLBqcQyhwwsd+LB/sUy4kapiuK4Xyx2lxxisUWV7wTfOk0fP8BytkAiNGiypg2it9HJ4mwct2Wa3oRcEiShMUbRMcAtIewtBSBS/gqq6+wAvMnBjm26MWKUF2md/4xwIoQMPUDprYRpR4FCUmaSS4X+t01sfF49KuLeL8haIGDtRGbVxSqI96RssWmZImIdbu1o9ygwKoggyMCRCIja/s3d754h/0iZeZIg2yrePWjNtST9TO3ITCpaNqRCUQ/9mt4EmEiahPQM+DegaR4cZLdZTPJkbyJG6XQOrAEt3jvu6hVNSZRu2E8gJ/2K5FXO5G7A3evtYd6g0sYepy7o1OlKGT9hvrvIICmIIs+etpwi70tggxvO0eTq7LZSh/kCl5FqmRftMTCYzV3afOEu81TtIvotFXpofzRi/7MkdF6eoeUu7ttqe+YURvWULmBthLJcFIjRSItp870uTY3kmTVQL6fiVjmWIEXFv7NvBVTC/cQu2IYC/9bsb9EimRBVghFIL3Dq5a9Qqv2BqIUoAq8IZnemX6ggbPMrADt7BUMKi90e782i7uZuhvXbBc8e4GY0MhNMxr/XDp7g1dbf9EZ9jrd25J33SWhLGwC7twupbliBBOegInBd8wI1ywXu0N4AZYkTVZk3HxHwwxiPSWXWaElnjlsSoxvzQxG6cr1AInDUdxDWdoXK7sAWBxFgMYYgWZAYMIyzDCAhBYRjwmZKpv0KIoGztwmB6fFEvxBD8yHdev/V7xFeNvXVnyJXcQbwkym9olZArIxyFyIrdvHxGOXzTyHFNwe1rxFRurKxdxJ3ey1qgRPtWKKI9y9JZlI58yFfOqKtOcHU8yJTPCbl1xLMfyLH8qaEjYLePy61qAy+EctvQy3Vbz3GYoDQRCMAszJd9wLDNqaNJyR4SyMzcwBhyfoPSFIzeqmGL/KAULRdwdszwDab05qtZw5TibTjm3L9R8oAeWI6/iqLrqqtSu8jwf9NSaI0bQshI38z6v7ZIgpAfmwuCAJpn+qEBfsxhy4EHLs1DEpaOq0ZdkgEM/9NAODsz0UDlW6G9V6oU2qLLyR0cDBSc/6Gb8xkfbHGoxtC2bNPQOjlFsi9mNoa+CkKVidD1rRkffcW+B7h3/6NT6qEjXCkn7NOweX1BPgDMVjEJvzRG7NEa3zJ+MtSxrTW8BMrHWNEZQlBii6aeOdElb9Z6+gAdsCyGpdO4u9BGjsG2K50yjVhEHMm+xaXvqKBIzZ1zLdYrS9YmcCEQIYFdDJr+i8IKqqbX0/5qlCrZ/FDFne+Zv0a9hp3EGsJFisy1dO4XoqdtF7PS9dtDKpFEHJWdnz7YfzzZYr/XUGrb6om10lfbSOgIveMCJqA9pqXZdIjBA6qzKcATzopFzEzGXcMPMuvTcylxoj3OtMLFv76kJIB/oWMCcVV9FnJZG3CdikRFi5ewf5OzZPlfMAohTU7BuY3cGaLdva4EUEAEO7DcOKkERwIERDIEO6MDkjCsTQMEbGMOFYYB3WwAkXCGL1dm+dY011mFOcEjxajEwqgKHs3cJqwzzerZwwpw5bs1uh4Z9W/UX7LcNJGMRCLgBvMXC9ojvjcCMv4UBJPg+PU2VQAIWZuGLVf9ff3QVnpau8lyjhefpv6W3R+zETpSw8o4xbsfcW5a4Mo/0dq94B+AgdBRBgBuAwhrArEajW5SP9TwNBiTFQ52gZeiHZvitKpCuJKjKEZ5uFya5tOTGks+T8ppCiOC240nEAJ6xIddKaa/4UxpBjMu4mO8eSm6pQVkPthwFJCjNFTafm3MVgZwuroit7IitR3UhBrbfHpewn0+5ZlZ5JOIz2rruQ2sBPX5FFCRst425jKqkAJj5t5y2g1v6aFlGT6obV+XrQGLDWYVNrSE7R4I6Bl74Tpw6fwQHWw46T6OMij+AcywKtr+4wmYpl24noeL4AEBBL9QMr1e6pYueyV3/wEQMu4HIYN492pQJHa8kKeeaZhiHyJsGZUTkNRJjt6s7MxJgO8ET/Kwr7A56u6xqaYF26bdwwLnnEJDTmXppRiUMgrE/TGwxWAQNEbKFVKQtCIJ8+mFtIAcCIPR1ns2Z+Im/XjnDesEXfBX4ngHE+JkRKnbGoazmurdAQnCnObo/1K9XX0RkCTe8AgWcSYK4yQ+4xrC1RA4IQaS9yb/s3R0qwFqj/EJC3ml9p/i6PC5/QcwXvBEo7M88YM6Pue5N4HcxB4MbRa9L/NBjRpZousNwzP+kEkw4Ad+fQFT8gRAIAS6eAIgqACOo2MgppNYVvZWzOg29vBKMPbbDge+9/2GWkvmWLnxmHYoFIJ8JxL0gTTzn1b0l/IGorkBKSIhL8P0aOAFVxEDUBwE7RsAGcmr09STnveV1v5LaNrHYS74SwMGi+6DhKfytO2MQtn1yLEny9XrQY1VWOZM5ln5IoL7HrD7rr4E7TUUJzIAQxIAvZs3JR19DEr3u7/RydlbvtzAeRL7kV4G5vCqahbuoqb0vGYCuK4dfwD3o+zqQVzxAHLA0KNKzTEGe1Mgxw4mTNWtyPJI48RGFHEJKRPpj6UCqVBpyMbgwkmQuDRJSETtw4NYtSwpYxcxwgGJNmzdx5tS5k2dPiUgeBBUatIgOAUePjkAqQOlSpEpHNI0alf/pU6pQlS65akCOT4q8HEzAYMECpAZn0ZJQW8GRIwa5UAr8g83gDyELGTpckzPHDxGDFBwgJiFXYZEkL7yFmwrCygUuFcBklYGXV8uXMWd+hGWo0AJRhjx1mpTp1KRTTaM+jZo11hEDmGB+EXZsWbS3SVRg6xYusQUKBmE7EeOHwrwOn+SsESNbBI4QJDgIeXgkg7cnGTu+BULy5MqawYcHb6azUCVGRosujbXq1dbvoa5nPWBAl8uzxZoge/us2tyOEssllQO4+YMCbEqIoQfjGFrDCZ1qWCEJVm7piDDrRKLuOo8aO+Cxl2DKIAMMxCvRRJ7wUKK8oKpoajSpVLv/ainWTlvPKvhG4MorDiAIywRHyKqgP//+CzCuAikQYYUYElqooTVm0EmIEwahkJhUCJvOusSsgwulxhZ4jLuYYrLgxDPRnIizFa8wKr0b22sPxhhxdO292HxqYDYMMNDPAiEbIJKEthLTwCO5klDSrhpmyGsNRXR64hnAFriSF8Mw7NIklFJSaQEQXiKTFTPTLFW8PFYMCg4XS5vRRjtplK9OOqcaYIRJfMKAFw8mMEE/SHQLdC22RjJpwN8IqksIRo/b6YdJKewoFQdACqmwaw31SCWWIBOVVFPBxQyoFYtYwilWZT3XvdTiozE1WafCkycPdu0VSGCJ1I3QDQl8/2WQbBLs4a5GHYpIpyD+UqBCjySoVrFrOYVg25bGnIyVcDG2DNVU0XvzxnZhlI+097SaNSpbceWJl3r1A0ctSIYFMMBs5UpyOIEZbciJE3T6A2FKpW34Wms1wE5bDykeM4OLM256pzXLa9Pj1apqFV6q5DS5Tnl1eoGX/IKswD9HdlPMUAgYUUCVJAAO5omB89rpj2BEoCDaK4UeetOIPU06RKadDrymjVesYmqrWmX3atPgXVw1lHnyGmwgh92NN+wOGEaBCApaIZgFnWxIbrrt5ogYCFIxSe+iOSWm71siI1MBwWlXM1Wpqx5Zqletdpfd9xxnjWuc8OsTSN2Q3//tgsKyXcASVg4cDiHjGjI4pz+Y82EjwbBsuGhsJeAb6e26m7122lN9IAoXsUYXztXqlHPxdGsdIHLa/MwNeZk3HJAbS/4QHOkJDC9OKAFPEJYE51QIdYSplkmM1qnxhSomtzif4AhXno4dTjSuyd26ZLSuV8GnKmrQiQXAIhYLHG9//DOW/zbHtgQtqoCG4MkPToANwCyse98rWgQn1hIKsmIBFwxcCwrAJjdxkDSIa9+cfqe130FBJyZ4Aa/89Cd9yWx5AhoQI14SHBEEbFmh60kPSoCNCChMMNDJEuuAuBKKhUpERTRi045QAD0GZY9tMsCLaoQ1VzWOfnZKnO//UDO8mnjgimJpiwX+0xaZbcp/AAzOM2YoBLjVoCc/yMggtnclj/zwh5xKiXa6NRkI3LFpD0iiHpMYlCgwkX0djBOcaNWaEcqIPjqhF9i0qK/qULIxmotAEoTjuR+8jVlB6OQKdMgKjgTNgaXk0LYeQz4yOYCVGDuEK2EZTjici5wzig/iqhbFd9EqTu5J2U0c8LXa2EaYM5MAmCwZiTEuyS5lnMEBefKETNTNOQs4QAO9Z82jcQtU3clFN8OVh3CG8wEbzJ3HYoVIdcIKeFkbgSdykkIM3Ct5kyxadv5noIIkKBgIgZtPhBADEUQCaHgDSSlNiU1tyuShEDUVEieq/0cl6OCP6kHn7mIEP132zoPqXA8VcbIyFUIyN4MC0HXiAkZWHDOZmQjGD5apEE52MhgnoCkbGZZQlORUOyAik0/BxZmgFgB3GEUn1Zrq0eAx9T1QvYnksqgWQhnpUCmlQCTosgKv/gBnM3iGT3oQhByCskKnwxIpjSYx7YCgYoCDK5qwMK5x6bEIRW1ielTzwXR2dJepfZd8FDkR/PgJEoIoElYHJJDNHUgEJ0hQDILQg4SMtSdMWkEk7KaASnVPrWzNpltZYb7PoqkObcABEpBwXez6wX3dRSoURSZFHH1sBPYhngfGAgmzRHJmKLWEKgaRqGf4NhNeZWY2vPIMIf8MNBILDBopw3dND32oOyCYbpqO0AYFtwEJC0aEad8UsieCjD0UVqruNBpbiVwxvWZpgG6KddKVcGNzBMkGJkuwpM9p8jLLecZZefgRtQoYaUO04IHPhIU61OEI1e1xG/pw2nJe1JCsSqouBTky+hnAvDf52q+GNMkAe+i9g+Ctb1ewpCDYZQWXEYIno/mcUd40s6+DLjFwfKYWHOEIWGDzm/sAYSID0si8c9VSBdnRROLEEV+zjbD2tZiVPC+AiO3tCbJMnLdhJrgDpcAflGshzIrvud35TppL5IUWYIHTWEiBm4MMyAg3lT1KzTMIM9oaJuMEEn72sP5CfKTnReD/QCcuQYozoejHXka/Mu1vpC/LvDLXOHYx6SmmxWOGFix70zvYARbI4D7UCll3jkucerRWGr/WBBJhKct6icUAzHlIAQFEZjZ6m2LgMlYzQpAsTaMFHeZB8Et966xnkT0eZjt7By3YQbSNito5tXPC59xokeFngDfgxAIOMIGHA0Uoo1H5FebGhgiegclcM/YPmnnCD6D5aAambmjY0SyBZSLdfINHC/1mNrPJsMSpsS/JH0y1RhlX4VaB9CYY8MCfP3xVL1ayxIc9MaJjoKBMgAcIPRhoEiC9gFGWvN7ElsmNVw4ePLx82fyWOQelTWQoHllxF2aKAYyBkwlMwAK3/wk3zQRiClYEsNb7BK4zw+Nus1ZpYVmC2NGEaOmsi4frXSdDGuTMxMPRHNV6ph9TcoLeP+emUJwasQIqTuuL+xa4PYiAeHoQjDSWzkLTYd7RHlPsDHBz8ODRdOFbsAfVDvlFBg+hewJ5cJEJIPIP78/bPeI/bpii4la+uLp/sHTxPCMITw9l6jTVOpS/tfX6hv0YBhDhOQscfmYP4S1zuXCceMD3gapAe3O7gP8V/7DPUOxXTYSN5E+WiFfC1GLAtJ2Kqbz6l2kC7FuADLLPlmrkog7pkBTn5hgHr6Ii7dRu8s7vLSxvxCxh1g7E/bYMG04kGGJg76IF+rokW1Rip/9YwcD6TzMAcAfSQNTMyfaOKueULGuu5lVy4gPY7vcAhJJOyTFewkCE4yDwzkRiIBNyyAcK6iNMT0A0qyVCJAOw7gQv4/VeztlWUPHSSV3szEZyb+B0adtqwgTG4izCTQcZY1sq0AeH4wcG4UyWpARmilLkDUO8CGk4SzJcAAoz4/+ubwASzwrbyYkszNR6Jym4ICccwDaKpItYh0N40AdLoKXQJBtiwA3hrUIupEvuaQQpBiaeEA+9Qgq5rgr98Jya6LukSBAFwAByQht+Dl+IJUCYJ8AKCzjoIggoAE2wgQhFIMw6IiQChBdSIkz0jzs60RN7Qg8Lbwz68AqvMM//bO6u2kV+6ET8bgISJuB4rIokHqYwAqwxLCEChCMIOu5MImEFTiAbsoEC1kjqJCBDcgEYPSWbOMsEjdEyQJHZxiDsuK+copHCDM7ajoIdcgID7GWLBotLzCYunicJniEG0iQSTkAE0BGUlCsO38IBOsUFwkQe69H/ABDxpi0kkwxdcq7OolELqdHJHEmSLoBQ+Cf6BuQWWCFRMmEcTwRgdpGmIkCaBsP0MFJiXEAjNbIlLq0je+Iel+0SBrD29jGjStEASfLaeC8nOKBeREKSWBJAhG4xiEEm/0VC0GS+IiESkkAdrQRLuiSeOoUYXIAtw+QOjdInkHEK90AfTwv3/7RwtWpuAfFKAHiO1WYjFyZgSxCDi4YJJXyDFk9g105kBUSgLAdhEHZyYTRAU4ARAiTGdYKyJeLyEz9y5szpznaHKWVQRs5OwyZiAogBLK5lS1yzixTjSxBFSdDkHH2AAqokuvoOWy4zM93yUxyhM30CKVsA+5Yx4JBTtTjKakTDAMRgJ1ICAnghfL5naORQBxuj3PRpBW7RRP7gkyIgAiBNATgCS5jHAb4EMzUzTEDAA4SzJ7YO9kRx8Q6wg+rsYwwwFf8yJ9jSssKnYYSmWkBCFoMRgBKlBJSvRCjgxXBTPCOjsj6CddITKIcSBODyPXdiLvcNJOlTyEgxBnWuGf+9ECd8o1JQJ/j+kzqxJPhy63+gJxuG40QuDrkkM7osYeQANPjU8zf1D0N7Ig+u7+sUT9pKbZA+yABQsyZc4BYMqo1Y9ElZdCUIxEAvLhMiwUQoUTKXhjyblGF01HXYcsC4g/98FCeANBmXchTV9EObjCc+pSWk1LKgtCOkdEp3C0a9CktzKAlyU2GYVFq+FJuEcUzK9Eevzy7tihT/ccmY4Dl9ghgUAAT+VEobA3VOtE49ZPjK7QI9Rwj3FDf/QJosoUktFVMHbBNZoQEKlSc0NAV2YAyElPam7YmUDCsa1TIg1U+b1FR59X9gAhqQySCCQAZKJAaeIRtoCpRi4kb/m3RbBkwYNxEmVHVVd2IXkBJWaQns9GoqVu0yICC6dHVXeTVMuEFT/+CY8PQHrlQ8OhBZGxTSKrBCmnQjs8lvJmNaqXUnvqDwDs8PmTNbo0EzYoI7brRcHUNKw4RAfNUU1IYgqhRhSiQTKBEyxVOaboEb1I9cuUGIKjAyJANf81UndkHZli0F/K0uQ5LaWjBkjqIL9vMyZCdey3UjGUH9yvV/TKESIoPWgnUFgsAh2bUEjpUs1TFUydMSbrZcK7BjuyMmJiBkfUIPzMBkN604Y3XUjMpOmMCEwsNiIkNmZ9ZmlZZp4cvoMDAIwSMTzDEbsIFiY4I8/2dpl7bYZIIV/0wAar1CapcNC/wNVkdTNFW2VbrAUcPjAHbSRsE2aeU2Mv5ABqxMnxD0B9BWM5JAF5GVT5X1aJeWYZuWTJYGZPEWPkkWC3ZgD672Q/FqawlXPIhBRN62AhUXaedWZ1XB3CD3IHqgRBRgEs+xbd/VRhXAFDpWVCxGRDIAdEM3b/FAC6RBF0xX+2wESaHgDkolPF9XbrHXEji3dq3sAlkqOcTjAILBHHMSc0M1ujgXJs7Xc40XeZNXM/hAFNDgDaCACQzARZigC6DAE1Y3TTIgApYGcbOXaVmBeykAmXrLvkyEA0sgIn1XMo1WZz2WTP4gAyrYeN9XOBcgPLdUc+WWYf+jq3Zpre4Q9HNoQjw4kHyxATcj8w9UQRVEpXb/4HyNV0QyuDMhIDwP12OF94PVRhV8YYSxYfO8qgdOODwiIAbMcWjNd31hQoZnOIpd94Y7U4eNthV0dnMjoxLE00AOGBvQrYR/wI7CAwKabzFnimK7OCaiuI1rmEypGA9ZAYKXVQEqoYcn+IW9OAkiwdaSLgiOODwY2A2xgUa7uI2jWDyNNzzhOI5PEAIis2LtuBUiY3tF2Mr4eIgxKel+IJDBowTOWARmCrkOOYpV4ZD/V4eL0ZGhMAIks2Kj644t4RV0tuJ8gQIO2NA22W1sMjx8ZhJFeSwVKJFP+ZTFU4d1mIz/WdkTMyCSXTgmXuEV7FhnzzUyc5kuEK2INdBEfmASS4BtkatofeGFRXiGkTk8V2mZjfEAIpOO7Via1aaAfQEacHksbe391PVEfraBJZJoX/kPfCGgdfiVATgCWE+d8ZAX2lk8YZgVdLYSKkEVZGCiMRmM002ZurNEIqD5+LmQcVkGAPqFZSA8JTOSw/PYELqVnTmKC7iAX9iVKUASECuMVewHkuBExHcIHZgsB2Gkz3mgkTmljREEWHiNC7gS2BimDwuM56um11UIh9ANL1cde/qnXTmohRoPU8HKXnmcIzoCjBmmZxrjbm2xnrpEIqGbpfqBq/qq29mk8S2rq4+r/yXTF2YYhl/YmjP56HDtq9bwRGSgm9eWRov6rd/alRtZrlcuAm5zpdv4lg9LlzFJy2waTTiQCC+3LCnAcbmahd/aEhQbClMBMiEYkR03si0ay5KuB276TB6RCJ+hkCUBl1mYtj07Mj05tAcvCRo7PKPYFyj6i9HRtxCUk89aQTn6mz26nW0bl986FXT7BA/YB9rZrht3ouvZolEs14ILoM6EgZ9BImfbuWm7exe6KKM76w6AaBvUun2BqzN5vlIsQbasy9Ak6YQ2J8u7uSmgsf86vVsvFcjyNnETiBu3e8/t0BQrBj7Hvs+EAjhaIrFhvG2bwlkYwPuPjzV7pBv3XP+z+8Q07o9BrlT2OSLHkrxjuixnm7o/D8NbjyCSYLwnOrgT/KK525NKBb8j0l1tOwl8fLqrxMVbbwHIMpwn+hSgQa/7eJ/UlgNH/CFFb6dpe7b5WJh5O7GFfLoE3Mcx970RHJnoQuNULAi8+0ywR4XHksI1XMN9YJWzHMeEubyDe6n5uq9/1lSi+lh9l7bHUph9wAeU+c0xjY8t3Jo/3MZzDRJLZXwbmG0Luc+rvMopAM0EPd8Iwp9pG7t5S5RvbcHhr1QQlHzBuZ6rvM8pALorHdkW4Medm66vGeNOAMv4yVQMIr+HmGiLHNJ9ANVTPc1GW7P5u577OOMauIQn90T/IoF3JXzPi5zLd73XMQ0DeJu8e7raXz3jYj3LgsHNw4MCJHbHPRrYI90HoB3TJsDQN3vGaRyM0W2yEySjz4QVeDe8b913uZyPyb3ccSwX3lrdo7in6fzExihBthlN/kBi+RkIwpm/eVvf9x2ZQdq0T7vKQRzRHNzMUyy8d9Gjm9vKfIDSHR6ucoGNo7jioll7y00GcBnM0c23SuUPYn0x0TESxpu5rTmdQ96nHIBgsZcRGKFcwSjzYJqPTwzeTSQCIjK8Zz7TQZqkI4Dbc752XoBXaQB1pIXK1Dc8fRxG04QCInLZjXyGK45MoD7qBcdrgDFAfegk7olbCM2VkamX/9FawhHLd0H65G+0Ds2+mxxBLPikLTIlNi9zgmKCZ9FkF4H9o//gFbiBEeL0Mfb+jhogvchihSRpMCcgF+ilDEfwN7iD1o4bPCxBJ8+1w1/BEhyfYYCRF1Yz8s8HEvqk8i2fTwjSAzzAAdRSPScIBOaYj03kgHWzYLlhJcyzSybg9i/F9QWHIPvEV5qf9o//9nH/J9dSGGEC9P8bPBQo0uSUOl2zLcBwAtBb+U2FA2gf+sXC79fO9qV/ZXihVMVEAZqZj0VAPAZiVBcAM1cmLNZuJR/JAgDCxAQPEx4ZPIgwocKFDBs6fAgxosSJFCsqVNFgwgQTGCZg+NjRo8aOHv88ODDpgBcvBxBSETuw4JYCVoOSJMn2jIJFhBQogFhwgBgElSUJesRgwoJSExwH5toJNarUqVSrPvrAQaPWrVy5nkSZMtULl8QWLFCgIMIgCthEnFghNUkEBS6ICX1BVCPBj0mZMtX71KrgwYQLO+TgSO9XkwMbl+yqFSUvsRAgwFxgScGgmpFwlsiULWokCgqAElO50kHjo36ZWmg6IbDh2bRrT8T0gavRgSW/6tX6sWvKF0IP3LqVmWaSzm4/l4iaZBArs6dR7w6O9HVrgR5se//+/QNHjsFHQj5/dGtKCMRcLACB9k+GmtiyNc8UDKoCQKwsLRA61EqrrUYeUn3/CaQReAouSNUGSj2Y1FKtdYRdgSA1FZIHKr1gFnwzqeVDJG01F0MQ+pH2HzF4peZAi6pNcFJ6R2HwGkgM3ohjRBtwAAmPPFoACSQPQuhaX0QyBdJA65UlU1pqURAJc898ViJUlvxxywEtoeZii0UxthVfSBmIQY5mnmkQBxxoo42abvIYJAdWBBnkkHZa4Ah5evHCHkzwybcWlCOeUMIKmQSRxE4K3PLfitaZtNtIFLLG11IfoYmpgmtuwOkNbG7g6ZqiQmIFnEKeiieeY4bEkmXvzTSfD8sxJ8KUJVRpUSpYEiOWl0WFlGR2Gy11J0fdZYpsbZDcwGmnzXaqTagc/zRAbQNA0omnI0ku6ScrrPyhlk2d2SeCCIXGEMNO3maZWpg0vkbsnUJaMeRHJyWLL2EfWMDssxt80OwHAn+gTbXUQlKBI0ppm1hsDpBlHHzfriVufbWeQKihkewknSWnqVbptdjSOacVc7qJrUB85styVRyYYEW0zwLM6cAfVFtBzo7sjEHDueQSll3GyeTtfBTMmo19zxBaQgkiQCXdf6kIGGGcapbao5xZv3m1QA684IJsLY9dkQUTWODmDTbbjEIDJOjsyAWOMKDRzylN1mdMyYEbbpS0YoxxaDtxI91PHw/7ZpuJq8lm44pDMgEvYN+SCtmWU2SBBzRCQu2aA/+37XbCDIzOwM+mh5VKZS/pjRYrGag1SJRJlyuCfVNZUnijAqLteO9srvk7yhjw0t57C1yOPETDe2SCwpxXS8LbF1xQuukSAC1BKtq7dABMxxH9bQRP+p30M1bRxMpPLlTGiwcmNKDN2jazSTDBakIyvHu3wHd88v4vNAG87GZnBIzbBawngQRuT3uq615MjrM3vnEmEp8ZjGYyAALDrehs8JOf/NrUAPw5gEkS69//TmgQD1QnNT8jXfU0AEMFLjB1QrvM95Ljur6dwDB/oMBcQMCoAKmmAg3woM2qBQlHeAACMZEYK26Bwig6YH2OWonpcgFDDciQgaqroVm+1zr/1w0CJ7VhhQ/Txyi74CUXjiBiA1BwszcajFoJy4VL9jcTbykgiijkxS3qAoGxTC2BMdzi9hrYPe8hJzPgwob5wHNGIC4AkFbsWQWi57ZMRm9npXPJq/LIij3y8YSMWNQkhaK9BKoyewu0TCIfmJkMRMJcOKKAdBQgSQCtZHQF7CX1fpa6iIHyW6PkIxCwEYEnBqUlrXxlcmJHy0z5EJdpRKUVc+HC0ZlOizRsore8NYhiivMgJ8iGTXpyNGwQCnmh/Ml/tuQADWwzi4XU3kvw+M0IjHOf/Mxgiga5SgUacnX4LA0/D7rPy6xvhod0ZSKPg5YsIXSi/MwF3oCSyO5ZCcISWbJLZawSEAAh+QQJCgCRACwiAAgA+gCpAQAI/wAjCRxIsKDBgwgTKlzIsCFBLhAjOpxIsaLFixgzatzIUSOXMGzYLMqypSSAkyhTntySZRGbMFw6ypxJs6bNmxnBsCGpsqfPnypbwsRJtKjRo0e5gOEJtKnTpiPDIJ1KtapVgku3PN3KtSlLqVfDih1bEYzWrmiBJuiaBSzZt3DD6jybtq7dtSnbxt3L96ZZu4ADn8SLUm/fw4gp/hXMuPFKt4kjS4602LFlwWuzxJzMOW7ly6BREm46GoDmzqivlqEbOnBpAK97JhiNF+/p1LiLemrN+65owllyC6f5ubdvxrRhp2QzvDlGXFOMSxc92Gdt5dTXboHsvHtCHbGnO/9ee5109cGzZ58M7r19QVwCxG8NrzJ2cvPpf2533/4LHPryYQcYffadpx52tvHXXBNF6BBAgJgh+FN5BdZHWHlbbKYgal9EoQOEaAE4oYiywUZhSuQxt+FkTSBRxAAgdiVieejRdmB15KWn4448srciYl+0UcQSMfKWH3ko0qhcaTqaeN1sU2j4Y1xHPBAFkUVyVSCJTl1o4JHq8QhAGVPC1eIDRSCQpYz5/Xaem9RJ6OSSJi5ZW448qlhmWEGiacCaMqqVVnJ4IvmlkzvC5uOeVJnxAJpYAvoUgK+FWWmddiLJo6ZNNrkoo0Z58egVkUoa54SToiegbHi+mSOClv7/ttYUoB4l6gNXfGiqdam6+maST94YJo5ibqrjFrUSdasSQzy4K2nCjtjmqpY2KWCiYCJqLAC0JlvTrQ/Q4WyEdXGJ4qAHBhsrosSCeeG2CXTrbUdeFPBoEQRId2NvXs7ZL53pqpqtsQQfOy9HUjyKq67ihWduu6rW+eqd6Xb67pE1FkywvAdb9IXCzD7bK4FM7tsqnbC2Wii8G3dsURMKhzuupF4yCWfEhkqcHaYZa3yyu5uayLHLDCGhML4B3rcqqyfWt/PPPfu8stQaf0o0QlUqPIR8+7I637Q4Zhz2tVQHXTbBAHhytULghvswzZhirOTPU59tt89krm3Qxwpf/6GmyNZRau2TKVvr792I6xil3gUZ/WjIRVKaJLtOy9pmp4ebXXfiLTMuUNaPRjEzaF3zGmeFEhNuc8WFc+664p4n3DfDIJZ+rrAmUyimtq/3rnHeV8McMx0QEuj0u7IKXDjv2Pru/FrAuww6rvFNl7Pp50K8bcq8Wy4188/zOPS8sitsxNvlopx98pXG+ir4mhcbPuemER0zrvmaijruEw/ePNBlg9/81BO9ZGHhfkZAjqBG9Kv3WehOAvzfACeYnvExSnh9+xvcJic2wmVKfsPqHgV7V0BGTe8BCdxVwFp3u9PZLYIjtBsYkqWF+10hf67R0sUgKLdqDQyGMQwilP+SVYf7EY9mDkydD6O2OxAKcX4lXFENY3aF6sWodCEs1geNhYAuug5+QBygBTdUxAfY6wFVQN947ISz9zUxAQRYwhCGYIQoRKEKRbhCEfYYBUQgwghDGIEAvvfEu0WRP1M84wO2Rq5enY5dE/tSAhBAxzw+oAM2yKQmM9kBHHgSB1SgQh2wMIY06GCQhXTeGN1zBHudMQpvQ5+SvLbEThFgCHnE5CZ3aYNOfhKUVCCCMImQAiy0oJQISCUJp6QFV2rNMlyapat8mIAhROEKuuTlJn/pyVAeYZgpCKc4U0CGNBhAmZxbZXcOqLACVDE00ZKTBwWIy2x2M5T4pAIOOun/S3wOU5jhJOY4w7mDMaASnXY7pHMw+KgCVOEul1La2OYUth0NwQ9EiIMbUOGQQ6BCCv8E6EBHSlCDIvRs6hwOFs5YAHsxco3HCxzK3LUFhVLkEFIgqU7FuYM9nLRsNhVOQ1tKPeMkkWwS0pHaaoKHnO50pMcEz081llLcNNOMRKWDGk+FvezYaHBTCKpG9OCGFjx1oD2dqsYU1MqWtvSdA5oRsAans3hJiShSMOtZw3nMg6p1R2LtTDPd2tI0OTJ7/wpW1No1mwxRRQ9O3Ss5/frXIbZnpYR1qFGrNbaLceuuSDlEHCTbAjJItbLpCexksOrWRWLmenAqlJtyBlqq/0T2qXEwLWrVY7XcDJawcM2hwCgWwsXOZoZk0YJez0qGAQRgqlPIQhbY4AnVRgazhE1jiLzGQTc6MQF6IoseRrtX3aZyCtU9hh1KUYxifOC9mNiEfOdLX86wlqgvXWNxLbat3o6FvAMVqDjJMAIhhnW9H8DENFjA4AbLQhb0nS8MJryBDahABZg4zG9bS7tAyenDKnPXYGpLFgCnQKAhJWcyKXjgDyxjEw2OcYwjLN8Jw+DCFc5xhuOCXbcGl002Gi7yNBZevpgVxSEVJhX6sOLwtXgTspCxlFkAYxrb+MYqyPEGbnADFcAFCZktACzL5bAVbm5HVR3LiUOaz1ASIf8NTi6DHT4w3ylLmcabgEGeJ4zjHHMZBRzYAFnu29IUrm+ivopYRWvUPe4cZs3BbDMO2oADPzTZdU+GsZ1ljGcJT5gcWc6yn28A6ECHZcP4lWaIMMepgtVvMnpIQT4pzU0cIOLSiJuCHFCg503budNXxrKWt0xqQFsBBVfp8Vv/1NV+GSp3d3M0YrSgT33W+pNDcJ0n5qznOvu6wZ3e86f7PGoUlNoKkPhAVcBMWDTNSNUu5O/mXt2ZFFx7n/vsQJpyfYdSbCDC3wZ3uK9M7nKXmgOQgAQHqEJoh5KsuMcz3AqZmABpR0af/OxkLzXZgWzbTdcfUMGLvf3tKg983KL/1vKfD45uCyz8KKgutHl+xbM3QpJguXEDP3GgTX3jmqrH4HW35RtwBpucxpiwMagLXuGVc+DpLbeABY6SsMy6luY0x1wbw6iepeKG59rUZAEcRLUsUAIFKoABhDWtaV+Hu8YoZzqXi/10qENC6iYwirILoAQrJtqrWfReAIeDCrCHvePfg8I8PrCBCZO85G9POp8vnPJRk7ruHED33S1gAgwUpeF+WzX3tlg2/3ImDmHXZBQoO5tLZ2EeVmj80B8/Y6N3GhO4xz0Mll55g2Me4QmXOgYmQJQwuxtVECT9vAGoI4tzxg2pz2QVqTqHQKd99lU2OripTOXb514FvO89/7HpXnfNb94EEyC+TWLu8JxJc1j8kyD8umN4XnZg7M811hTmIAgLp73T3Nd9b7cJufd9lMd043dwmad5Usd5w6d+NCEFYVYAhtZqbFRzZ1Y2aRYZ0NdzmNQsBDMJJHADFuZ4AyiAeFaABXiAvfdeH0B+dZdwweeAE+ABU0cTe1cA+VU5ghdAPmN6qMFxHNcBRFgFz/Vz0QAK2lBh14d9AxhhKmiAB6hl77VyCgh8m0eDHuAANygTbdVuHXZUHYQ4zON8qMFzukSEatgBUfBzAZAFdsABJLgB5GBjT4h08RWFuMeCVFiF5mZumCeDM9h56beFNNFwV+dCGFg3ZFM27f9BBb20hpHoczzCBHNgASjAhFd2h/OVh3q4gpQ3bO/1h4AYgzLYgIRYg7zACzMxgUqwBF0TMCqTOdTkMxsoGV6whrqobwfVRQEwCY4ghyQIfibIiZ34iXsYihXmgi74h5jXAIKIig+4hbyQdxzRBBMYejOVWBXTP2hjLECIGjq3i2r4ijsCBb/wdHNYgsV4ewRIgMgohZXHjB/gjM8YjXg3jQ6wih0Rc8cXODXDfBlIMEU2HE1AjuUIi+lBAHNACxyAAnNIjI7nhFAYj8lIeYxnYfRIis8IjTPIeak4Afv4Ah6AMA1XBNRCOZxCcYhjhqmBkESIf16UhJAAkRF5YVf/lofyZZGfiJGipgL0OIqlyAEN4JEf2Xn6uIoQAIEYIYFhBksDI2LfyDn8kW/kqIP5t38uJ4c5Rnl1OGE8yZMXlmCMF3JBaY9PV5SniHdIWYj7yAsQQAwbkYOiAyva4i9cRzVVCZNjlx5qcAEOCZFaRnlgGZbIeIBkCZSYcJZDSZRGiYptWYNvGZe5oBFfSFjEw1nq8l2Jc4uTgQQwqQRSZYkWYAUPyWVdmXbkUIeGqYcYSZawuZFDWZSPKY3TSI288ALEIJcZcZlupVWcxZKEVHb8QQWhqZBqkAul+ZCZOJgsiGGtiXshp5hkuZiLKZulRpse2YD5qI8jGZcuUJkY/8FumQWc3eiNUyOcVcMfR3CcszEHJgAJpmmTznmA0Wmd1glf+hmU9Zid2vmRDviAkjmZxOACrDieE3hEwEKLtcg5BdkcxnmV5oiOFqBwp7mOqcmCYQmb14kJxXCd/OmM2qmWWWgCIekBuPkC4LkAGUGehJVAZuYzW5SXCRAALpka7UmOaKIm3zABFVp3gjlsTGifUYhhCZaf1XmksSmbafmfJRqZA7qKKlqgC+AAGDGBFDgtFkOjdkNiwhGhu+hQCAAFymACFWqaFyqk/vecF7aHCUadHfqh/EmPTTqim1cN1QClW+gAbzmlLrAAj3ClE3g+l6OZI+SluWGVa9hSW/+jBrBgpvL5dOaGmmrKpmYJp/qJn3MqlI5pp3eKlAK6p1Ial1QKAoIaZilETUo0QQriVrroUgw5AZCKppPKZWUppGaZpB3KoR/qXptajyNKmzOIp9UgoDWIm7lJqguwACBwoBWBpecDMOjJpVLTqot6f+60BGQqqxUaqcz5h/S4AZeqq/vpoUj6q8AarMOKpxgQqnz6lrm5m38KqCxqEdDqP8qESPeHrdgqZgQQDanArQmHpt8KrkFJnZn6oeaKrs2IAsGqlhVgARXArqEqqkpJqn/6CI9gqvY6qFqXr+7hlK5KVOejBg7ArWeKeaSIAgy7sAzLnw9blBUQsRNLrA//mAsWm6wYC6ggoABM2RDY6LErAz7UulbuQQRY+ooE8A0na6bd+nsP+a0vO7XMGLMNQAIzO7M2667wmqzyuqwbqwDO6hBBi6rK90SeKRlYKmZjqgweMAEYIHUySLAqa7BUi65Wm3A0S6zFOnw4y6erOKq7SaUa27P1OhFlm1kgyJks5h7sV2j/CgFviwFOK4gNALWSyrJ3G5TuZbUkgLVay7cYwAATkAumC7i8QAM0AAE7C6hhy7GIi6WnJZAjlLaJgbSuuAQIoAY0MLmVa7mXe7m/94eu8LIN8F6d67mfm7U127fpZ7q5gLqpO6VUCrY9qwCsUBGJS1hDsAQC8L3e/9t6yfRz82O7iOGbbhUFBJAA7sALbwu3vwu82pmWQKq5gvAB9ysIx7u/H0ACnluUoBu67MoApFu60fuWqku91Vu42MsKP7sQ29tSHfAASlDBSnAFLrJHReAHRXBHVfDBH2wEIjzCc6QDOjAEOrAE3qvC3ttFLtxk5nsYWLpIXfQNvHCy8MudlptwVisIPqy/VhvEV7u8AkyxDAC9B7yKqru6rcuzPcsKrDC2DJG4MKmGBVDFaoiGPEdYOIAEFowEYKzBGnxHfYAL7YG7TykACGCJN5x+KKvDgggJQjzH2um/n3vHWMu3eHoBBEzA0Iu6qsu6gzuvrnu9UMybZCvBWP+8yORoA/mGb1dJhPjmBq0KrV0EBZ9ww+/bribKnXIrg9BIxyPqv0OMxwFcDc27x32MxEm8xIK8mwcAthtryKwQqBTRBFogBbq8y2s2TNbGTYwczDggBV+wIY87JAQwpqZgCw7wvvDbyZ78yfJLyldbyqZ8zaesx3y8yn8sAUocyBgby7JMy7U8Fk2ACufsUbm8y26gy70sTJT8I2jcbkPgwtHACC+gyenXrpTbydUQzcwbwNh8zcyrtalMrNvsx3+MwOA8uAcgzjyrABINxaygAJ5jJli6ei7cCMOQz83sxvxsoiaqx6gsdQVd0AF80hPbvBdQDS3t0qt8xN38zUz/7NCxrLGzPNEUbdEXTRbz7Fai+cLRMAwQsIofvc/8zMl5StKojKcrbdArzdTafAFUndCs7AAS4M1LHMg2Pc7kDMU83dNhEcGFpsYujAYLQAwefdQgndQYINVwzdQvvcdVndAyjcRYHbiuTKoPvayFDAJfXdFiLRY/XVi6+8KjkNb5fMPN7MxuDLdJHddS3dJ1XdnczMoaoAFZvdWqO7jEANE4Ddg6TdGCPdhWQdbM8sJdFA1pXdRGzaco+thtzc8k/dKVfdt2fdnQm9mandUSsNWsG5cP3dehLdGjvdOmbRUuSrKq3UWNYAkuoNZrDdsoGtu54MYE3K4MgAF1zQC4/03Aua3QmN3bvs3ZrzzcN124lmDcpI3cyT0VIttaRmDWqv0GlRDdELDYr13dNXjdBpx+fRzg4C3gun3Xu83bvv3bnG3Twy3LlmAJT9zeFG3L720UZF0Fqj1JBEAA9t3a+R24jN3Mjc3KuRDgJU7gfmzgJM7bmk3enN3Q6J3ej/DggU3aFF7hRLHcYnbYzc3h+rAA+P3hIP6ufIqzJA693CzeR266GpALCN7bL87EMU7cOL3ex03RGQDFh4vjN4G+V9Lck4QABAAFwPAI0U0MrKvfgbuP77rkbr7bTs7kLO7iUU6qn43esqyxD37lWJ7lEMDlOOGbVqIDza3aZA4CQP++m/mt5mtO5G+O2U4+55md4Jv94ucd44/gujNu5Q3c5xnw6ayQAVYK6N/ylDxe6F3EBLuA6ImO5ouuuiDe6A5wwH8c6ZEu6RJA3r+t4FFOA3ce43n+4FYu4VCc5cUunqQuE/HdUl+O6qrdDQqgsWk9uK++1akb4nxK6U+O4JROA7we5cSwur/e4MG+552O5eie5ck+E19g6s7e3HygACCQ6S5Q74oe3EucujQQ67xA6f7e7d9e58KN5349DHpu7nxe7KAOxeveEe2eWR7y7s2NBqog75kO5Gfu6vi+1buu4Jv9771e52gO7Ms6DK4r7BPN58b+6aB+4w1/EQ/fWs3/LvEuzOEyUNHz7tf2Tu0QEPKcHfA+b97jvgAQrenCzukS/gehnuWg/ul//vIYEfNEVQUGQPPNreo4L+3LegAZr/EbH/RgL+VTLs7DUPYHj/LnTtosv/ZLL8VQ7xAf027zbfXNLQB8kOXynvPLWu9d7/WsG/bATQNjT/Jmf/YIT+xK7+mnAOpvbxGOQlhFEEh0X+ijMAgZINGArfVbfwCf7dl///WBv8SDT/ALUPYGv+lHz97EvvQKv/YZ4PKNvxD10loNMvmFTgBokASLj/Pzrvmx/NCdH/yebdOwPPrAXvaMcAvDcPRon/as8AeJz/Ktz/JuH/tY024zb/uqTQDd/1AIeJ/3ve/XRD/c42785v/QJl/6w3ALjMAIhm/czv/8FP0HTO/6p5C91l80mWUEVa/9t38OAEHhVAZWrBSAQAji0cKFBxYsOBBR4kSKEiFOfLhg2MaNj249shTSkgIFrwqeRMnqz0mCrDK8fDnw1KNINW3exJlT506ePX3+BBpUqM4vSAocLVBkyAgETZ0+hRo1KppCgwYWJInQEkOGDytidAgR4rCHHDVuvHVrmEi2JBWkTPlHLsGWMGOeOsVr6F6+ff3+FWoGaYEHRXRIRRxVQFQCBAgNsvryZFYQW7k+WoA5Y0ayGj1vXMBI7bCFw0yxHTmSJKtXclWuhC1X9v8fmDIz4D31B/Bu3r195zwy+EGUJYoTH39KgCo03JLdglCAemtmhhw7PiJ93aP0kCXdvj0Z2/Vr8bRr38ZL8/d69u15NjGK9IGRxcil1kfc+EwSCpDxSsbqO9RAYmuhkAjkDrVXSHqlNZUeJE+2B/8YKIOVYkKvOfc25HC9ojpASikD7CNRsca6KaQ/q/6DC6vUEoQxOtWia7CkBlsT77UIZRuINtx+HEi9DockcigzHhgsisNKZDI5AvZLwgf//sttJawMcsugGQWM7rsFV7pxNjHH5HGuDIE8ZcUMcimyTTd3Ck6+KgzAr8kmGyOEAv5UXLFH2OACzyAHbWSwwT//TNJxRzJnQ7NR3Kyy5E1J34RvMCWGqK9OJjU9joA39oQsVDQljMtK8EwyqbxFKRSzSrmqbG7KNPESlc1Jb+3QDCRAJCyKIUa0M1iougEkSlFFxYvC3BRdtdlWk3X1VWVp7ZPaNCGLFFdt2/NCOOKEvc8pTpuq78ld+JOyPz79W1HaaJuFddFRKUT2UVnZHSSDbff9Lb6j5mOqxHHBReDJQpIo1od0B6Fg3WqhLTNiWJN99VFaZ6U2VHw11pgGfj/+qyhLjQCWYJPxBAQQH4wdxAeHOV7RqmnnndjRjI/l+Np1KVAAZJ/3OnIwpRozGVwByj1DnJRTTqJphUN9WeOL/zF+eOqLN4Ysao0pcFnFn78GKk6klCQAsXEHRg7tphprBIgQmG56Tz3V5bNuZKXeOOOXr91aRbq57s8BsAffyd9el1C7aGEJAWLppZ3mGmq/JY/a4VP+bpjjhvVseWWuV16ZvySEJLz0SuUseVOTE0eAiW4McfzxuBHevGG5GWZ489yzZjjNzG3PHDLQi509boUVZqV05SP5UE7WVyf4jNcBCeFtpouVPe7a5da9+9p/b9p20REmHu6Eiz1l+dKDJoywKp4XVtOBOUVaHEPud9z62IkvXs89w5db+MQHQD35gH/kw971KKA+wnVLPg94H/SMIzASneEZIhDB/fBnCP/9xa54TcPeB0EIwhCW73r7c9wCGQg2B/4LYPBLjPwQUCe1LQZtjcFFCQyBQQ1yEHYhgB0KUYgw8iFQiEuzXgcd54MVgk1shAEYwY5WNBgSQAC4eMYJMshDDYqgeoDQIBL1p0QkOo6DX8zf0mB3PyACoolfe+JRjDCAtMUvhjPMFFRsKJXGEAAX4sDgCS6IwS32kI1spF71FKk/DoIxZUB8WyO7OMn7DeKNP4tjFO2ENvqZbZNO0Y84TjBKETwjixccJCG5mEFKVo+VhzRkLFWJweRdEmSZnJPqyCWuO+Zxhrs8Gn6m+MuzNaYLYhhECUa5zFIuM5WzVOX9CBkCVkL/c5WE3GEGs2VLfuEShsDU4y8puKlxMcEYNWnFCUqwznWqc5mjVOYoszhLUw7ymaUkZBYFKU8eEoObH3viAyD4TTyK8ymdBGbi9ijOcnLhJo84wQokWoKJsrOdymznO+uJwXqaUpD61Oc7RdCzf3YTSUjq1ZIM6sld8rKgCz2oDYfpUhLZ0Jw6EUEMYpAJnsZgBehAxwrWGVSLshOe71RnPI2K1GeQtKTbihNKC1OcltZ0pS2FKfxmekcDMMGhO/lDJnQ61rFe4xo6Nes1fkpUohbVregwqm6euq9uofQoV1gSQWMKU8X4sqp7JeZVmQCUEGgiCIf9wWE1oYkYHDYI/zFgLFkzsdagArWyEs0EUEuwgLnuSwonFahAjXCc+R30r2cjl0xRy9CoDFYoK/hBbGPbA9nSNrZBSGxiDbtYsvbWp+nr7LaacFIXVoGOLh2mQv0aTE8Gc6vL/atr9xKDHlS3uk/A7hNoq13s0ha3301sEBYbhEyoMLjaOp1ACVMEqk6Ql3w1aKZmmty00VB+AoDCX2Rg2NrK9gfdre5saVtdxGrCvOfVllFA+4BLlc0+MjTtHp27VTzSl6YMrVN+AUOBnYpVrIvVxA9se1v/JjYGB0Ywro5AXCjSx701FSYxl2th6CaXuQiIRm9K4MVSZrEEPAVyJhgrVp2Kd5spxv/VZ6UqUPZC+KosvepCYxwuCoOzDL75AyAE4rskVA8IQPBoRCUagxMgmV92/dcVhlDHPLY5wn5d6Y31KF/WIuDKvxnEH0JSiUrgSAZ/blgInvHjEph5X5kcqIOpKK4p0rDOjH6vX5lw599shSwcYYQl1sLnV1AgBD+upaFvpQXhCBSvTyZtamlq4QtX2LkVjq8Vb8qeR1jEIcM4ACMiwghGdFoEhRY1ruKjXtFiFbCmjXNgXT3h1Db61ROuk3TZc5Fbn4XaBxhGlkMQ7FtJQT7/Ym+wYgznlzoa0nLG6tGkvZ6wWAQ02OHISAaRBG5PKrTEno+iUR3OqtIPwjJF9rL/ianh9kCA2mLpCma2EhJW0LvebsLCt5ncXigDvN/27WtMla1aGxKA4OyhgVccMnKHdGUBC2fFIA7w8CINd8miJVrG7dvoZGM4vo52NnOZ+/Hf0AAzByAGBIhBDKBjJCMGesspPMbyDkV8wQ/Aq75njNxXB5a+Omd0m1UrLp77JhdAh0DYwx70sQ89IghfCAhUsnSmt2e4DxTtat+r8ZfW+cbzvXvObdh13kwg6Lx4wQscQAPC04AXvKABBApfdolYAjqsEFzb2RNxF5o6r8ZxsoyZy5Rnh1PnnZcp3wGTixeE3fCHd0DqVe8AXrD+8IkXu9Af8gi1r1zyvnH506Mw/+W5x/C+8uV4uZ9dddH7BQPEeMHpV+8B5uciFx5wfi5Uf/jXE17oLniIQW7fG8r/q8XIpnO6gV/3rAqc45+fYfH3MoHWq575E5gABuAffwxggAETcD7+8R996b9+7AegvUfQi+37C/USjqhLNYyzMVjDOhsTpuHbO96wgGpoPQ+YP/qTP/irhvrDgA2UPwYAQfjjP+ebvsQbugUAAc4iQL7QAgMErd2DL367r6y7OljTvPMLpnXjCwtwAAuEPw40gSA0gQ6shiI0QiOsvyOshvvTv+hLPcQTOmLIDAhYwaHovvZhsCHQt43LKpqTsYTKOTCENufSQaFogAaYPwwwAf8LYMM2dMMJNEI4VMI5LEL7E0EPcD3Ae4ETtJUq9Ak0SzOKizIpqzIHZDZVE7hlK0OggIT4s4A1XEM3hIRJnEQLqIBJrAA2rIBM3MRqqAA6/MQNZEL5e74nPLw9PIDI80Od+KzBaB8YZCl0czbzaza9czOaYwIx4As0jERKnMQG+EVghARgFEYLgARLxERLzERlDMVPDMU65MD5Y748FDq2W0WbiKN/GS3kirCsS8RErLqCAifn0sWhaAA2nEQrCMYG4IAzdMd3hEdMHMYKaIBNtMd79MRMrAY53MD4k0Y8dD3Bq4ZrrAlAvCsdcDBOmjKti7QxrLrPOxpKCwoOMEb/SLACDsDIjNRIeIzHjqzHerzHkLRHS/REJMzAC5xGXvCAgfRDUnPFo4BFBRRHVXNICVs2W8w5AvCEoUCBdNTIn8RIdgxKjiTKkPxIkAxJSHDGTnxGDzzJ+WM9D7CAKrxCqXIx3wMnfrvJmtxK51K/nJhEjEQBseQAFDBLs8xIs2wAFCDKtqwAEvjIt7xHEkhKe/RENtxHaIxGaZwADiBAgySMNUu3v4qzrZtFW9Q8V+sqoehJjTzLxxzLsixLoWxLooTLM3xLd7zMugxJN1TCIKyGIMxAB8CA23NJQDy1mZwzGqM6BhRHHHQuAyjHn9gAsjTLG7iBx5zMszzDsaxM/468zDOESxKgS6TcRLokTpFcRjicwDcMTX9kSZbztpcsgJi0SauzuTBcwLwTgBEYQwPIMaAQy7O8gQ/IzbNsx3Z8R/VUz998x+FMTuKky3yky07MR5EswuV8Q0g0AfhjuiscjCpIyIUcv3JzNavDyVlMP6CoTRQ4TxT4APPMSPekUMt0x+M8zvq0y3y8T3zkxDY8xmNkwyCEvwZ4OMCcDwojRETEu+FbNu+EzaMBitsszw+AUPQMynU8ygrlSHpsgPisz/l0RiNkSvvMT3tUymH0xTYcwgkwgXqjzsBc0S+ENtaKUQmrUucKz57AyNz8gA2I0Aj1zXrkR3sESR49yv8gDdJmPMKmpEMiNdNLLEYRJdHSFDWXfEkl0AGAc9HtbDYG/DwYrUn8+onxhNAwRctJ3MAlBEEi7FAfrUzi/FH5xFAjfdMLwNRM1dQLaNNNJEZhrEQ2LFFDa8WXvILiwLqZxFIvvNJBHQFBnc2dKMsaPVQbdcciZIARzAUGsL9O9dHLpFT5TM6QPEJO3dRMBcFcHUEGyNT75MglbVITRTIABTcsJT/gg0hm48pA9U71a9ANAFMxZcd6VMpqcL7CowEJcADn60AizFCQVNMNJdJqMFZMZdYLSFZl1QANyAUNkIB0/VcJ2Nd7zU9JfccltQD5gwQky8ajiCDsFD4IvDv/78QjQXVIWOWJDyhLcEXUCw3FCfhXogM6w5OA6EtWOLXHYb3UIryAXe3Xfi3ZfvXXdEVX6zsAxdtXTCXS4HRHSnxE+ZtKBDOcADVM0HtIbU3VbQ2m4hvLG+BYtSzOT+TUXPhXAPy5oCO8mG1UR31GNi3WZJXZfZWAf0XXQDiAxPsKS4gIwuNXnTXC4uzZULWACQja4ALMAoADWaS5+TrQom3VCYvVm2haMFXLMzRCEKRaGjgAS5CN6IAIxRtb58vXNz3ce+W/mUXbXaMIXuM1S8i0ShAJXrvZgSXY43zWY+xPO+2sKM03G6TJrkzQQT0/0bsBDnBaG2XLUMRX5xtb/8V9hFP4IgrQs5tV13Xd1WTFAHulV2TNV5ntXbRlhI0QOmzzXNTgMzF5hUoQXRp4WWM9UkgN1SFU3ZJqAtbVwmz924jtSlcTVASQA53o0ghtRxJgVJi12cWVASBYgUwogWeYiQNoP/zL11wd4GTdV5mlWcXdNVOohGGQSkgwAQewhBtpjT+TC0ADtD8A3bMdWw0AwWb1VFAVUfmbKzx1xQcQzHC81jGMqVeVXe90YQTQCXas0Xb8RAbwV7KFgFtj3MJ6ghrQBEP4gwWAAF6QvgsEWwKWXH6FWbJV4I3otVc4gIqEBAxwABCggD/D4NoJAU/r4kPRtZtl27YlUiX12f8mfapSPWFMYdX1nSKLld0xhOER2FKb2FgwNVzn04DMjbfWCIEVqAEnmIEgAAQFONvWM1nJ1dV9zeHCkwjO7TMZeAUT4AARnYADyIBEqh4v9rJn+DK3AQRJ9lzRPVsa4FcGuM9fDFUS/qfpzFOVesBaPNo4pmWcqE2n9c0KwGEFpt49aw1PO4EemIFYWANNSAIQuFlEdgBl1VWB3dfFm4hhiGJAgwBIwMi5hQBWAIRnWKQQ+DJqMiWJmqgQyLPsDQlcW1uBZdb8LMafnYBWBkw9rbvVZOG/hWM4/rja3IDcrEdzJbyIWIsJvmAKAAQgOAFNyIE1+Ic1ODEQcAHCM+L/EXQAfvVXzHVkbMs0gZYBT5OBCbBminQABQAEUlIkEQCzLBozIfsBTeDmhpHkBgFd0cVZVK4GX0Rd/7Qlaj3IveVbi/vTzWNfOQ4mNbAJGwVXtsSAXPjnk+uzVwA0Lx60GHgCJ1DoWIiBQVgAF1C81JPogH1eXs41XovkjfZmCujLsYQEB0gm/v1ktzElihIr3OoBIaiBICgBt3HpP5ABuQBdU9A17uXUSzxjVn6jhi0AeQ5DGoxj2IXjo/HO940EGy1PDtDlqrWEPtNrhukycN5fTXiCHHCCWPgHqx4Eh34BRI6+mH1mdN3hXfPc693oLgMCCnAA2x1LE2AFsfqo/y9rphPgKcPqgRrIgRyogWA4gW/u4s2x4AZmBMXLhcCuSDYk7BUybD312wOFXcfuzu12rldtbAGoiQ1w0A9oAH8+uQrWk+pBpUFbgcXqgRwY5n3YB4YehEcgBsIzXqqN6LF1YpGN3k1z6j/whST4Mm4mBkg4S0jgBYr6qHoSM5XugScQAtCeASHwKU/2ok3e5CxWBe2FAH4twvDFaeqOUuumyQVkX4uN2GByYRgV1PwyavJmgJBj3EDz5mYSqv3NBNyi6xlYgzWIhViQARGo70OOaOkr2Ua+31wL6OwFtE4uAQXAgLIcSwt4hP7t3zDTcbmugQmfgS8Xgh/wqSz3ZP9T8uYu9gUZ0F5TRuXoTt0mqu7LO0w+Ldp7ltjudOFoMEsbrQYJOAAF+AOCFjR10nEhW6zY+mH4doLQnoGaMISZIIb2c8KSBVh0xTbq5TMtDrQvo6gk4IXxbMQQ+Ch4guvGCoK5Ju4aEO4cEIIeWCxxFmdlqqdNfoXmzoUibEP5e1IGivP5oeVf5248xy9K4AAZhwAFkIEkKCWK2l/IMizcwq4uh+8ZWHQn0ASbEIFTWIBIR23pO9cE3jXOvWxD+TNFArMSUIQFsAD0tPJBk6eI+rBTp2tVf4Ka+AHifgLcCjEQiyyxWoHjnm1VYAQaaPMRpVteL/E93TiGgtHs3m7/764P73bxroqHyZSAYRgEQYPr8ZLr6qqBHxbuLxfkGbgGnACEmVA8Sefqwdvji8bokPCzjf7kt2YFCzhPiuSFQV+m9oYs6/rhereJexcCCZfw64pw7QqwV59tS4AA0tzHhD345YlzMBTDi4W2OX547h4BAxAFEviACqCBP/g0yIJ2CafreV/1af9yYMuJJMgAIjY8rk7twXPicJdmxtXrzfHmk14BClh3s6zEBQAzoaIoneIvswcubFf1LheCxl98VQ9zHWIF+6aBHxRNElXF0un1OQd2oRZ2Fz6aAYgGUNiABoCAZNKECH/84VZ7av/yHNAEtt+JQWCFBYj7dc3v/4n+6ke+e73W9E5WhBJgBQR30NxURw84BSBgp/bOLQlfgZ0A+S7vAbs2BFa4BV6gW0rEyIvkAHU8RvlzgF3X/ITHya38boq1WBdXfwGYg/KshgMIgRjwcpEX5GoX5BxAh20LilNgBRc47f0DiFwCHeSSoEECDRoHFh4YZsnSK0t/ZPiSQSFECCAaC2FAcePGho8oOFixwItCiRKZNGkK8qPHj0gyZ9KkcCIbCAgTLHDo6fMnUCtWIFmY4MEBzaRKlzJt6tTpkQJSp0pVokMA1qxasY4QgIBr1q9bx4IF+wbUBhQWchFjZSjTkxoznDh5IkLEU6cUFCwgxssBwYEFEf8mpAGBIaOHlSq9kmHxIsYQqjB8DBny408TrErEaBkEpiGmmFQABToSKCQOqSGxJmpiggMMeWfTrk3TC1WqD4aIHfsVQVcEvbEOJ8u1K9hRDTZ84GDhNS9iC1glKSHENtNBIFxAoBE4lwMJ4SUQTkiMEXrFDyMOO/DXgwkOG+bTFwnUgotnnX/wV4oJBYCnlaZaA60ZSBRRFliQIAa88IIdhBHSJEVuU+1GnFfGYVjWVsCN8GFWyIX4jRXzfYACa9UYBcEjpxiiiQwSRkLMKY/49Rd4EgxmUEKCYYCBgpBUkyAKH5wY4Af00QegTwH2NAEgmry0QiQfFFhBAw0ceVr/lgUmaIIJP4o5JgYmVKPgcxg4AIGMbdYmxQMVFrCbWMOJaBxwZCEn1ocgYsWJBSCl1RNRGHgAwXSAZCLjAaf05eB3AuUyZANFKnmikSdyUGSmABqpJHNMNukkBiCUEMQjuSyw6gE0XEBClw1YUA0GRjngIA28JOQgpA544EEuEwg7rAPEuHnsUxTKeaFwdW5451Z+ijgthwKM4oB8JqJQYFEOvDBdCDFI+McfjzowAQbVbDqfCu2qYGKnAMaaqZGcJplkqKZt6ZwlB2jAyimQ/UFDLgwwUJBhxCy0KsMMHUAMMd3tyiuuiCJ78VJwLsvbhsVpKMCdfurJFRqMYCBf/70cyEprsS2KQEGEf4DAC08fuNuuzTnT22msPWtJL3OdmsYpCtU88ocECoiQyQrPUNDvwsM88tBDCihgydVUW/LII6w6zNACj4CgAMZlz6RshbsZ4OzHWkHb53EglzXCAEzswosJ9jYna1HRPTKI0xA+AsnNKuRsuOE7n9hlBRVUY7BACV3ws5GJa/pTA5ueCImuvEBgSSQH/GGJQ1i/YjXqCrCSeupYa/061qg/YrbZGqc9xNrNth2i2yDC3XufIxiAhiUeQGJvl5AYuiYISVBp2wQovHu44vQ2QEIFFzCA0EIQ/TFICCeEkEv1mXbZU+abympUdDRNJMMpf7Ay///8Vq+Oev2p38+6/avTXrucpGIEr/wmQ2Epzld8BzKRdcV3DRSAAQxgN2JM4Hj12tasjKIQt8CMNpgwkeUwsbMskaAaCDuAJQBGgSRQ4GnEoIECkrAAyimuZypTWZYsUCsIkI0mlhgEIAYxiFNkIAP0q98RVYfE/q1ufkZk0//K9oUAFgAOBOgNFp/1thA90DjIGcAA0FAJW5yMXtsSEmxosADAdTAvmlMcD65XjQtoIBAHmNr3kmCIILLiAJPKkqeqJy+f+UxBEyDGIJbyw0GwUIineGQRIxlJSEZyiEZcABSjaLYmUNEIbNPKJ4EXtwXKTWSkFMAuFuAAdQltZRP/8BsFnpeXLKmPhI6gYyAWgLU8GkIEJ3gaDRhQDVhlqRqPu0A1urStbRGSkIZcAF6ekisUTo1rXQubLl/IK01yUyacDCAcQBmWkfGJWnOTFlg+hAZVEMMDFqDcGXWYCxoQQwGAaKNTMBCsC1wgF3U8wC1YoQpo+MAQJ1BJCP4wDAm8igTYMyFChqGAVxyAAcRsJkbR+IgTdLOjmwzgA8I5li2Os5R7ktsCp6VSKHwiJxUkmsqEpE+FnOIZsznA6rhmCVMIFBqAMEQIVqCJGDjNEhAo2BwPphCIXOQEMRBBLrTETIz2LEUOMNUCPKrVY31TTnAoDnK62LtqcZGUIeMK/xRm9AheYKBSKXNlsSyRhEQ+hQJDPIUQB+EDQADiDxR4RtMAwYpH0EBHGtDAUlkBRBHEQAhzKQQHTkRMh160mRnkBStOcIqtclZCXc1NSHfnRQ4xkHdc/FBaIwGCBeANnrJSXi54gdM9PsUQFGAFCLY2NQX4NQT3HN0CWpWQhrziFEkQwQpeUoMgaCICFrDS9Shb2ao2jlZsOUVKOqtd23w2N54Upzl5Z87SOvA4yHmDTGBIDAe8s0jMRKMD1Ijd2g6CFZYAQdcUO8Q/8KU9EJNOCoH4DKceFAhJsEQuItsAx1VAus18qD6ZhxKObrfCT+kuVaoQLZSi9IENfKCHFP9oVrN2JbUzcuk7jZQlSDgONjy8Z1MsIYL6DnZVD3nEMILrMF2y4iLPwAhkZKAAmnWpn7lApkN95lDHRVghj6DOCVbwBwtTmSlU1HABo2XKkIW1vB82b5+YQBMFrLWCm3qvdRWitKa4yAesYG1CICCxhDUkwIAQQWQMXIhHrJJxDKDBMAg2TBJK13GPmyeAFXCKO9+lyo6myZUN2KHdSevDXfzdcbqQFL6w1YLMZPKa/rbZpRjCtgv4kaTmaZ6wKQCIJwBCZEJAAVP0mYQXkIDoACEDDUwWe4bW3gmxxooMAEKPvXw0siO9YTtBq6yWHrEDw5wUGLLWBJnbG4vVpOb/EDDlBIZQQJgwcLCDGKYhvE3CMzJRAo1gZGCUuh4dafDDZwihBFHN0q/HzT2HqC4DK7xzL3uIbCorm6wcdls64dblaAfPAJpOygEUsN5kFqmYDJjAPBcQv6WsQAQLwDh4CqsQiRpXBCU4wTNS/oxvx6a68R7GHwCxgh484RHEdJy+y61L++G1hXz9aWgGTvAAYrmkphUlwhUePDCDTMxKUUBOPEBxlVW3IPVMglIsUQIRnKIwh9m5X3sp60LYla+snQDkJAABmFenBjX4Q1S3lT2EfX1qws5Az1tIAb6WenZCr3CkndXl0SqQgcE7PNwe/vSoY4lxFQAPok4hcJmc/yITJxCsTnkbsIApoDsQUFirF5Ar8jj5D0k4wRNmEIMDJBPf/VRI2KimxLzbdRAU2OtPsf737V7ZY+l0duH7lKelm/TDTldKLshMsHfiuwIzRaHuZ5Jubxe7vld7xAHia5juRHwQlojYcI9WHU1k4hmqyAUkXD/PA+gydv22/fcck/diJ4Gvu98uEgIYhbMePKWkFbHhHd4CGUBTUNtRNd6CmVB0rNGUzYRTlcDKDQJbvQb3LITdAcybMcST/ZUmrIAMoV+XVANiAVjszA9e2R783JXt2Z5d4Z7f3d9W5Z+cFEGzNZuz9R+JKV3xOQUEvBnBIKDzZVwM0UQMxEAJUP8ABSnInw1DJTiGX9XfXOHXzrlIENSAIRBD69karrVfv9EeBTjhKcjfCtbez8EgZ8kgaNHg0WnZWHVY0kUbiT1FxIme1DXfn93RxsmECCjACwTJWgyDRYSAyj1DCTTNXggbSgjB2/UZM5mQGpVgHumd3oHhHzxSJZ6gECWBDJmhViFBB8hJFAzApB0HWFnapYVVSindh+QFCLwZBKxSgz1OfE1H0BlIT+jQI/jSCmQCTLAEzWlCXwGM8+RADSiA1GEJ9txh1ahQrEkiBZBLJUIjNOaVEK0QJ3oUGuaGGmrIWZli3MChAPrObKSQjfDCBFSD4+TCYfTYC5wZoRTKAvT/gCLKBTHmwAzMQA3MGBCVgD1K4DnO0fo9BCv0lkbAWmTYlUVAowxEIzTGDyYCQlZdIzdlI1UUgQFsmBcFIDohHvH1CW3MDwi0yqQ8jgQQA2GlxqaoRvrJCi8AwlzQxRrQhUwC41vUgBM8gwsAxgk9Qr8BwoBB4DPAWhLImt4NgjQepfxU4hDpFV1JZBRRpFQ8wDauIYdtZFWCGUeGVW3UT18IGmzQDGq0RlHQACv0gNs5wRqkZSzEZAyswBM4QQ5IXJzdUQqdQlCtQFsCJbsRZQstJDS+wisc0UDKzwlGn1PSjifO4BJgpGnZyf8VXw7CjW0MG5m1ijCZwIL0hICo/6RrvMYrKUAI9ABapuUMPEEOOAE6bAf7VY1drgRL1EPTpJxBypqsyYBR/gFg4qbVpJCiDSbeDcIBHOb/RIWcWMXBoSIboqLCpaIqwo0Y1EYugGSrgAlmEoVmog9r8A1ryBMN/I1QOdZLfttuqc4pnIAQCAFLdOAKiAMEshsL9eVCAuYrkMvpCBv9/MFvjppwlg1xVohxZuRIjRJpAQ/DGYNtkOV2xAaQBElqjMRIxMp2zgpJolCPKYIm1EAPSIIRNdEpiMATCEEP9OJQrcAKlIAiaIQkHuV8ssLpqI4SDeawDYKx7CfG9GduGGee4KBpMRymLV15gYwBPKdt8FBOev/ABGCmgvyEgNAS39BKPxHGArwCBRjCCgTRhi6aPPLDefYAc42obBokfNInREyU7O2PCT4SjdZoAP3nx3yZ/2WlN2alkB7oI0AAL3hAmQTJqGDOgv2aP5UHI/xBCNgWEeEVIJhlDZznE4Soep6oe+odffLX6MAO/uDnI2VSmraJjVLFfzpmwo1YDpYSc4ajgUKIdLwiuiApSj7oDbEGk2mPviHEYbzCHuXVlMZAlgrBOKBnD6xAPRDVXj6GX8pn1pCp+x1RBgRnprrJpk4Fm/6eWJ2WKU6rlzmnhGzHnabqgqQfDj1ogUAUeSAEj5AeI8iACBQbX8XaCnwGiPZAowb/JV/6JW4CpuxpDRNF0rIy65rqgA224XKGY1aOkvDMqeD4hZGqanY63uN0J26SjnAVFq7lWmRE6ilYAxAoglCxBImuG0YkQUL+AWNEhL3a60A6kYzmq4zgxsasTb9Cqzd+KkeS2CTIyCO4QLamqjERRQWsZHUNw8z16rne1kIUxlJZQmLI3kTNZyFkxAoogokC2ReSSyVABNXCTgkqQCRNHsraBtpUyBDs6JvGKQAW37QOoBrICC+4wAv8xbCIiTGhCQlJAAUEwz263RM81SC8QnsYhkI0hNTADje8gipYQwgoArwSJTRaQiUY6+vw5L1mwNZGiO2A1hCM1ymBqg42/6fmjoAntMkCrC1g/AqwCMuP5GwOTQA9tQggnMCFPoEmcJ3ROozUlA7VtN9O1UIhwNokSu3UUk01VY2w2Q/ePUjkci0Vfa3/IVxVKueoIt4SPO8SSFAXMIEotAl3rC3FBAbppkvrsZgs0pPGvUgN/MAKJJRuDUPp6NTW6NZ99RjUkoviNq76FqsS4d2MFi9tTK5uDAEYfcgS6EAXdME2BHAapEEinAECJ3AiJAIaNLADowEuhAInSLAEn8P/QIycydkL5AqOAEuwcC86GpMIM8CaJEoJ/EAQnEASnAKL3phu2d0yKtZ74mbIWq3vBm+MsgL+clcT9PAh/PAhoOx/Ef+DC2Bwd/QKYNyKQWhAwSCTCGsPQphwSzzDXPHX9f1t1fTbe8bnK/Su1tid477oI+nnDpcxbRAxwwQXBhNtnHkNxAqEEwNbQSBKDJlcCYTACjes1tBP3vmlDd9wCQ4bXpkxIc9G2FhTw6xxYYjOM9pXcCWEQaRaqoWfMPrWM+6mfbKgY8inyDbujb2oIJ8CUhQyKS+F2IAAKnMNw/wX0cqAlFAxf1lCcM1ZYR2WLZPb5+lSwNgVCw8kXs2wbnYyIGcx/RSRKJcyMtMEZlkNKqNyIoMfrqGES2SCCPiA5JGOjg1tYZRHwigMT9LPvyGuHg+zNblO/V5qMqdzJLhA/jT/syrr2AsNlyX81S56WyNTDfp+jcMoDPh9HjH8kO4+I31GBAzPbyAb8yncrzqXMk7djztbE9cM7WElxDA0RgjchSHkcdZsDfouQI7pGDxDDPv1mGMsJCa7sPqWaSifgrIuNDKz8/68cBbLcmEVjL7d0SsIIh4b5erYsEeDDdeAQF+O8xen79bcjxM9Uku7NClPQCStTjPn1ovKcqvoCAPwU1JFVG/91v60jr2qziDIqxej9OvoD96dAggwNTJjAMBsaE/vFsDwEVUnBBNL8jytXW/hcS93Nf4MZNRKre/Srguvr/A+UlqrNSnngtgMmxFBHfuGy+vSGFXTMtEuhEPI/4AmWvKGgrIKcbHW5Jgse3TXlHP/GDZikzIvMAwIEFH9YB8KCaoIPMO5Wt9DpPHCeDTtzudQ4lkjrZBvL6QMAGbWoO/sNgTDWBPU9VsGHPZpm3FqM4wlPDV+PexrQ0YVx/RGx459/jLA8bbHwg+9Zo0qGzc2HfJ4CjJzN/cOmyTErMqTWVJIVvYBMEIlTARGFJtduXUTcbYv59UuO6Fwvw76jjarHDIqKzfoqHcZS0fEeLNEVGIGhLaODQN6OARgPkas0d9cOZI04l1RfmH8yKfVds3CWGDYjI0gJ7iC4y+iDHH7TcRt3Y8na818kguGxxpGAFWssZATDjQmizeO5f/YwgR1++LdC6545BIx+CkMRMynRXC4W7OO6XByjZPLCfpA/QGCrKHgXxJrdj9ER4PNiSu3QiM5yroAd2TwHUlUJepdulbfEAlmEjGRpTKSlofpQAemV+PzLXyN2HzzI5W5mS9rEUPAC7zAYdQZubCglkdGqd03/dWeCgoRlqcr1MpfpHKy6gjzQ9xCNrs3iheRoA96mkbM2g7XQjDGRDB6/eV4RhhCQQLBXeSZCMh6ZNzTUMePj2v6SW9NNlug2NTvqJP6fh7AoVdMnc0nC+6db+E4RmADrLGbrWMEmO6urmc6lXM6iT/MkId6QhP7mdsprxgG+tb3+0jiUDq7usP/mpbjeguFtbzSJ4viJovaF+MKucMEdRcOO7g7pdqOe99a+Pss+wqlu7rjOH5LovzBD1LKD6+DOb4rDPsFO95lAL/3OydWA3f0Srk5xGLAOAtqoqXfN8lruVDylSQu5X41/PzIDybj+0IozJhHEvFi/H5qfK+QnsKkR307BrobfMn7Vrtr4ntK+hiPccPDL8S3R6tI/JgztgfYvExoQRwQAQ5c/ScqQRHAgREMgQ7owAB0BRNMLxS8gRxsVTXcyFcSxkIwAhPW+GNkeaNnOF/Vn9695wrm1SWuvDTOD8QzRGHI/GIzdi5gvBtgvW4UgRHoQARdZNh3Rf8+PoiYfTdN/4Cd+opAkJ5lu73iOrneqfvP1T3Rvzs1OpJ/PxLfi+yvB/7Et2IkRT2pH/4n6kYUdP1iRlD/+iiPdsXZRpHlsy2wbM9wocfReo9FzP2gkjxQhb6G2z3pV+NdbV6Ic7Q2e510fHMkFb6ZfwEOFKcRiKKowqkqDqAAoBfteA7wF8wJ1RnVqDqG41kv4RnQ9ZLYPXq7/9zo5z2HVwK+QzLrsxpAsGKVIUMkgwcRJlS4kGFDhw8hRlSoBUkBixcLPIgyZMCIEQI8ChAJ0mNJkyFPfhSgRmJLXhAcOJiQawIDBhJoHNA5zFLPSq9+yqAQwpAIo0eNnlB64hlTpiKeGTUEKP8EIEBJklCgMGjQn1eWhumkQQOnBJzEDix4pGAgwZZv4caV+/DLA4wWHxQZssQAyJEhSZ78WzLwSSi95i586cDDBMcMcmnAqXNBT0uvML/6IxQI0mclVpTINDpTDNMxSGcqoTSqIUNVt576GvbAWLJmcUIgppYtwYKJgQcXjhDJA+MZjWvkOMAA4MCFP6JMOf2jnOGRIPCS6RhDLsi5xlLmqcDr5lMyQnRuuqK0piA/nsR/IqTHkx4/8JsOfcJo1UGza4OALA00IGssCA54BITeBrrOwQch0qKN5Ch8oArmDOgrOpGoMwk66ARjSTgIXmhsAgwYQBEys3I6YDxLyNv/apChmjphBU1+6EGIGmrIYYYcgPjDq0J4rOGJIDRR7RlDKPgDLLEkIFBKnGhAS0G2BmIFwi25NKiuCo1TAo4M/ZJOsA6jQ7MkA6AYkRcTMcCgmmouiIxFGhAc5pHL/pgxCaKeycS9+XqcwYkcFOphhhl4/CGGEoBo8kkBByQwSirRWmDBtrTs0tPhtAAzTCOWSJM6EE9V06Q2gSPmzcbknPOC76IsMKcFKrPklBlDaCqGIHasYVEnnFgoBmIZfSKGEwCRVCcBCYzMzgJ1S3DTDE5R4NNtE/tSVCOYM5VDwsYtU6VUOwSJ1blc3S7WOW3KRV5b8XSRTwoAEaGEGH7Y/3FYJ7BZKAQnFhXihxWY/OMRnQKhIVp5I5OsyrSuzFJbbjFuCQ8lRLWQucH84jBkNVFVc4Bo5uIgO+7elXXWeamkzJI/TknCkBI06aFQZBta48ceYngmhP8Wti1aDRiQcqxMr/Tt4oyhdqg4UYvQ4a/BVAK5ZDPP7BAMuSBZ+cSWXf6O3pyGUaDmmzV5QlhDnQihIYJzAFqEJE55srZaI7bzQJ0UFIigR6IufKEjOtYr6zRHBszUx7n2UFyTupALgxd44W7OaiqooGyzc0srRrbdHhbRuRkNooQQJF2gttsghnlpiq9lZQHDcTfIjI6VMGKkwn6PXPLhVU3JACbiwv+AlzdP3HxOz2WNl8DwePqDAtLfduIZhwpWfWgnXTdaSqXDox1LVgjPvfCNO66ir3JDfm46c1PamjDABhjAurc80A5WE5znvAu8zFK3mhkFRLCCIPBoWA/5UQ2CcILvWUIsY4mYpahUrT0pAEsZuJ36ooY4UV3Baud63IeKd0L7nQR5b1ke8zAAwOdBj04EjFna+pTAfvnoUA6cgRCCBohTOKmCA4oYlVqEq4oRxAUghFoeOvYA35nravWDn+O6RjJy5a8Mb3GAdrhjAgvM0GXV+I5tEqS2JIggE8ASlvZ8qCwRCBF8r7vNlDJIsQ1miRdOzNjUwFS13w1yXJOj4nP/6GfCFY7AAJVrCeZgFSvPdc5zA5xV0mb3iFcMIl+Z6NcbIbKoJ2TiGUJ8xTDCQqlaFXB2allQbzLQRz9uC4odm+LVgkcS+ZUra40rJOSwuKYuSsRVYZQT9DpXtsiEpzKs4OQJYqAjH52OezkYZSkHwQpLLIxSt7lTldCSoLV0UJaz9FQdOkZCQg7yfowDni6Bl8ITtjAixRwb55IJvQHGK3TNHEQI9vUDBtYglNYkpSm3+Sxv4gaNFLMECAQikAmY01O1FFUVFncurSUSkfLL4uSmw0WJiC1O+KRkMi8pMQQtIEYA5ZcQcuCEExRUjoDoiiUWEBZiGO2bCDKfAjIw/5BqULRLWEin1XK5zl8G04rAJN5SGenIh0DiBYy5pwVOWkMCZlJXa8SZ23wUMAcatJSSGobrVInEAzFtnG0xAVG5FMUofAQBIiMkFqGKpkVKJ36MjEjYMjcBEwCwAlhNJrwgYyt79amTQShdsWgaxCYp4BHhs81YMhjOR2zwfBiAK4QsCibf9RKepDVhRt05v+IVEiTDdEg1quoYGZ70sLNSaYIswYqhnKA0AvVRRBYFNAkO4hTadJ0dDXQgn6oFRhHt1GcdlIKMICc5SkAqadlpV5Bm0aNO7dAA1tUQD5ToRAA0LCXpZEa/5YkVp7geb1+6KIgAomBBS5gC9HZZ/f+Gk7nn+w10r4NOvFCIhAMYZF21i9eMLrW7ZkIV/ejZkAnA0LwN6BwJ9JnY8uWWk/pqY+kI+hD65kAImigBk2Sjt27qVye0Y8X5AOyg4+AFOXNVql21plrIjWyX7RSMAJgDkeXJJIYWwCqGMVzDFdVrLc4ExHoc26MQO2TEQlCdIfDmJNrs1DZIbHF/I/q0GAMHD3fByJhunMt2lkmX3vWxm1MyiYcsD1ZGtgAkLKzPl0nAp49ghfUMcYJ9vadH2ytoDQ42x8k+gjZdxhR/2zoQMY95LnkwM16MgOCN4lKR9OsrMNusRY+cbM7MG6yRK9CAJNMpaYrVE2MDvYJf6Sz/B3I7dA9WMMeb4rSIl62WWiomkPRROjFYuHQBrKshAWg6eBrl60fTtWY4jyC8ijH1nSEBCRJsu5JLRtBaapYv0PxqhxLJQQ4QHTTWpRitmPU1WzclbGIDx6jHsYtF1KnUDSW42R71NLnkuaqHZMcDRYZEqlWN4QHKi5ngvl5TBq2zH0hEysqSIAVS3Gj9tlJB8bbdvIuNBBwYB5BFeB8v24xjeP5y5QE/bUoivJCVGbwBNee2bRXbZHwVxUaC0pGtIZKJc5e4BHMcogLOuvG/AW5PzoUAyOdyBCS0AQlVx0HV/WBa53Ba5QB3MNdS7pzhCUCqDJm5kfGccBLQyW/2/2pvEvIl6NK8Rwgteca5a6CJFZT1D0hfwIptQwy2no8V5YT6W47QBqorfuptQIQBEHzaG2tUZM5+M4gwb8WYK+Ts2bb52hdOrcVyMgQiUIqsg9ADTbxl6D8gJZadRMG9qfXXwQ6qBw4fFyzUIfFt6H0b+pDUNKN26yiP58uFZ5JGPgRzgr1zzW3O9mVCIKfk4STPx516uPDIYI+CPRGh9M3BOzf3uk8B74+Q/vT34eTrXBz8tJtIvaKk31/ffEJWJkboq9pzGtbNBgcB7kzv9PglE+DiGXhEWYouCW7quDBLYibGlQiv/ODCC7CgBbDgAjMQC/oAu4QvqRTp6+yncf/wqkyWzyHyL+1srv/AY2LWok/+ZABFI5rkgvtURwRYR8sqiJVWKtgEggLfwgxaYAd2YAg1kAzeb9nSbOWYkPLi6d+u6HGqTSEwBwOeD/rWTr3Kx89gzfRKoATQQXXkwm0MJhNO4L54rVJYpAebayCGDQghQghbYA6JkAiRUAnfz7RSjrXqR8eibToM4A3mzAGsUAWTrE5CJ20UwE9KT+5iYPXkQgRqwMpeL8soSEBww1aYhoMEhxjgUCK0oAjncBRbgAyQ6q6WcN9UiP5K5p1wbEM8YeAI0QL2T+GSZjIqgy1mBBCK4guvQRMMITGEwD5MjO8UIHxWCVN443wM7xP/GwIPSHEUd4AMDEwkmM0DyeWu0qXyQG2XykR/Bs4DTEAF+Q8RqQdGYJAqPqM0YgA4gOUJEi0EksBJiiZK5CVmljGinFEiolEa0yBrmE3f1Ky0GKwPVbHyfgkiIEAcDdFz7jECuXAXY600LAE4gIA+HOXEAOEPtOl1NOAhvy3egmofI8IL+nEO92AJVU4lxQWqjo8E4QkiXmAC7owDos+2yqeZ+mTnZnCmgqMHeiAIlmUqWqc28Oj/RBIESDIOT7IFxqD9BDIq8XBDqHLsmvDfBNEhPiBzaBEL2Q4fc7G9OmxfIDE4cMT1ii4Hj9EoP1IZPe4Nl3IhmqApqVElWbLl/97px1yRFRmJCx6CAzKnIb+yXiiGgxhLX2IA6IAjBH4gSdKSATuSLGBGNzSlgzwxLh2iKXcgDVLRGnFp+HjJ63ZM2gQAIiag4AyR1XIhdGSGw9ZIgRwkKB9lSWzKuBwGYs6iMjsRMx3CJE+SMz2T61DR61yyij6TzRBpChUic8bRK20rswAHRk4hX2JgBRzEUVSDP3LQdixoyXbD4y6TN+WyKcfgY47zPHkMObHmikjwfsrEL+eMJtNu26TPViCgWtJiZpLgGWJgEBzENJRkKuYRLKBFXhygSiSQLZpIPBnCN6MxDoAzFS2PcVgROXcMZLLRr/5SJrCN/9TrHpGoWv9yiwL480GgaTWioln6joJuczUR9ErYAi4Z9CDm8iSfUglHgtnqyp0+s5eczRvpLwlHICsdYgJm0QJIQNWiJ3YcAFMSxJnYyETNUCrkcRAo6+9oYF4gEgS4VClndCEclBTHwC5BkJ22riUplPjI5RiEjBBN4MI+J3ZWkxcQVG0A6kE+IypwECsowLh26iPBgzKBbS2+dDx/Eyq1UexUkfKq0v2g8COI1CHASJIEyCa+YzUPFEFmBhB88jpWgD9e4yq2ou/EAlD5jBhcQC1cqRkLNRLCdA7joDw7kw+jMk0Z9UN+56/AqHm0ap+84zuaFE/UQrdOYNKAY+9CNSu6Anz//vQedQNVlegRXqBVE6JG+3EPqpGQdnTyhu9MMxRXReQhJgBzGONXLclSLzUXgnWldEsE/HM4/uAxs+IUhsi4jJLhwClVXUlGW/VVRzFCg3Ml1TMblw0wIm/NsOZ4JOIlXsgBYide5HQ1z0J0TiEEOjU4PkPRRpUj8aseJeMsMkWJvJRaEcJfW+ASPPA4fdQVudHHEtUAxGBhiYFEaIAXVuloCMRh78RK1OgEKlI4TE9AR7W48MuyVApV00ICLYBkEQIafzNlJRQbhW/BvhFlJMIFXGBmVWmhGIrFnrRmROAUhmPvNHaIVvRJ3A2cknaz1mKimPYgnDYaNxPyEEzT/7QuCXPszRrVI5SzIRYAawWPy5TOawFHbfLFOoPjFT4VB2Wk716M15Dry0SWFRzgbREiD/pxGk9RW4sP/pxwNLVLYd8CV3BFJ3ZqZpUOQZJog/5gjQwwOP5gKEW1K1jhK/JrdvSoYliVaTFXbmU1ZbELauMHaxwHJMpOIlS1dFusxdDCp5b3ACzjz1yXAoKDAqZ0doXkcSvredeWSznxgyz3IHo3GsdADyVUPdOT3waACWIWLlwABDZLebl3eV0HV3qCLcB2dYKDjdKyWZpESBRgNo5rbTfLewUCfMPXIJrAX8cAqbZ1eAMWbyH4FcmufeGiMuG3skiXe0n3rPYEHf877FODg7dKICpgg14BeJvOCldQyTI4CEsQOIEjYRcY2GqukUy1kXhH7f6IiYN6In5RqYPPaog3qyf+bFfE7XUT40SXpCoYkLi84odRSU9cmBMFYmRl+CC+YBRTYA7J4B9fEbsQYN/6KocFwGrnggZeTAFAYJs2a4pzaoq3qYqdCV8SqCznYl9CQ2hgA4prF7/A4oPbMKI8KIsVYhfMYAe6uIt3YA+EFxXJ9HjCdS4cQCBe2I0ZjdFM4RYE2YgFIh3ZaOKAgwKCQDVEQGihmGMtA0as2LkK2ZAVQg/ksAVSAAsa+C4D0nM/ggnu4DrCDJAtY0+GgZNXmS2EZFcEEGf/YLeUyRY2tMJsbfd+W1lwMuAAYJkhZJkUd6CBATJH/eKBU2skusCChcO5HjeYV9mF/+zPuIIqEqgdgWMY0LKEXYNPl/VxX5jwnCs8r3kh8EAIa7mRNze7SGuMQ4IJ1ICch8MSgsqS8QuY0/kVsIRe3csq9CUIYviCsZM/TrlKl3VFOegVzJmaK7efIUIP8EALpCEd9kAHpHaQjgcKJvlBiIEgftmFV1mi/4xmuAJfeqUEgsCagUMTNOFRpEJUMS57a9e5hCQD/sA33sqk44ITJgEN3gAKmKD9mKALZFqhtyQXbNqh05mVdfqY/YQXBS0GhDox3AM1lGJPtWJZNaN2/4Wkrp/aphtAqj+xvThSrGHkrzHjiHeFEU1PgTIaLkrAUfbjlK9iXrO3POzaNwgir/UaCEGAXm8aRr4iM+p6sPGFFz8jqKu3MbPThJWVdu36mJ1asisbDnnhFAgie0M6MwJ7pz3bogVNE9Z6Lg7gPvQOVDX2o1O7qWF7JFubAjGAovv6j0VapD/ZrCkA7koPNHRbOPJDSRg7KyhABoabZih6cI4bCNtLuTkSMwIYMzp7RqKbF29Ggfh5LvilqEOjP0RVBsx2iJSbok9ht8Mb6h5Bv5ebszt7V6L7T3qFt0Q7OEJANvdOaKwirs12wPX7FGigv8vvtYkrwmsXve2awP/hrhdFI8GB4xQaEzVWI7sxLsKPebAp2m0t/PDoNcNTe6ehe72LAjFFHDjwQyi/0LSfecJ3ZcKj+sWhLgO4AoXtmsaDXCusohFFQ5SFA0f0g57lMSu8WwYyPMjp9b+IHOR44ciRPLVj/KzzZQD55ToWXCgDVB61QgbcfLC5Isufq8vnrRriPJVT27614rOLAuJ+5Tpk4AeQxAxbw39PwRfePM61/GfpHOSMXNGHm173nCoa0Ub+/Dp8OxM+1cHbfLvhXNFPgV8bHcAs4c6zfMAnPQRK7zNkDcqF4z1KGUXheiuw3NTjvMJHfd54QUYgfcW3Au7c2QsFxdWDAxBIe3H/Z73W4/rOT6Gkc53YZgTU79u9tEK6oeILH5HYgWMQ7sPEaZNP97ynmf3ZQe4PfEC9B8G+6RXLmdwq+jz7guBBGjNJ5jtU93wrln0ruJzcY4wXfCAJzv08uNvNhYLPoWIdTUPbgYNfUGPT70a77z3crZTfia0a/v3c49y+1dvgP2MG38NE8WM0ig4InPneT3viKZ7SAtCet7vTffrGv5AdFT4xKEDQq7PocBCpI15G3jvlP6tmwP3Of50qeK7nyO1B5Nk0QIM/SH7ns+KJcd3nAYwGsALiW34Xib7jZe1XngBC3sPEOZp1TD6641rqx6waqn7nU90QWH3rP/5BfgXs//nY6q0CK87d7Mfss9V+z1fd6GcNQp6hqEv7Nfj06aseb/A+xlbe6u/dneWuPTSh7h4EEAAURVXdf8m+6n1g3xOfog4A3NU+62M+4Wc+Mf6AqAe/5KveKnxgzjufongB4Ml+5yld2E0j9UR9LhagNEobB9l8vQ8/919ffSzeB/b+Ktib1UcjCIJgGB7EEhpe1lXd5LECEHxA+Ic/d/a+2rGi0kWjt6j3QTQ9NErY9yP+8Pk7+/1o49W++7GPPdpIBCBkBcj/KaZ/zw0/CXpe/UHIs9tfugHCkIgTJVZkirEiksKFDBs6fBiphESCz56FSEIho0YKSQARgwgypMiRJP9LmjyJMqVKlH9ODXI5aCNHCoBChBDx7ATBGDFWgpRY4kRFESEyDpIxKCbHJBB8On0KNarUqSItZWgpI2vWo0kzAjIkcGCJTFQjBhWB1lBRClplaExyoKzcuXTrQgXBitWfvXz3ntobs2YIQxUzAaI68AROsGuP+k06qKndyZQrU7YEQsGrV5U6d7Zk6ZUlwBmTDM5JdSjjEIAyyujb8lRcy7Rr2165IPejYcMYHfh9YMGBYY8s6T1V+uYgqZZEGPqqFhBGCn8+K1DAKsOj29y7e28IgYb48RokjDdPI/gjBX+6fpWqgCjrJPSPcmbEiPeC9ay++/9f2QQCTpBLLgz/GIhggRI4kN5+eLHiEiB/RHWKCIB05dh9wIlHzH4AfggiVRiYYEE1FlRQDQMMYKBigQ7wwgsExLjwyCMPDuLDhE8Z9QcrCoRmyTAHhEeDBg7kAiMxvITIZJMojWiBBZBEaYEJ1WCAgYAvwggBBC44mFkGg0i44yCsWJLbb12KJ0GBDGj5opNyzvnQBCaQSOWdIw44gQdbxkgMBAfYyN6YIjilwF8KpLkmLxJogOCbWfb5Ap2WOvkBliNiQCWWA/rp558vBPqlcRGKUIJPgJxy5gLEvEoDLw4cmYuAnmrqwZKX7urfBxzYacKIwW5qq4AehOpnjC/IuEBeON60wmEq/yVhJgjCdQkBjLMeO+kEWU7qwAS8jlsbCn3yuammA3Z7bLKAQrBAmGMacsIKqaakgCGDLHrAq13CKGu76AbbZ7jkHkxXA3weu/C6DvMpKy8vjEojdoMkIdBYPaV0Smus7LdAowH36YHDBBeMcMpS/VqyAwx/SnLJJPNp7KxJ0ohXhISVEEMQ0p7E0b6PuArBCxFvS7O3w2Z5rMpOq/RB0jDLzLDMUjMscYc54wjIQCvEoMkzKWX0x9D+8hIrwLy0K7Ct6or7dNwifRDs0gS/LbXD3RbMy5fYIfcVqgcFce9JIZyiwCP9hidxrH9uW/W6k2Ypd+UNcUCllFPmOWzdwv/qaYG3WJow4IsvuJCZzmId9IMmKZlpSb/ExErDC7QfvbbLVovuNtyWy92ABRwMz4EVHEBy/OZSZo5nnlUSmysvWkPYEWHPjKVJ6yi9YuYjLgSarbZbzjozzerq2efvcW/AAQruu098/MNDQv+U9GceJfoTvEjMoCCorhPsBcF1QDtFjQKFNhiBaneSs5MFPpc/pqnPaRy4wQY2cIMMvq998Gtf8u53v04xjUsVg9CYbiI4sP2ALCb5g4TQNKRY7W5TncNT8/AXrFzRYIII+4AVLHjBIALxghnU4PyUFyVPhQpQ8coO1wRyPZ5l71AmkUESEEe0tSntTvjTXP2Q98X/JO7Pdjw8mAkggYIgqlGNH9jABz6AggZAQo4lGhaBXsShUuXlFD4AROAIojFDoAQQPmBVbrIVrih9kX7HayTxGAkJK0ypT9JbQBnJZacKtrGNF9zkGz/ZgAag6Eq18kAu8EiD/jkoL2LyI70ASRBBosQQSchA4ogxMQ+QiJENeKT8PBg/SGCAiSC45Lh4MQHkue+TzGRmA0iQIgK5CEY0kNGMcmMJ7Iipj11LjFBWIp0MsOKASppANULJQRTIT50cHJ4ch3nN9RiTVy9wAKfQ2b5mfiCUKDrQKdE2nlepx0bZzIBLqheWEzjlItUym6xMEEoUvPF9G1QnO+VYDQd0/4hQrMDAPC+VLQ9goBrVqF8oT0oCFF2AAeUZTzVl9BvdFOdvSelI4KDCmkHYskb9QuY5mylROMIRfqLMKLw42tGPWgqBMsMSSSsAVZK2qKXisSZw9lOj67CSj/TpWlSkQwFxKsBagbJnBSIq0QaA8qRFzQUNcIadvCh1qUqSVYHcxICVTlUC6Klm/65aIxs96BSEpQkVo8JQVoHAbEryAEnZCtlQprQabtVaXOU61zl9j3Hio1UuNADavqbyr8GRaTa1mZTDTkU6Oh2rtVxFgyNdoBoVIIFtb5vSfiLpqJnJC2Yz66TcBMqlMOJrefjqUkGRFqug0SZh7CKCsPposZZEi62BLoDdamB3uwdygAQEFS+tOgu4cwLZ4oh0Hpdy6K/MzY5XLRMCH4jztbDy7l3ve1eq9g+pECLvpV6Sl6H9ZrgCvapxDPWdsNJ3do46EmhDy9e+qhKpFPBvyp5BS/poOARiY9J1yEqkCCNXvan8zUzjauEU3yawivNXoEh71f2clhWzUbGNbzMo9lxnx+2B3XbmEhAAIfkECQoAggAsIgAIAAUBqQEACP8ABQkcSLCgwYMIEypcyLAhQS4QIzqcSLGixYsYM2rcyLEjQi5h2LBZlGWLSQAoU6pEuYUkmzBcPMqcSbOmzZsdwbApubKnz58rsyyCibOo0aNIkz4EwxOo06dOSYZRSrWq1asFmW6ByrWr0y1ZpmIdS7YsRjBbvapd+zOs2bdw4epMy7au1wQ+3cbdy9coWruAAwcV27ew4bN0BSsOvIXw4ceQDf5dTBkvSstss8SMzNnwZMqg2WJWqbmz6befQ6v+OXp03s2nY1NlE2C1bZ+uU+YmLbu338S3g1/mmpuN7+MymU0RznxxgsbIo2PUUbu56t3Ee2LOIr17Q2YjrAP/xn4XQALL581jPm8Zuvf3BL/AqS6+skryw3W3Tt+TO3zvTRRBXX3XmaedeivhpeB+lylo3haw/efbF1EMSKBiue3Gn364DcfehwkYJ6FsTSBRxBIXCueggbqxyCJ7CKLHn2X+jdjZFyaimOJT+N2Xn4tAaghjkA1iBqGNkR3xQBQ67ngbegmyFiSIMX4IBpKGlbgkAk5mF2Vd66kX5otDprchAAGIiGVcOD5wYpeC4ZdhawdCCaOZVCZQ45plmfGAm03CWZ5TdLZ45ocelolnjAjuyedVXvx5hQ6CetligjL+mJ9rd+qXJ54OpjfFo1hF+sCkXWqolpyY3hnqpyAu/yhrrFuQWpWpSgxBX6W4sfolp0AmSqWBoBYbawKj2oqUqQ/QsSuvUr7YYLBQheqpmLFi62qxtSpblBcF/BmFANCCCSyUHnKIrXbbItpurMl6W5MUf55KabnsXuvjfZwuyOGKZSKorbuwshevvB59UW+uz+J7YJSdzgixjABHfOzFxhqMsEdN1Ntsw5Wii6m6RRb5KsX+iimwycYODO/GHCFR77ir9QgUdhlWe3K7xApMMLEYB/2hozBTpOSfucK54qWWblixzyW/O6vQU2ecZtEWMduszaH5StzSFLea7bZVXuyyywSfF0AZWE+kcL1XGODwvmdqqul+U2u7LtVk8//94RQRtp2QzEgbYR2wD3docs/+jg3q2VKjXbbfGguu0NHizq2zxCirrLLUfAPtN9qIHmw5QfTCfe/hN+er+Iw704mosJSbLTTp5115OkEde0yH0tXeHPareldd+/FpYxxAALrvLgjmp8qt+aXrhfk47KEjr/3tyDovSOr1GsE1hjkTmu75hvrIue3sOw669gAQjbXHpxLAnMjRUjst2JG7Pyvu2wsgAJrXNizQz3ApUtW0XOSu/SnqWKSTXAAnmIAAmA5mvYMbuUBjs6XRrU4dKpjxKCc6CmqPgDCD3gMQCLy6IY52tyseBE1Iww8tD4Xy0gL9rrBBXikwYgDEmAz/a0hEEF3QW3Wg3++6xrRCeVB4AHOgz2aIvCAW8WLMg5kOPRY31mWHbE3kWQIQQMb2ce+KEzwiqZL4gHA9oAoFCl7deiY22CHAADoYghGiUIUqFOGPf4wCIhBhhCEMwABoTGSsboiwLbrxAUPYkazENrHzIECPRbjCAzrQARt48pMdwIEoRUkFKhwBC2RIgw4QGTQrKvJYFkTYEcLlxiiMD0MM3JurSkiAIWSyk58M5idFGUoclLKUREhmClKwgzGkAQGvLCIjlaUFWtYrkvbhUcqYNrkx+vIKnBSmOG2Ag2IekwrJJMIy17nMVLKSitH0WyyVZcB6FaCLHMSf/oa3/61eFgGY5jxnKcs5SmOaEp3KVCc72dnMd8Zze9N8VAb/VAA4BoY86JpT4tgzBD8QIQ5uQIVDDtGEOKSTCFhIgUIXytKGPjSA83wUFtxYgHBhE0xf82CmooaSKbCNI+OQQgpSytKitnMPL9VeRNdE0ZpGb1CuM9/dhoQtNclkHG4wqlFbMAYdJPV4McVSNdvo1CWuKqpjoiM3y+RTnOjBDS3Qakv3AM2vUu5Rs6xpTfG5lrSqy2Ir4xdejnSUrMqVnVx1qF2DhsP/VFOve+WS4nhEqH6trHrIClxR3nrYdbaADIpd7CLV+J6ZQraiooEqmcz0o8xaZRxx6GwKPutV0f8yFktk1SskW5e/MfVrp78KgGaVYtjOkqG2tj2W/LzzWMjyFWdSRZ+0yva5BDSWKlqIq3EHEADRTiELbCiDHNhB3nmogAXoZQF8TAvZKtySNZY11PUmadWx6CG2nd0Bch86BU+www7F+MAsNkFgAsviwAeGgYJVoOAB+ya3Tr1pX6NFVc8lb7lYwS9L1UlUMgggnv39rwo2MY30mpgFBZZFgTeh4AVv4MWzME1zdbu6L+XvYcnzVKyGSxYNrxOlKk0mKuuKxv7aYcQnTjJ6V8zkFqtABS9+sQoiw1698hWEH9zb53Q5SfbUFy6xVedJ04nOI/SByDU08gc2oWQlM3n/xU6GcpRvcAMUTPkwSDhtAWyZuBsvcFOw0zJeSGuWFoyZCKU8wjnTQEQjj1gWbXbzm2HA4gXL+cV0RgEKOLABw0C4piykrPmG1eWBqccxfQnyQY9pUBz4gQA0nAI7XEHgSCf5zXCO86U3kOlNc5ovM47wez0nX+yxbFgYhoseEE2FVhcUB0hABJqR5+ha2/rEuCZwiy0dZV73mgMcgAQH9lLlvUqPm9Hl3xS3jC1UF0YLAx1ls589hABOQQ4fUIe1r71kFGd720/eNZ3r7OtwQyIueYasm0RmpycCrVX/khaMkr2XFDybmOXkZBGmzbcAZGEeKKD0vq/N5mxXOs7d/8Y0wcHNAStAwgKueMunK0qf6ulPsOn7FdrcfRgqhPLn5QxmB+p9PDbY4QYwUHGB+e1vk88C5SnvdcFdbgELjJsswQa1w/mVr/8tkLUYO40bCBpKcXZg45QLgCfssAGRL93WJs+1pZ8cdYJPneomOPhY6HVaSHYX3eqL2vuC+GXIBH2cNuhAAajjNzUko+0r7neb2dx0XD997rvGtKY1zXIrUN0CGND7VcpdACXoyFcta2XHZXMIHCA+8UPvuCcez2Amo3jylV/xLHZ/+YDTPeXe5nznIUF8C5gAAxbAysyvIFn4Aj55YBehnnoTB8RzsgPjotrsN8Bgt48c2yW3PP/vVTAL32d+A66we+ddXnzQT0D0VNHzwluLWZznjctB43lk3GD265+d4yByB8lwA9ynYHFXawfIe+NnfimXfisHbp7HflVnAiYwAe9XFVmHWqKGc5CTMRdzHK4HSv6neIx3MVlgB5zWfQe4ggqogAzYba7ggMLXcp7XfsaHARZ4dUkhBXpWAAjEP42DWY0zREFDaJDBfyLofwWgK7CUBZTAAQSogisYdy24e+a3azEYg5sHgTVog8dngR5AFaS3W0QSeDBEQRQHGZ40gv5XBd0FL/HQACggZQY4hW9WhQsYcA2ohZvnaxFIfC83gTg4AQ4QhkmRVwpXY2tVYRbzM9D/xx761xkZx4acFAUcBwCiQAIoEIXd531TiIcu6HswmIV96IfsF4iCCIa8YAJJMXMPYCEjUyWmZkLR4XOUqHEclwW/sIl02GKfuAmgGIq/F2VZyIcF13INAIhVl4oT4AEOwAtJ0YOmtym9UmGLkz1/Ex1xcIsap1hTMAfiRoDcp4KeyGQDRmDBmIeZV4yusIXDp4wT+IXN+IzQaBRN0INXYD+BlXNkgn8jFCtpCBlfwI0dYHrsAU1qAA4cwIsF2InnCIwPCZHpKIzrSIruyAENkIzweIOD6Iy88AIYYBRZt3A65TQPtD7IU3in0QQEaZDs4YRWsJDi+GTbZoATGYzk/yeKxMiOF4mRGomKHAmGz/gCL2AUfHdaRRAsGTU7DvSIQhOJpkGQi/eGCSAK1WAFmiaO41iTN5mOV/hi7GiMLIeRgIiKFDiI88gLvAABE1AUPKhntjRHVDU7Tlk73TGJbLiE5yEAWRAOkICVWml+DdaVoGh+H7CTxdiH4JaRGemFx9eRHrmWpFAUpLdnVHk+/vM+dyUdeDmCi2dJ8VANtCCT3SaYMFB+hKmOT/YBmHCY6MeTM8iYG3mWHekAQwkBpNCWN4GIkPU7djJF2Eht3YEE3KgEOsAlUPALFhCTm6iV42h+qTkLmKACHxBwrYmYsLmYjKmRy0iB8ugBkfkCuP85mbvZg3RgNt3UcK5kgt1hi5Roet0lB6HHnM75nFdohRN5haxZna+ZndrZmI6JAbVJj+JJCgtgiDWRcKdlVhGUnv/INwEZGURwi6W3BAkABeFgAX8pk/UpZVf4ZHi4mta5n9jpn9vJncZHmxY4jwSKmy6wADehoL0ZhItiRiQUKyoZG+7pmVdgoWpgAhrKnAwJfB9afiBqhU82navZmlD2AR8Qllq4kD65ne1XDY+5ouBJjx/poguQCzYho3plOMZzbKoHVlBpGhPqmYqHdu2AfOIGbs0JfB76oQG3n9VJna1Jok8KpcJ3osm4jFYqoCvKomopmaTwojRgEz3og9T/04F0mZlCw2M6SqFRQAAYWnUbupC82KEpR6cq0JqgWp1O6qRQyod++pPxKKjNmKUtSgoGugAwWhOLGmoP5I8nWTuSehqdWVOKZzhqMAFAmqkcegNZiH7GGmVQlqwjmqd5Oqql2o6nqpEVYAHVEKiqyqqFWqAG+ggg4ACy2oOh9mcBg0beUQCeqVf1NgfAqqFvCqcDV6pyKqqhOqrOWqrRKpvTaqXVgJbYqpba+qLcWpQ0MauAJTpkSovdoXicZK56ZXpQIAwYEKzCWorPWqzctwH0mrEV6wr3CgkV8LHVuq/8Gpn+Op4ACwIg8K16Jj59QzXrGTTd0VwKq1eVqgYe/7CuxBeTY1mKKFCxGfuzewqlHeuxIFutqpoLzmibakkD/3qyCqCypyWmGXOGRNQdb8mrkGUECBAPFgik7Op5O8uzGwu0YfkBPXuvGfmxRWu0OIi0uaC0JWuysMqtClCPHEOwNVqXVSsdKbCoDisMHhCxmJqzYBu2fbixz4oCT4oCaEsCJKC2ISugkAm3H/mvc0u3sXq34PopL5tG3bGoe0YAd0ADXbuMZSmsY6mpm4e4ZtuzH8ADaNsAjqu2FRC5GMAAFpgLb6ulTDueh3q5IKAApjAT99iD2CREICYdGQhqBOAJNHCzgsuugMiYi1m9LHe4WqiFsJuRH0ACseu4j/+7tpKLuxOgu29bqDQAASb7onMbvArwtDJRvH13vMllhJxBBIvao1tbiBMQvYM7vac6pYzJuLF7r+ALuSErsrjLALpLub0rt8CrALVQC7rZEfJ7WkNgABqswWRURmOUvLU4c3uGAEzQDrzgABbov/9LfAXcwtEKvuGbwOPLADRsvryrvq56qOz7CHQrwbVgtxxxwXrVAQ+gBEZsxCYCSIHUR0xcBUbwxFA8BEOgA3mkA0uwwQZwxR28xedhv5GxqCuEAFCgDyecwhS4jKYLwC7swjCMwGx7uzVsw+irvr57ALC6ADzsvhNMnhYMWQT5x9yIA6eFBIRcyEmsxH3UB8z/EB1EIMKVaqnCYAsobMZnjMbSy8IsvMaMCcPhW7sJbLQXcAE0zMByvLTpu753nMfBO8G18Ajxy6uAHMuyXEw/d32i5AblOqtc4gzEoJY3278RW8mW/HIeC4gV4Lh+ysmc/LGd/MnVGsqjbL4NLAG8QAPWjMOuasd3jLJ6PMGuHL9aIAXiPM5klkzz9mx/3JkjCHuchANSoAXvsbxFMAJkNAoQcMKTDMze6Z3VYMnLSLvHvMwBrbadvLYhG8qiHM027ADUbM3XnMPajMfc6r4+XAspWxhN0AQkdQiooAVu4AZS8NHiHGTphMv/gb/yNwQdrAb3fMK/jIMCus8UmMC1/wvQNn3TnpzAF1ANO43QCS3NDUyPDn3K2azNPNzDrDzB8Os9cCHENGsAHcwJpKCW/LuiknvV+urMnky71ZDTzvzJPp3QcWzDGiABZj3UdRzRqvy+SV0LS83UZoHSp2WcHZwAUg0BL+DSv2zVVy2gX/3XX93TPO3TCg3UuWDWZ43W43kAas2tpsDWbf3WcD0WTg1qArDFd53Xtgmeg2rVwCy5IosBgD3YYR3WozzW5lvWiD3URM3YjC3RIPAIjw3ZSS3Zk30Vcg1ZJ7LFCMAJLkAKee3L4LnXnS2oV80AkhvKol3aCM0AYl3Y0lzWqs3a6QvRRr3WtF3bt00WlU3XvP/t26SA11RdiJx9s8RtgQs8ytDs3KZNw89NyoadCxqg2omN1tZtx0ct293c1m693WMBpuGitbzd2wvgAuJdqLZJ3sOtuytKvhNw2hAe4QwM30A93/ON2BJA3TSQw6Tg2pc70e9b0bWQAaxs2/6NFFerW0YwAAPe24/w2wc+3pu94IY94QpN4bmA49Ft4Riu4a3t2tet3yHO36x80SeuFJVdBVA94ATABy9u4DGOzwlum/Ed3zoe3xbO46tN3dgM5Kks26ZgCvtN5N985EkBpkuyBC1ez49Q4K7a0oUa51T+tlVe5/Kd5Xh+4Rnu49UN5EEO5kNO5KycuWZuFLxZU0z/sub1DAIF/tvhHeUIPuUOYOcasONZLgF6TgMZvudcXtQefrlhPttETuKkngF8XOg4ceh7dpyKjgB3UAmM7uiP/gI0EOdyjs/TLM0OMN+6y+P0vdqcTt3h3eF+jt88HOqBLugTnAHeiuo4AS6nleiKTgAE8AZ/ENsLwOHqS+u1Xuu2zgsSwNDhvuvSfeF63uP17eOL7edfjuwhLuJJnQHyngFe6uw2keKIzuqtbqnAgO0uIOuz7tDVbOsYXvAGr+npzuc0UOyfzg3HHubvzt+kPuIUb+828QVwqeat3sFM0AkKgO1u7ujqm74Kj/AGn9gJz+cMvwB2zA2gDvERL/Gl/54BRm7xCdN3FbLxvL0KrPDxbd7oHP7oI+/jW17yXL7wEMDwLe/wDh/qog7vy87KpV7mNs8RCqNw0q7zHcwHGeDzP+/m2k7HRj/2Q83YxF7sd8wNDg/m7q7sJD7i8n4KGQDEVZ8RGK9wSq71vI0G0ODWCsDDdwz0OUzHQ0/2wm7NSv/aad/0Tm8Kyh7v8x73dW/1fWcES673ZEQAZ5AEf/C+sf31B+ACZq/tQs/aEMDnp38AC5/4iq/2as/2MP/4Uj/vpyD3k68RfqLbGYz5dU3tnXAKfv/5gc/yZn8AQf/m17zh2Kz8rP/pjACrrs/4jz3bUN/WMz/vVH/7FAHtTv8lILzf4nwg98Ev/HfM8B0e9Lhp/M3v5Qvw/IwQ/Wrf+O+e3fFO8XAf96dA99rfELyZ5t/f4gCBBtCpDLUUKACR8NGjBQwXHIAYUSJEUhMtXlzAbQGjjNy4mfpoSqTIgwoM1kKZUmUGlrVYsjxVS9BMmjVt3sSZU+dOnj19/gQatCaSAkULPIBjAMFSpk2dPm3KZBc0ggYRKlzo8MACrhe9SnzIlRFHbow8ehyZlqRJkyrdpnyZ4dTcDKaE3sWbV+9evV+IGi0yRIBSqIUNI+BDtarVhFizdu1qEfJWjRzFnkWrluTIkijbvkX50qXcuad48UWdWvXqnmaMFo2i4/D/7MKNCiluebCx46wOu2o84JFrR41lMZ/VXFL5QdAr/8QlPVcBa+rVreM98vpBbNrdnTJZRQG355IJTWU93/ssV26PjmMGGTL5wVev2n5ujvLP8+ilTV8HMEABBWnir6IeMIIw7xZEAI0kFFuMPN0USKs3C0VyT7O0DuJMufpOwq+5/eTqr7QBT0QRNb86AGyIERiE8QxsoKGxtIJS+oxDDXfU0EMd2bLvrT9SGlK/uPw7RbEDUmSyyZ/MeOA17mBkkAACCPGBRggjxLEkU7zcLMwNlfvyS/teyU/IWvZb86XSaqTKSTnntCk7ox6owgABDFOQSqcaSeLBLUW78SSr/5hbjkIOFV0OTZMctS/ENd167g+CSqRKywXo5LTJAl9TYog+CxvVTwSuzFKxLfdjtTnmDv1SgfoeDbK+V4Y801CV2GRzLv6SRFLLDDol9sQVDwzMVGXPAMKH27Tc8pRWJ00TJVtVyrHINYcskltWWZWWIP+g1ZKGYs+9zgvtolhCWVOtdCaEQJ+dq0aW+PtWW/2oNclb0PrNd0hWvh34OSTfpDFLmdBleDUDjzLiRXeXKnU2AgQgBJAkskyyxoMzCNjbaanttlWA92Nl23zFJYhcaAu5zYGGZ97LL1BFndhdAs4IIRJnyQUWQlYLLvhbIUP+VlpwLbV0XDjJddaHR/9opvouKF8LbE+nKs7ZsCsjATuJZ4H2D+mQ9ftj4KLNtjHojl0uxAcfkvijart/shNZ2fjsuqmKL2aCkEgCdVZQoDMN9w9okka6lrXThjzcg13W8rZCNp5b5rs3z+nh7dpdsGKuCeMaKmZ7DlTQsbU8uLT9FFt5aaaTRhhuaJ6dN/UlOeedpk/vzLNvBEgfHioDjqf4KSvRAMKQsDH/2WWnFWecFaUlT5J6pylPGJrUCY/Ert57P/bA4JUtfTbS/+ajebB9njuSsVdnvXVfgZVWVe6h/j7+wcGGxvh6dzXgpa87BtQZIQzhvPcNTmxii5vlKOe07HXsTbUjl+X618D/SARQgJxTl3bOR6rQ9alUCHyKAQInAga+73uEoxH9bLc/mMXwWXGT2+UamIT3Oe+DIHwNxBSkFBRujSnry5mCzqAHEbAwEi104cZgVrjb7e9lL0vVbeT2PA4ysGc/3FzejoKgItIGeUb0WwpH15SdMZGFhgjBAjkov9RdLnXOgpkMb6fBB/rse3Nc4AILAca7ibEoCTqi8Eg4RBhZaYnPaGIgI9GzOfKQcHfc2PfsmMkNNjCQnzREEwdJyKrlLUoIklgKE6m+rRnQhFUK3DOecYJIfnKSc6wkD8PmQF3+r4uBZGETmzgdUlLNkHgqY/LSSKoTLhONtIHCLmYpy2BK/3KBIaAkJXHJQW3GEWygDKYwRSC+Ys7MlEcZoTKNR8LhEa94ivwOFwRxgGlCUgSQDOUb5QhHOfaMn3F03jXh+MQFCrOgJ0AoLctpzDuh84yrNKIJUejOdVaUiN8xRk1CUAKOJlScH9XnG/UJzHwWNJizTCgtF7bQhh3hlAdiF9+emUZGSpSiyZto8VQoT5sUYgUcLUFKUSpMe94TpCClpixRegKgPmN3LGWYnaJ0lCKATqYlRGPpLjqq0jFBDDlZgAgyMdYV/JSpQU1pWqlJSxEkVJYpBWoJVnCCukG1YeqaapSusDdGJlJ0OH1nTd+Z1Zn6dXhM6MkfMqGJGMSAsf9jHWtczxpUyjLVsnGV6wrGGoMS2HVmUmjoA8joTJ1e9YBcXaM626kUxP7kDyX4wQ+CwNjG1jYGkCVrJn76U9xC9rZj9aBn0dWEl5pvAOxEbmDXx9VlPpSmakRAa4NSiB88oQc9iG1sg7Dd7WqCtra1LW01kYlRCne4RBEtsqwK0SNe1Jnube/xbqraZiaSAFDQywqq+4QnCIG/QuiBda2L3ezKdrvZDUISzDsz9I7xAXtN7kPl28qtnvGV9XUv8jQ8PPzuJRMxOPB+hTBiEteAxCTugRB+EIkFm/NABxqtGVf7TIm2c5XLxemG/WoAAtwBNa89wSxLkAl0cDe7ARb/MH9/EIIWf/YoMH5AVf+a3MHW+MJ+I94QBesJ1Yjgf3EEgpA1u9kP15aYTWbYKdP74L3deJ1WzrCGJ2zhKkPXnWVYDfX2Y408YjMEYRbyWMmJ5nNJ1cHpbC97dYpEis250TReLRGdWzwm4Hk1CjiFArhRifrsRwbW+HQh/vyMTDyD0AzTApRFC2E/yVfSgbVxoins6khj2avUOUB8RsJpTv+h16JewUpPTSwkiHbNSNlTal3ZaEk3W84TfvSMqyxd1jTkISHhtK06/YckdHbYxQKtqqvK3tQmetK1NjdzJ408aq8mFwyhjEi0fStwGWJT3+6UsdWMIAKYO6LRhi98/x/taGgPltk67XB1zsOeR4zEVitLwqDx7SQsNJSqbV43rAVLZ2i7uq823rCz73udA/im4ZyZVOSSlIR7T9xTU3Uwv/sNa4g6O8sgn7FNsYzuCSecNe8eDlcs1HBErWkuMHM5xfU9xr3O/NWMVq20a+3xOEu9tBQTgM9Xw4vIQOQhW3HIydeyn46ZK+knIm4QRYtI7wjc2TQfgIWdO/eDI0DrqaEBV0ixd75TpCJh2UpD1qIfaEj87NapuKpZrejnlpbWO5aw3Kme86xXhxd7h0DmIUADzWueFBDoe0Qa8ghF1SImhwdQ2u8UpSgwN9YVznHIqW5zLQ+c1nfnSy4wv//5zdPA97/nxe97v3caVCTwC4lVLSCA+uokXjsxjq/Gm33wyT9ezjh/9vEqr5oJfB4CwadB8HnhAPI7gBcSkID5ebF+9P/e9xAAS0M4lAvmrwbmd4JwX2++6FhH2uP8/79n8z/cu4sJEL/1Gz/18wAPcIBcaMBcgMBckAAHdED0az/hyzzRQ75HmID64wstMLYnY71zszMsWy5a2yrlujmq6wK+wADyG78FdIAF9IAJsEEbzIUJyAUGgEAejMAelED0cwAJWL/f4ztSEDpTOAD680C8qLi8OopQIQDUQsH4CkDDmj2Cy0IDaMG8qAYHmIAZvMEJwAAMIEMzLMMyPEP/BmDDNnRDNvzBCCzC98s8UnCB4XgEUmDCJvyJ+2M60HE7nMu5LHu6kJu6LRyBdvsJSBhDG0xDDDABSKwGE6gGDKhES8REDGBDS2xDTXTDHvRBB1S/9QM9CHiBz0PCBfi8DuRDnZACP2Q9reG/RSu4E0RBybtFZ4s7AxiALvgqoGiANDQBCzCBYhxGC0BGC6iGZKyGZnTGZ7TEZvTEMqyGN/zECCw/9Qu/F/A80CMFzsOAVqyTIDoQI6BFAHS8q7PFOdPCLVyKjPoJFEjGebQASICEeqxHe9RHC6gAZVTGZayGCnhGZ4zGNNxETZyANtTBHMwFDxBFbURAXjBFGniB/xdwgGEUx/ubqvwzuFZyM/+rsCzbRXZEIkvrCXnUx5S0xwaAhAZwSZZUSXusgJmcyYCkyYGERmdkAE0sQwZISDSMQAbMRqGMyPEbP4tswlQjxwJovVeTOutjti2kval0tR7zCRTQRyvQSitwyZbkgJdsgK8ES5YcS0ioABKgybS0SWcUSIKsxJ3kyUtUQwikQRq8QTCcgBqUwQmABOZzPu0wAlmcuxR0yuwzTKmcPAKsCay0AkjQSg7gACuAzMlEgbAUS7EcS7J0SbQkAbNMy88MyNCsRIIsSAYgTR10RDMkwxtUzTGkwcPzwwPBGZqrM6rMRf8DSaoTgC7UCax0TP/IRAHKRIHhJE4OKE7MzMzkbAC0/EyBvMm2DE3nlEbSLMhHtE5MXM0xxIAGmDilJMf8k7BzfDqQtD3rO0zt+0Wc4AALkEzgJM7hvIH3RAFXeM+vRE7lHEvOPEsSaIDmXMu2hM7RxEkBncQBjURIbM3t/LZwI8emBCwTjMrzvD7yzEIB8LGcwErhlM/iDM4OtUywrEz8zMyZXM4KKNGzpEnmlE4ABdDpHNBmRMZ+dEZiJMZItMG+JLS/fI0qEMwINUwAvMLqI0n5IkBX0FD6HE76RNLiNFLKbIAQFVH85E/9RFHQVMtKrMmchFHopEl+nEl6RMZiJEPubLLYFKKNK0//3DyeXRxExGRTA8CJDEWB+FRSV1BS+bTPKNXT5CQB/lzOPp1JFWXLF8VJ58zSKm1OehxGG7WAFlvKoxAVXAzAXNzCkZTKSLvQmgDOG9gAO/XUTx3OydzTUeXTl+xTtOzPK8XJC5DGC2DVC9hJF7VJE0XVVN1HMMVIz/LOIFICHeg4LYw96kNMV4s7S90+mtgA47yBG/hUUC3OlzTL6KRJUt3TPv3TPhXNVXVVBoBVHnzDamDVZtzP/fTT/uzKW01GDMBRlnrFpbyCJfi/3LS5Q8xCeZWz9GxSTm1WJM3MaOXHNARXBmDRP6XWzdxMzhRUcSXIbg3FCNSAONzBcBXX/7QEVBNdyZScRxMg03LSUWQ5rkKc0Eld02G9VAF4A5owzjndgE61U+I01Sptxp30QTiMWEuk2HIdVT9F2EAN0G1tWAukgfazQAl42B4cUHKdVoy9x3skRg4oJ0MyivPhuHq1OUuVypHcxbgTgK/agDnl1JX11Jc1VIH0RAiUgKClgQfswWgMVJyt1lM91ZtsxnClWQ3QgLN1vwNwP98j2qJtQ1h11cCdWBK9WHtMRkhAAVJ6mB1FtzYdSSskWanMOlBQ1pUF2xBlTnAFXJolv987gM/j2wjcxME91bdFVbR8RlZtw1yw2wv0va+Av9+zWwi026KdXQgU3GmFScNFRv9CMtMCiBjps6nZyzn/GwCr5cVdZAJnoASVvdwQndu6nd27fb/gWIit0NvwIz8I1MTBPcvlzExrLddxTV1YjUCg5byIMAuQGAmzMIuI2Nv321sLFF0MSNpbXdfxeVQEiUqAQ0x7pVT5slBKIAEUsFx+rQBNPF/X3dvgMAV6o5CH6D1eEN1YnVi4PVi4jduabEvzpV28fV2IKI4HzrY/sJVKEAlu+AqL6D3fe1g2bMaWvFVXGJ8m2N9I/dH/dUf5etOR7AI1AIWvZdlUxQCz9VzOgz/R84hb0SH5WRwl/EZQjMZZRVENTtEVdcbAddgLFL2xMJNtOwVrsAZpOeEUfg//+RiJjygLRoCIoNWAnawApe2dXdWOIcDNdCNZeUXeaKCEBvha+uzPC2Dds01irwsONf4IWfmDQoiEMOMoFqKbBfi+HcREKtbgnc3ScH1VQfbB1vXcrVjfB94zaOAzmEmCEMijQrCG/Zg3E2YVevsDGXjlV0BhkXgIGtjBOF5a3mlXcnwAHJ5QAB7ZAOZh+frhZPja4WyAapDA9D3kDXlgbfsDPguBWVqsH9CEEvCyWtBb7vVeE+XZipXOLN5Wh6Xe6oUIRnA4suOzPgKC5nkGQwCCnkHlVOazUk7lVE4dsLkcmFnlSjgACVDX3t0cBuVVjJu63Iy92bPaAUjEeGiA/8uFBAzQABrYCoeDZXC5Z0aeJFnSLyHIgRp4ghgQAWgAgSgmw29WUblNXc0NxYet6E/eiI94uFLmoRA4qbY6K4SqJTjysziKIxYCNCHbaY4qq44yBGs4gIEuaDPt1QfFRQA+3v+z2i6YAw5Y2cpkAAkIDlkJY31m5CYGm6C+pxLQhB6ogRlwghmogR8Qgbr4Rl5IaSpuznHWXJ/d4gtMYrNIZFi+nVPGpnuapbIaq8fSrRKYpXsKsmdAK7nKrNryru26LusKgsbShCAoAVOohpa8m44tir0i5kod0mH2OCa46k5tAAagAW6Y5svBJnkOJ0gCAqNSKsbWrCB4ghxwgv/dzgRBcOtTyMO0neu6zta5BVxOhmkGJoZ0jg9ZuZWvZuSg9mjHArEUu67Z+i3dKivN0izL9i7sSjEhqIEayIEnOIFCeASLLD91tYJGtRuoLYpenVqPQ176tk0uhOhOrQAaMIVTGLXGDqqfkizHzqwPC4IUywG1dgJAmIlCeAaTJoXxo0b/FEgSSF039OC7dd10zoxoJjtTlu4T6O4DFzEU6y7L7q7Ljq0AE2/ynoEXz4RTIAUPwABktMfIbEwzfO9Hle9fre+rRd6RVIOIdgUSoIE/qOYVcCzv8q7a+rDNui3bCoLqAukEnwFvm4nXKgQQ+L4GtFkKJ2efNd/WBeH/AyjkXaO3GzrlUAqyIfsw2VIwmgiBH0CxHyCwyQ7v8c4BK1/rZzAFuTYBxwxLy4QEEwi+HV9K+QbJHyfZqfa4duhUDqiGI3+Gsz4x/7quTCewKbdzFm/xGigBCsCJEoBwXqhB0r1S6GTYl9brdCaLL/mW27jpUBKyEmisIDCEnQiBxQpv8R6x8XbxGdjzGbA3XqhxSJhMyHRJC3CAR9Achkp0X83hAGZ0XnQ1KACFSGfmA/gDEegBK39xYQ9pYP91Xx8xTXgGa+CJBz9pU2fbOCZu4+7WvP7kQ/aIEm7tQJkkxZarMlsBoVCcVf4DX6grmoCGRzD2GxfVZc8FFzgz/2gnx6eG3Da9WmIt1gEYBQuI9Inmuj+IhEyogd0WghIIBmy+rRUwBFVWd6HooHa3QboW52zdXNrV8HpXY3l7BTHOozUva7lyLCxXjYZI+A+FVgvQPQVoOYg/aNu0V0ud6mJNXj2hB41XAVdoAAswQFLob0XQhBz4d9YIgYOHAPJ79+bM3IBdXQaw2/jlcHnbs1L2MzbnqEyobOoQ+mNXdrG8x6MXNqUHFWkX0vsOcqcfBRPQV6vH+st7hFoIgRioAerooPQ2dXH10hNF0fJ11R1kXbQN4WcW5daGmUmKI8bmqMZiMXdbAGO3gJfETEhgZq2vBVIIIx6XdmG2+Mg9nv8RGIUJwOquZckXvLz+9nZTW41COAVJBsNo5Ed7tPAUVViXNudzBgtuqA+dv+nX1ukxiwG7pwG+tMzWf30QqIWpmf1oP0/br3hedIZAgARX6NTKtIAihr9a+HghYI0kyIDUr0FKtElI2OBMBohqFwYyyFUwlwYNNBbSOMDoADdTlV6dKlQohKEQGA09e1YiU4xMfwSRLGnyJMqUpHhNsNAABYcGMhtYwCCB1KNaClLy7OnzJ9CTRwoQLUpUiQ4ESg0wHcDUAIKnUqcaGGB16lWmZxhZQOHKFQqZ1XLxwgnt2Y+gagVBq7WAl4MJGKpVqFuXBIkKDepW6yuQYC6DCCX/MGx4AKKpV38uAnmmMYQIESdKrPiYaW1QByxdcugss0K1CWVN6cRs+jRQL0aNPhgSlSrsp1lhW619tcunCQ2+umoAqUJBCAtqhchkCDXPQgpc8PIwoZoFur/vVsgLmq7fgRcED2Z4mFHExRxDHOBF41GIjpRBPkOekgZLSA06x2xQDQPZA6QVTHDvH7kUqxXVWmxVMfWaVE4ZqKCCWFnVCS9dubLBZ/eV9Qg0JfTwn0nQPLKSBxjMRVd11uFFQl/XCfTXdghpIAFhEBwWUSUypHfCAhPoyEstIjyzAkgx1MIhSWS1BAkHYe11Xy4N7dcfkVECJcUDAhZAYGwNSoVg/4JOeSmbgnxAgAEHE/YGSWgOkDKcCEFESQM0IJDigAMjpmgdX6DZlZ12B+VCGEOMMGLKYkBoAogHJpiAgQcLGHICkDHEIGWdFngmU3QTOCCcKQrwJyWoPgVoJZZLJTgVAg1yKRtUTV01AhqMTAAJb2FVgB8NpCgQSQwhEAnBH49A0NxzfulpF7LGstgiQoUdsIBE1iRxQg+nOGABJJCYwEsIk62gyaRE8mKCBVZcyiQvwnn6aajtokQlqUMYeOCWWTYFZpdXDYBbhF59tWQum5pSyEdEnuLWsB7kYuexepLoV18XVMPAdgwkBOh3ExUCRAw/QDOmfNo6+lEM7XEoV/+2nqGpaa6PrOsuzCeNKiCWBTKY5WxV6XtbJxDo9lVYaAZMwwKnGKIJkcq5kLCIDBuLYooqXsAA1S4qtNCMhG6cSQ+RPFInkpBYQIoIJZTMYU3YqjxWuge47GnMcZMEL83y0ttqgazqrTPfr6LxtYT/3trkAbtqcgqH0CiwwAsOKDwBA31hoOKeEP9VdWAwYv0sNzUm8UwMQpQAzQIOVCOfb7wksYLJ/s0qk624rtlpaXLHPbOARkClJW1Y4fulbTrv+8m4u/W2F64QYFiCr/4dcAoIBwwbmFxNW255n1MH5iLGiL1ioyKh/2DIHwvQkAvqkEzwRwn/mSAffRaIJuP/I7Q/YrvcX1hJFBwC5N0g8GpzLy/ZZmcG6AQpZgW0JQVnOIZYwX8eAT0XwMcBuaieiK7Hp+wFJiHOGhShrJGeGDyhBiuIxCkUcIBcVEMmkMDAAvzzPpnEpAKiWVNOalELUuBPbk3Y3wPgYLNTqSorwWOQEQ2ABlNcq0zHA44DGrKrcLlHh3KCAHwCQzWqQUxiXqTY1PyEkD9J4AANGVQlFhOC8PWgBkLIhAiSoMJcYMs3NUEOTeYTNMLVz1O1oEEPfbi/AvTPd6eaFyKFd7N7CQ83L8DAS8CCPAbcxBTQyIQ1/FMIt5BiWHDR4hYxwAAMaGdZmOug5qSnn8Qs5nOZ//hBCYUQhBJEonzoa4AVtOUA1JjgJbbKhXBcpkMF8CKQgiRVIVFFxHl9iZEC7FtTutAJF3jAUoIDDjCLdoLmoQZOnPQkLwJmEKqJcmrmpBpB/CSBFy2EGA3pnGIuAimu1cCNP8hECP5wgCNlS1GQwMzpZlKBXOAEBAoYZjGNGbcf7q9//jOkgriEREW6ylUMQoMCbNHCf+2lIFI0RPuQcwDFfQiL8IERKLeITpVqz2qakxFEwiODjXkkBprowROEIIQe4FOf1cxWttLWAKBARyYkYEBDhDlMhdqOoTSDAwGSmDdGJpKAAXyKNBMICa+IpSCjKcRlkPOHgz1CeqSAz/9CxDlOLW5vjAn509WwJihudE4G0koP6DTxgx7wFacxEMEfSFFNKxA2lxYwQUt8MiJKzu6gVmRqUwfpUKpSlpkTvZlVkbgEPpTOmraaWCUz5J5CHAwEC+ikSWGkAQesU4zb04DV2MkQGaExjRZJD2Vs+gNN8PYHQohBJEDwSEjkkgNBxcAEEpUSj2bNsToEJGSPaaUqPFRVle1bMzMbPOHBSgEv0A1XQdPAWjyjEMgpRAYU8IiyksKMC9HcOjvY1oTQ14MLCcR3TCFTa1xEETXNBLgCrAkhnCADgiVuLg2LWB3pxiQMOEAhrCEDxegQodHF3yCrcF3eTfWySCSgNF3/cK2XNABFzCUONzGzgCRAb72PWMBhOkkDLMJIcx28GA3WCSgsEsMh4GGlNfiLESDkNgYrMPIKRBCJBWDgsBbAVmHFhlwMDpUGrziBISxC2j8898I9zPBUWWXVBR2Rb5YdwRIw+shIIo9wClgdanaVgVqYwhQvhvFh3FuYHKsWUC8C1IwFNQwQ/uEPM8VIR1ag6BAUgnEYIBdQnYxgw055AuQyQaMiYY1XSKsQ0DCwlwMJZnuBqYALsuh2CziAEYwAgdXcjUzwU0ZLngA10EjCp3WyXjvTFc+zLYzmCoPFhzyErhL5nkUMAQRDZFkCGKAFYY8roktDmrB2ZLBcJgCB/yuG+sKjPqSY9UVmVKva1E7hLC8gqaSJpYs0hnjFaUIAjVwPUwH6rTM3DgNTk+65IVjM81wlYuggF+IPr3AAksASE7HVJLkYhLQLpexw0dyv217+NjMhau6KKtKIwUPDDqupJCgSbVdJOI2S532KUxSa5Qp4RZ0XkO88m5HfhqHBQ75DI8X8wRQ0INMNarXwwyLXA5rhxQvSna2IN9wDTk+XxS++Pw2HOWcUJTe+Oj6ATrylhUq6AGH0My3TkC0SPvA0NDxtDWgU+hX2pmu+c55nmH7HxxGRSOlMsIEN1AomM5GyB8qyAAWcopb8DOqikmt0XiQ06pD9NmbNbO4jTv9egKrGKDE80MISVyPsCihErTFjChGEIAkWYbu9CR9hg1dCv+ARlENo7mOH0PUAGIDEDfYOtPrMZEkeKPkpfAANEaxgAS4J6mF15Jzkbsrx0UXC/qLA4XyVebsW1bqppfkW3XD+TxCgtWlqEafGHSmXGNjV6gvdem4ICvZzbb+xaYACFegeLErqPRRJQZpbJ2EBy8cWwykKcjmO0yVXODkfU0GflRTBElDFRFEU5VneqXWczoxAPHyI6eAFcMzaHzzDSPzELGxAklgBCqDA3vGdJGHAH6xA6QWZ+tWZ67HfXMGdKeTCBqgAbyyQC4GGm0GDRtTCAThHpWGQiDCf0xX/YPMhoDEp4Go8QBE80zMRUeVhl6phnyDwgvlMgF4IRBk9wh8YAjT0hArkXg4Cjb/0BmjQQCT8gGMwWsFNxCusn7HhW51JgJnUSu+Bln78ATREQi3NiY5EkX6oUFxMmdHRyREuHgYoYSAhQQcsYHU54AOWWxVGoKqRxIfwAgPUxXYIxx9oREqcIEfloZ1cgEKYgiH8QAwogkZEWMEpxkSsHwzWmfHwxkygSDYRXiSQ3itAgLMFhrpAA0dYAx2FxiEionPQCdIxYg8x4WpI3yKVmjNd3c5YXgRWBUnYGQQYRF8AkymcQgggjUm4AgfwHQqYWJNIwJ/4G9ZwwysQzBNo/0JHAIEbTpjBxWEl5CMcmoJufMD9VYAp7mEhlI0hyIAZCYYUFV4J7JQpVEDT0QkBOp0yChYz2o4zGsUTkhsUDlCpVaJGFhBJ8IJpnc9cNAmhhMAKVMPeJUnuUQjYvRPM1dkfWEPbzdQDDZgmrMAJtGGEyUDbwWI+voJQHgCJOILFSFEGRAKklNcrHMBbOckpJIEIPIETzEASoM9YQCQyLl66mE9Fys1FEoUTNqCWpBolnmVmVZRtlIRpnZUDbAfR6IQDkGBL7h0K5AIjfI8IPQaiiYCyNcYKBIEbgQvr0COjueA9CuU9ToQpHMYC1I/4KWUmsOAfMIIvYk1ODF9lBP9BDkiCAzgkWTCeVh5iV4LALn1lzDjiAo6AAzqIx20kWgqP8JSESLrAWaljGc3lCe7mBkCCKeAVpPBWSHRMD/BWEPBVDeRAPObkCRhmhElYof1BPhqaUNoV2hVCEoBUZYSADFSCnj0L4YVACYynTtYCC70QBJwVXGgl40GAC4DAkKBmzAyFlSBFzlhiWQJQWlqjbSzBCIhBSbyY9JzPKOFeS9If/VFILfSATulUDuRAPdUThEpoDszATvGWTjoGPbqihPlkdBqaT7piX4aANVTCQ8yYQyjAH0TCj5TATkIDKTCAS1QDL3jKSuQCV6aLC+QED8knzNCngNjn9GlXdlX/IwSiJYCG5AIMS0uoDQrkHoImKArQgBDMgBNU5ZVW5QxYqZbOgBs9wRMUp5HNYytyaMGBqAykqYdqWc+d6BkNg/g9ymSUACCYQrptoQQsgA9EwgEwgAGmCw7Vjo+6C5CuBlKE21VZIwXyZ2wmKUls35OVCwny5m5CQitU6ZWuQaZm6ZZ6aT2FaQ8EQU5m6DMYpun1ZIemaSUsgMzpl6+hKDfoonok2R/4jAXUBQacBzQEwQrQQJroaB/VApQMarsUqlEgBWtmnQTKJpFW4lk66hXWSZMRV2ecoApc626iACTwAiD0AHEKQYSGaz0JAagSZgn4l2GWnkXwl3Ue3O/1/1tDQMsf+EBH7OQJRMIt3CkP6ooPHOcfbOINLYBB6VCPEmux7o995kuXiBmqYd9ZMgW0aoZcPBmSPOkNYusN8iYKjM3RMCi4QijI1lNf5WTJlMAz7ORjaJmWycC1iBIqhd3+4dWPPMMprJDE6OGK2hQ/gqZwGNRBuYDB/ijC6gDldeR+ltsSVKPSOgW0CsILOAe5qA2UWmuCaqwFDAe1UGhyutHI2pSioWu6JoHYWoQp/EbENAt4/kF2dsSPhIACnI8XeSM0QIoIMBmultwwQVfQHmx96oCD6M3RxiajClDTYkAhUiwH1OXeVW0ZoqC28sg1CMGEjiuoSoqRjWeppv+rL6hrQwJks8xOLTAGR/jlH3ADgcLlcPjACQQBeWwicEhRhe1tzKhGvEjiBJYbmeGnJcrBSVgA+UWtuUwIb/Zd434FB1gABDxDCUUouRZnTubkjygCEExvmRYcDbDTs+xfdk5vZCjHWcHWn+jHKfiIIRATiSCVUsWn7LoL7rCGvFgfFRLpkVaeValB767ExFKrv4hiCdJHTChJGRoXL7CChjRomPJWPVQG68zj9AJBIQBCPsGgivahRixbCABC+RxAjS3EcCRBJmQCNNBAk9bEeRxUBrTF+sIM3TThELDmfWLfRy4tWg7AHaAEiFgalCXJGfqdnpBA78lEGfqGCSz/AFjpVHGKqaItcAOXngOrbCFEQulpBK4dzGk5yzdyxDPUILJMQAnXwilAg/ClMPsCkd18GGbNcLNaRdIuARuPABN0ARPw7knc8KNRrB75XQPYBCmQggRQTDX48EzYokw4AhdbQwncFF8FWGVk7hJjp4hehEVEJ53lG9YM3lloQhLEKHV4ow5VBBiHoRiHygq7b9IOABvrgA50gSqrchokwhm8MiwnQiKggTPcgTPUsjMwAyfsMi/zwVqQQtLFhVyYAHSgjmdUAyo+QxKULgTUiV78cInVBQNEETdQwCFjKMmybak+xqk6MmnBpw656mGQxurEQAhPTl6AnX6I37y1/7MPnGYoS0kTzDM9z7MSQkDSiaaO1DH8/AsElECFvpG8mc8mAnJenO2f8EIZvYIvfIui1QPmbnOZuqGn6USF1VkffWFlnML5nC3eph2uCZ/wFWw8l7RaQAA+v0A+O84wc8a/OIACiEAw5NQTZEIk+FwuSAxotMjFBBsEpJF4JrHJSnQStCKjfVoGZACXrQvhPVAMqEKOdZCTqJ6WpZ3weYhJZ3VQ7DFX4zNcLN9cyAdvxMS2kBeD9goQqmPVyNaekQJdvcIaKZrJUi+jMdrYoh00rFwtJOVOlsAOqdY7dQpIexpeV7RWH3ZPkIILLLZtArNoPk6TzUcO0oQHkEISkP9QD4jAKZjuezmLvsVU/cgAEChaqWJDymqZHyaB8J1CBhQCs5Wnnk31CVsErp3eJ28SYuf2SbAqby+AbWIR462n40TOM3MUBpDCJe1UCSjHzMnejNxdp0QAkRWmFGuZCBlCJOBaHz4D8YkAwrRjp7R2N5ueyn3yB+q2bj8CCIDAerFqYwvbs5wVNwJx0DAAsDwDg9r0HyhA7dGcsdUCRUQl8TXnadO2kvkhlrl2CAChKrXqXnszXrdzOyMOeus2DSjAerO3e++xSekKSZlRH/8x/jWJAoRADISqCLAdvv1YpyjGyj0wmZ42f2V3JEByCEQCneFZRBzUF6ushP/4p1X/OHrnBIaz953ZJkOcgqLheGP6Yk6TyEEjFa3x1r2eQkx2yssVmkXs4k7SY1Fbt13x1221hZ31EY878bxFuIRTuJDn9rqsd3vD2G1yQwgEgRBQZpNHdU4PhECE7+eBjnGwnFC+Qi2M1RMDAvFJNIkGWYc+J3a2hb1h+QmnuW2Xd15/8bxlQJvr9gQcVJHHeRU3BFyfuE3n+IDmGGypVBQN3uc8QyTkNZfx4RNDxk7yJKp26Ew+sV5XmPidXiR/8cqt3KVjuqZvem7TwDBluIuVFYjTADcUwjNkAi2l0CPMHEOs08UIohd+To33uNgagiLMNRB0M6MvhnWW3sHstbC3//PazdtYBXuwqxybG/thk4JOFPl6r8uHqGP4vsLnMA+ki/NhtHUnyetFaERk/EiGlmmaGtpMNvwTkxamQ0OQVQS8v3uwZ0C8zzu9azV8ekqGO5Z6+SI6hS9xcPcy05l+sR/NsWqMzY5CasJkzjXD25VPhnmYn56YE/aWBftYFZoXJ/XKFXvHI/bH43uv18KH0IADRA6TEM0X3ivqRfossl++tRerqqghSAqZriyuO7wMVETFB1naYTq8sxzQc5kOabz6Fn29H5SGE4cmaPbiyLdBAAbOgaMhsFi9vdzbWT03ZHSLUu+62hWIgj1/kT1/nYKYr9yHSjKvfzHRu/1hQ/+Arh1GJQykq6dQFaNUWzmJNTBbwQ1TOEvwQfEhSna9RRi+hxaaT9IkTZLWmr97dLICK/C60E8+5Wt1LnhKWWHNwDDa5Z/VtXsHN1SERvgAy1WYHxXavBGZRPekw7t+y2E8o8P7pdc+80d+2+/+YdvbARB/Q2R+je+3nbm8cy/AoKiRvKl9obPcF58sK1I09df/TDr+xAP7xf8BK/gR7ag7QNQSNJBgQYMHESZUuJBhQ4cPIUaUOJHgI1MLDmTMyOiVjEKFTtVSYIokSW4nUZJ8ZS1JpEiFoMWEluTZsxMiDIUIUciatT8/gf45JfQPtKGnjCJNinRorVqmRoqslSH/JEWrV7Fm1br16qORph4tWHDSVMePMUOKVLCW5Nq1tYq2NCSCbokVz4AA0fnRmgwZQQELPaV0MEyZg/84ZavAKdUMXCFHljyZskFej5w+NclNpTWdISL5SJuZsdOfg2O2PHEC716ePf8GHjybKdrDQ38+ZZu5amXfv4EHT8jLlGKSFklW+uOxUCTQMAdnTnwaaYiazz5//HjK5x9fp757pw0NusykP1lpLsmYqkDh7+HH5zrBqPGvX8v+sfYxCWhDSQD0oblIDHmGLiByek47mKyBpqfBrCHMPNRmS0wkk9qqZTAF5OvQww8bCimDERN7y62RFHgFqOZCEOGZElZj/62mEBIEDcAFtUNKMKPM4xGtoL7iZgGoFBgMBBCRTPLDxDKoJSboLCRNAVaAUioSF6/DKy+dckpCu9skJEwp24z6aaSTFrCIvQyOVNJNirSQgggc6OygACWKgMOIIYYYYIklBuiCiS6geEMO+TKDS6j9eCIPLapQg8YHAq/LCyecQIvEyxzLS4pHCSc0cyRGuGFELDU1fOTNVR1yg04bCoi1gAeKMEKHEUYYQNcBDBgAV19HMGAEAQQwVDjFStNQhp4YBbC//rg0BIgsEUzQJU1xlMmwHg8L9RWTNDogTfZOaZPVcwtytQM7ZaV1zyVy3VVXA+iVV15cg/UEuLVAeP9L0Z8K8QtHLz+TVoRp6crUuWtd8jIJAX0gz7CIzds2sVdKZSRcbizSkE10Qf4CB3ZlvdMIYYnt1d6VWd61WN9qAUFmIvNbzi+b91v2Iy4NNMRnnVyi0SVDGC6a4UI2dXSwV0bC6AAawvVqqnJBZlULJEput4g+d+213q7nbfneYfWdTAGZQXgEuW8rUQ6o2HDe2WefL6WRrrtdxJuuuXK69saz/jBFyIxoKPwAUg7oeERVq3bziwfajZXWIQDlFWyVw2YZc3lVhqIXydBO06JHuKkkuVeUe0XFP1Rfbj8aW8S7JhhPsGuFTOwqQXfdV7s70+0E15jwwklBXOpTMiD/pXElkXjA+VmdfyAKrjNXeXOxLb9e3kMhSztttS8KnjPOylJR9fNXcm4uumq3K4YYfvghiPjp70F+TWLAnTURQvDyD9OFVzgB0sB47KkFDZYHoqtFD3rOq8IS6KW9lllvZdrD3AjUAJlHpO1UB+CGRjJWkkqg73x/YJGLaheD+T2hBkIw0DOEMIMZ5CAHNWjhE36giRWUACeFCJzwnjZACEBNXCCYSgZ4kUAPPS56TXwAHHL1Nc2FTYrYA9uuRgAFrnBQLE4Tl0YYwQjBka8tQWnOM1awgvf1QAg5OIFB1rAGJ8xgjjkQwhOCkAns+LASHwyiBGggAUASL3FrSqIS/+OjBSU40XlKgKLXOJe5SE5QgpaTlxa1kjYXbNKLEHjaRjJSqpKQhBVDaY4ISqDCH9QgBzE4iBPiOMcZCqEHMdhj4EwxPA0IcpeGE5fURnRIRArnC4tkpCMjSMGuYc6CVrQiJrECArG4oHikgADihBiuUJKlSKcsgSae0MYZIGQGcqwjLXUogiRY41tBDGQgNdBLAiZOalMR5jB/gwdGRq8KUczeFa1YSWfqagR3yEpYqFk8CAxxgNkMV5qKMxNUakKcmkBID8w5gxbm8QSG4KMfnyZIXg7Sk2oaUQYmgM/gNG+fRbgVFZW5zM0JdIIt455VEFpNhhZOpBpoaOE8Of8WBRTFECUIghBqME6EaMIJsqzBE3S4x29pTIDxzIUEfErIBfTriNVQ6W+OsM/Jxcte11MmTStY1pl2AStiseYLGArIeGI1F7scJFB/GdFInOCodkzIM8xZwx5ogodJ+J8feYpVrArQk4mDSmO8+lXKmEGsSjjZvJgZwYEOlJktGwFbcZrQFwiQF4Ksa13nKkgBioszRYmEUWMYgoQUoqkyrMFgS/Afa5DkAAy16zt9mSYjntQCkp2MPsXaT0jOVHNoFZtA6zWCm0rEraQoHC9KS1fUxnOuqz0AVEwYAr7GsBCzra1Ga3mCnfwvl73l5W8BWVKvlCYDxTVuZOog1iv/6CCZvJLiTKs4xc6mlWVLAK1EILGAhGKXBqU9bS4gvF15ZsQiJnztKpWKENrW8bYxUK8PMTa8wsVzgIiDaGMyENn7biUPYn2AEfzr35hyrorMBZRzPTuCMkykAQqGwGix6wAI7zLCQ65rfClsiqKEoASrfIJCgNBUJ9jxB3r0KC6HJ9KGZkS4KF4xZFjKSJcms78UZC6BDXDjSQ64ZQeGSIJJ8YIXBNkBQoYwA/AcYRIDVainSIIhMrHKSCgkBrUVrB7X2053/rSxakvWY76slRaL9bJktuRyn2tJgGoax7jacUQg4QIIYJcXdbZzkY18VV9+V0NJEEGga1DehMSA/4627UEmPnzYAPK0xEl+dKS1kt997lcA/c1ejSUI4GVKMtPycrNDQm3NUtcZ1Xce8oTFVRw/v7oHNVhIJgwthB/cZSe7NcWugRtcR3sZ2FeZ9D6rgNnOzpjTy2Z2MyN5PU9HxALFIzW1I8yAXDDgAqclcWOHJBSawM/bCnmCDGdYg3FjBxrs1dhOB3i4vNLXPe2mCBb0y996aVazMU529TZb1knq6tkMsYCo/33qPOd5yKsdl2tPEIMn9GAhQpAllVeQ6zOFa8smXrdiPG4VF0eB5GQOMCRpTO+UW5HfLpgzne+MZ4ILHLU0WGi2lVwIQ+R85z2X4ZQljutEB6+3Df/9OoXf0iQOJV0i72akEYK1XL1b0Kxew/HUB/Bph1QjznQW8gS0fgGuHzm+GIGKn4saAyGswOwyrGGV9+gTti+akBs/4tzpDpEUzKqBjdRBjFHf9AFn1t4qJ7BaMQfNhvR71NPOeuILDuFBJhkurl7BUTOxEE1A3I63Vm8ShkKSXTPUk0Z/LNJDD5GwNhB6+7X0yFtfb02r/OTY21zLFYIBf9t+4Bgg+AUUP2Qke1Cvz8gE8BdCa8uLOwYr+E/F+4huoCI8Q05hXPQdAnKyxnmiQMauD/UureRe74qga/ssZ1ggwgGkjRc8oAInAPHQD/0G7sgMZ0iKBBrEC9ZcSSH/MsHyBIuw+KcnvsWPMI6I6ImrpuL/AHAh8CBrSgYOis3YSI7GEHDlvkbqKum/dEUUHoIXCo8CLxDxGAADqgH98AzbPNDPmAzWnmEhToCGIg63niESImQFgSjjuKxjjkgGZzAh8sAGJedkdtDkoM4AMevSHBDwPMugHMII56zOPADxzK8Jm1DxDg5xOMNJriTnBG0hKICGaOipoioEKm7oMgLjEK6enAICypAhRg8NlUDkRq7krMessu8NxaZyKmeKLukhJHDUHMACMWAVq6EV02/CICq8JqoQFyKpWOm2goDcQAKXPogYHOoFDYgSK1EhQA4Nrc/p3DD1qKi5AozZ/0jRAWVvIeyw1PJQD5nQFSMMkOCuSP4MleBHCBqihmzotqrswyouxEQMr37JiDLjnobRILAACXBAzILFAJ3uHmkKrXCsDVmuCEmB1PLwGlvRFXMPrx4LGgjkBN6PjRriCsURhzwsJ3zohz4JDOkpWWohF94xIdqgDZDgIwvgI5GgAHkFATpxE5nR++Sw7+SFCfzxDqtRIF1R4LIq24YKIUVAIefHohjiEMeR/m5i7ajK7cLw+TJyIxHiCDrSI5eyDRDh2A7wnzoxDp1x01IPrcAPITwA5mJyIAcy93YvELcNjd7vCQatIW6xhWpJFzVP/3xJbfqlSSANKeGxDpTyCP/u8gj6wB7xUZI2ce9gzxl/8BkHwCUdot9eIBUngBWroQIcswl1j4BuDiELpAQCjecc4hls6I56II8MJBKgYQU5j5COzino8iBaAAvwUjWPwC77IIIQQCqNDaZ28AfPTA6vKCsPwgQKLyBb0TErYCZ7KdtajUYUUoUozyEKYTNp6QdiILf8Z6pGM6g2iDRO0yBSswVSEwtSsw7IwB758i+PbeUCk5Ki7qwMsyEI7w4X0wQckwSCEzJ9KpSUDCdzMhM04QdOASJaSC2dM7degnXO7Y/uqojoiwxP0wx2IDV3YAewgDvJIO+arnrMrCqtciplqg0lKBoXwuqQkAktoAL/GgA+IVMbWQ0pEtJ9fiAiRKCFmrP++MewRGLXVCuoYLAWEJQuFbRBHbQFGvQ7Vc/vBhPlxjOgGBAO/wmL3gAienMxLQASKoAE4LPgfMqTWos8BvF2gkC2IgKpngCHNEHtAjR44grJNsiA3PE088BHeZRHgRQfkbEqUXLNFjCgeiWDHsJD2zNEpTQ4C273SCIuWuQE1CgIJkIzv1R+njNGT0E6A0m1JBOYMkAjr5MgDqFN25QMNPEew9NIP7FOsUcAposhpC0PTSBER9RPh7OQTqE55uI4S4Ainqoz82c1yk06Q2r3xiUzKtUgMNVNt0FChVQH/wvZNNRC8W1II+LH/ygQA05VREmgFQWuAyOqJeoCP61CCGgpCOqPh/qn4gQniLqLFHa1SXq1ILzgV7VzD+DU77TvDYkVQ7vPL+UtIqRtAkzgWeGzAv50njDDSaz1OKuQIkTgjoIgTO9CBF4iJEolV32qgKbCXM51RzG1BcYgPIlVGXkwGT/xJJ9rSZl0zvD1SRugAfxU1YjTtYwzE2JgAa5i5w52hwxkJxr1InxLkCBgq0ojR0+zCX71R+UtToX0QrEPSaVy0zDNcrhgWUX2VCEBEkiUAXbJeIojLgZRj7CiBPCoW4PSfxTgg0bsqkqKPZTnXAniZxs0DQTAJNvVDZ+OThVw+/iRZSTix/9MlWSnFGXH5SatNZVAjyJCYLCeE0ZiFMRyCZ56yQW8oknK1mwFIV1/Ng04FRkp1/WEsGhdb2MNgEMZYtQ8AAMswAJK1mSldp5ODClOSY20wn4yIei6diIPlwa6S3HJ1nEHwmd/9mL3rsw4EfuSls1kSsbg8AeXFiIaYM4+N3RHNFpLlzqrtlV9AJUGFititgRqokt4InAwonBUjVzZkWevE3LbVDslF+p8V3gntEjPV3NBUa0kwgKoEXQhoWT5ta468Ohataj+QCtYNuhwgmjWi3XAVrEkkx3/1mxxt2LHIIo0i23hNAH/cmh50BPVCmQhYgIU02mltETnSVyGBLz/ELIETEErUok1uqQldlEBhlIDciFSS8N2CUJ8G1Q7ddeBD5B3ezDfgjCt3FUAvEEiSu0CQTRqc8EBOk90tG2vOu4qeAd7DSP5hCRsjVC4GCOlYDiBeZR829UA2PY8+ZI8K4i5oM6CH6IBqNFJgbMaBM6IrwlxPBiERWCEswJ3sANbDIN1VnCI4okXbFRmHACGB0KGF9RiSxJj3ZVyZ5MTl7GCYtO/BGAiIIECffMrdY+kmm8yRWA/s8J/dwJKfkJ1BudRtVF0QACBABmLZ7gF9oANcbh3XfnehDaz6gVPI8IBsEuIvTL3HABSvc7oFAAEoSErTmEF+OclYOKTSwKx/x71moRLZgA5kH+2BcoXPPtyDWNZ2XaXXnRzIWByMTHACaU2tRjLlzNgr7ICjRQWcL4lSJQZyZpZYmFYkBt0gYe1niM4h2W5QpvJAMSAImoPDwOu6+7K68JwqJLgjbACd2KUPIZCdUhiLNKRXJtZAewLkPFAXaV5cmcTKn13Tk0OpsKmoCiiGpgV61CLlwWoeGyyVUVA1qxiUTXlPL5ljEAqiNaxXxTAip8ZlRd0B8qXd7n4+jD3kCO4QmOMcx2CN0mN1FB6/xbKjSEqA6BhLq6iFnANJ7ykoc9n82z6phnjj595IPIgi91UE4MWkfN5aG3zKrX5KibgreTsp8b5of8gaqjEDqEpwv1ugmg+ApmTWSMi0RRgME1heE0dtE11F6iD9NhMMkkXW++2uSGMUKcWaqc0wo01oq6nQuxi1SpyznqJJquR+SS0yYPnqzRcNqwJYqwV2A1tuKjVOm5PkuSYoJ+vghcUrJqqqbS5jLU4BrxOwQf01yoygY77JnvN568x4lSMshZSW7VvV13HYFNt2JDLrJEVO5m6wLavggY2aZN424O7SEiQgzGstgRcWiLeB7T754n/IEWSuVR+uzgS5QCguyB2QYbjwGJPb3I5uqPdNUPpZQTSEytoICy6yGmWO4xOQm2QgyTgIiYIpATOciJiQIdA2yWgZKvju///MsO+77sgviCLtZMMfvqL6aWx47XGTI4OtcIBEDxNElwsUIIs1mOorASVuHQiuNW4FaTizGQz1iNRpgLEQ5wgdmFHuTMFyGCVH5itFRmCBaALaFkrPMDBsZx0yMLGh9w0ZuJKrNcq5IeOE4YvutChR4m+idwFjvwg9MAMWiAF4py/7TnA/9vMtLnKt8IBvOd7kIOMhjxZZIJAisoQrCI/62+vn8NB2AmPR+kV4ILIwbrNDeLNU1POd2C6rZuoU5zMCJwIJwNtQCDNSd0t/gV1+0MEVkCTJ0IT8CfoZtY1gJx17iM3iFzFKP0g8ADOGXQPbmWL27ULPIG7zYZfRp3U/6GCSExDKFLDOVBpfyliJ5/zJorZSyIEN9ZCdf7lpDKgAXK9IfQAD7TAHNJhG/p7i/2LCaBAzykDp09klO4jRU69VeWidqB9IlZgawm3b6y9O1TnLYJCLrv92yeCD+jhDt4ACphAWAVl3UFdOBaAMd69LUZC20+92e1mBZ5bIiIhfurPf/l6O4BC2wNjRJaY4FcMAqRkMSoe0ue92X2GUE15ImqBVsn8uNFidUr+pA4Y5Y3LAYgcRU5E50/jSVpiUGPAyCXiAOyHW2E9Qc6iO6iESopiNhbH54GNyNUCfWqB6o8iNaw1J0fQKnDIOcm8mPs6MIJiMDKAzbH+y7T+Qv/MZ+1RA2lS3Rup1+P1Z2aNWQXpXjCoYtLf3rgwkshbp0pQF2kI5D6T0yqCAEwTne9fwkFwA/HZPsUGf8VowOS1HjDG5COCBpXuImubvlZjvZMR4yeWgjYyf8U8gPOjRDZalTz640pswpaw4g+aHsOv1zUiBPFXfy5bX7JOKtLV3lMUX33uM70n4gDKPkx93Jh5Yigof/XBd/gTaGoy4A+o3vOfxO7tJoXk+Crsx+xl1lpEntnRYjY2HvvxaQFSPygiQBVOo0FAvz9elWVnXsx3X3difVMA4pQ1awKhQTuF8FQuQQwbOnwIMaLEiRQrWryIMaPGjRwx5jqV4Y/Ikar/RCYsVChSkkghDD07kSlIx4eahPwIEiNTiRPPQvgsRDDhKYMHD2KYiTSp0qVMmy61gDBDyD8RVEH7UxQaykIrI4k4USLm0khPegTRtKLEs2ciQkQCau3PSYMJndq9izevXooZQCKEpiqhNYNbV4YQ8XVFDE1L//R48kMTWp4iDIWAW+ggyqwZ9nr+DDq0RQV/T8n9E3eotcxdDyeO8Wzpgh89fvzIuZPt5cyrtWamC0K08OHE70JIeNA06qGFWRr6WmJxIaa2b2aKkdvy1tWrNx+kUTy8+PEXPSAXinBrSpaIYcb4oYBpDMiaYqzIxNOQobcou2816AB5Ag4oIFF//0EzEGHrueVSCdH9QApTJdQWGVor6BZCEpsVRheBHn4oXF90qXYKUChF4hx018nEVAi2nWVffj+ph5IPHYKIY4531TIUXQcNhJJhz70UVhA/NHXKTTfFKONl/nkXn45STjkTBEQR9WRXz4kQ1mJHMmVKdThlZ5mGNGoIzQJUrsmmRR5kZRB3C255wn2aROaUkZFhp1ZlbtH43wFtDkqoQ1dmdqZPIhAZw3srOJXJTfWlJSN/Z05XaKZtikgUjSmClcl1PzzaVAm21ZfJCieIAMRu/iWBpqayUlnLof6lSGSRQZDKlAgwNtpnW4Am4YONsx6boymdeurTcw5moomRJ/84VYhkjabKU6u7BQmrD38gC66HpFzpG1fOseVgo7RFQm2jwOb2J6CR+FBLuPaSx0uPJTbX0qJd2tZDCE6dklOoarGlHWZcEfvIvQ4Xx0Bp5abk01olKGbkEyI49Yi7K6T1knYD+edDEoI+jLJofSH0qk+uXRxDEEH0sHFT3NyX1k6IiQxkjYVEmHLQnvHYY2HNtnefkT1kYldYlK5lmZMy/LWw0FbrVQuPWKmXREvPgRrtD0w79bGDJ6xqWSTWyPAH24QlcXXcdmVdi1xAstRsgxjf1LTZbPkJ10g9+iB34UspQDdq3WnInsXXRdv02Ys+U2Yhf7yC+UhaGc75TCD/KID4K2233G9Yj9t1tm77Sf1KJaaYgnitnc+u0SOvwy66DDLI2TWd92HK1N9paxjXH68zws3rtWQAAe3OV7RA9I8kX0klopvkWxJD1umUfvqhJNDlpjBywAEQHLAA7Cc/z/5DLkBASvkHcIM8N8nDXvcpK+0nQr1LcdOSSBjkD3WrBP3MR4ME0gB962ufA1/AC15IQAIKTOD5oreARyBuKF1hyivcchXQPeIR5YNAAjXggFw4IIJqcqADLTABDGCAATTMhQ1zoQEFwi+DGtyXwJRSiMvUQgGmeMQCFphACdwwFx5oIgRd2L4JWGCKFahGBTBwARliQIURpAEEXJC+/+VB4y1KecspFBC9A5DChLxIoQ0ZEMMYOiBAUHReNSwAiTzmsRp8xMAE/uiBNnpxhyAAQQZYwq6ZmEKAtSBh+UhBgzbasIkeiKEJZBjIOs6uARYwQR6nCMo/inKOK3zBC0hBigWADhrag8ZMUnKKRi7AfGxcoQMqWck/yvCPDpiAJg2HARNM0QTCvCQxRznHCEaQkApg5VdmkqEzzvIApoRgBG/ZxDhqM5C+/OXV/ijMYRJTi6KkZCBXuMNH8CgJXPrhRp7BSFMsAJXK5IUHbilKbZaTjt5MmQVyKUMTxFCLwYxjLu/Ji1OCEQS1cgm0OKIAEVhOAY+AgEXZaM9r5v9SlLtsIi/6+TAO5HOj+uToSBH6AhdocIxfiVQiM2KNEECjkeZDJQTq2cZb9nKjfgSkB0AaLkiUcwIbzSYg84lUhPIilbXySlh+EBuNcMV4s0SlTSO5Qpwalagk7SZQM9WAoXJ1lBvtJVFHCsgVprKZSXhGCYzEK4xkCI0LeJ8pMRrJayqzl2YdqDa/Wqiw+jGYu0SqYQ97VA+cDwRjhMmdGKOREEjTpmuEgDVzusJ79rWSgyWoVwFLpWoQs5OgNCZhC+rXweoStRPgBQRWGok63elLGIGlEdWYwHrqFJ/57OkuMdDJXfITtDrigCf1CAk8JheUzA0nMZ87ToH+0bX/qmzsCoLwhCdoRKJ/AEH5aABBn/ZWi5cMJmlLC8PWfpS4OvKkFawAiffK970WgC9ymcvcnk6glKRgKDQMUaeZ9WC7SehuXSHIU+jid7lT1OMwibpU9uaoASbgAAo4YOELX5gDVuDwezkc3+Qut7yAjOBCT+EDAEeKb7U1xEEougAET2C0zA2xcvX43k92MpAQaKGEPwTcG2xgAzcocpFRgIINIBnJGO6wg4NLVP5mcJ2GiE60xnaRwyQhliBYwE1jiMf6WqEB8J2vfD1sXxMEkhQqBdqPCcQLDKDAFUOm85DrLGQU3GDJF07uOKP8gnQibowqloxURSDAP6BxjQ7A/2MDHt2ADWN40g2YNAce/U+FPsK7byZQAyAwAUgk+c6kdoWdTT1nFDQAEn5UqkKjt0EfeMU9G2mJTAnYZVLEGRKPVrWFLb3kX2O6tWDctALc3OnxfNoBJoi0qZ9952c/+9FXXKEF4Yc+DZKGlc5Ky0aeI8AM1KKQXuZFNXo9Z1S7gs8YHvZSM8jQWiA72eFpgK6lWOl0S1vaqm7AFXPhWvjFD96f45G5uFQCjoC7EOIGgREhOYFzN4Dfrog0kiFtAQw4oMcFz9q86U0cC7yvl55Et74/0G8SVIMBufAiKtFH8KxlgJWRcFZHvAIraGTA4UaEQAorQAJIC13oKtf4+f80SLdamALk46mGC3RdST5WgNdDbwAJqqhCCQgc5pvu+FBk7ZWZ1JxYM1VAl+dJAwcwwIpAD/qjSXD1asyw5anseNaWzvTwVGOeELThQDHAx8A7ohoXwGECXy492yFOKsyJRMKRAk+DZECEs4SAEmkY+Mxf4AIsp2AqjU23zuQ9PBiYZy2XSMPUs9zwXpRf4r1OlGkBMdzjvm0SUV/DG2qAghfUNt3gNvrw1HWNeZ2gEt2Iw91bMH7Ztl3BpfLfqDblIEN8OBs1oIHkYx/7E7Rg+RSfuOCLp4hPN6ECjY9+Cnqf66A/Rdjzsjylk9D86e9+Bc+X7YKfQvzkicQZHUlCfBUkgPiXQfiTAVwiGjxUeQK4fPKTba/TZXjHfwOyKv5HQK+TRuUTPcrzX48XHhKAPqSAgeUDO6/jSAfAC+AxHAEBACH5BAkKAKkALCIACAAGAasBAAj/AFMJHEiwoMGDCBMqXMiwIUEuECM6nEixosWLGDNq3MixY0IuYdiwyZJli0kAKFOqRLllURY2Ybh4nEmzps2bOD2CGbllpc+fQFeSjJmzqNGjSJMW5AKmZNCnUKEOVUq1qtWrBpv2jMq1a9AtWcJgHUu2rEYwW72qXeszQVizcOPK3ZmWrd27KN/K3cv3KFq8gAPnFdu3sOGzdQWvTaAYwBbChyNLRvi3sWXGUTGrZJxF5uTPhytbHv1Tc2mhnkGrNiuatOvAnVfLvsomwOu7pnFjzp13tm+/iW8rNs07aG7MbH4rp7luivDnXHcDOI758fLrGXVA355S827pCY5P/+eMvbzDdQK4s+XNuHjm7uJRMrZuvn7BL33U658OtH3/9u1lYZ99TRQxhG37qSVdV96tFN5mDo4XHmNTpDagcl9EoV2C+i0I1YPj8Yfchb81gUQRS7jH4Wv+TejhgwCKGCIAApK42hdtFDHAiouBOGNbXhEXIozyxbiFhTYeVscDUSzB43qb+RcdkfJBCJ+LWPIHRpKHmcgkAtCpGJiU/H1IZXcOZlnlhAEEkByXfOH4AIpPBlnmmk+JB+KeE66ZJZZY1ggnXGY8MKeTdX4Y4WnwoXmnhB6WCSCMk7pI46BmeWHoFRuyOFpxoFYpaYzfFQlpnxJCCukUmI6l6QOcJv9K2otXUlkpoH3iaumEW7Rq1atKHLhiqEA+GmmRDQJqbK6p6pqrsqz6mtSrD9CBoKzGWbnooqjOCN6zqDp7KpbRSluUFwUYWgQB2ELpqKipovlnt5TqOu53LpZrrk1SGAprpx2K6Z6P4DkarpTM4iqiuLXuOqG++3r0hb/BckemYC0WvOeQ1B18673I3oplrxF71IS/1V7b7sUyDhkhs812q6rD9zprc3gQl4wREv6u2+622jLKcsbIgjyqw+LeLKjOFx1B8RCyNmgshN75uCyp9daM9M1cs/km0xVRW62YPzcqb4xmh1y1vV23rWsAZYBN0cT+XpEetrQqynHGxFH/ure9WrsNaAAVyu0Qz4ZWzOHAtT4qb+P0Lnxz4IK3TbjhDDntbxQq7yf1j/817DfCpFJe+bxuX445Qv3WDbB6Ai8opNrKnm67zabjGvfqBZ2MMh0KXkZ2aWi37DLHWid/++ltbsn7QEvWfffid37u+I80g8u2x6gvn3rOhrfurxGLlT9831aKvHa9lebu/fvhLY05yrBOjxtgVXMreszecn2q+5NjX+UAsDvMYYF+5KuTpd5Vqr9JCnTdE+DpACg41RnOd9IL0/UMZiq+4SlN7KOg+uDnvQKCLXrj0+C70kawKHmwaLTT3rhiSMLbNU9uWqCf3fpzGQ4+Ll6lqt2u/0RYwyLiyoI6Q6GhgGeXYxFvg1eS3MsaFzjkJc2IJLyhznKIsh2qMGimilIVt4YABCTAjFhMo+XA56vopesBVRhedIBGNeKhD2njIYAAhjAEI0QhClUogiAFGQVEIMIIaRiAAdTISBdpcV9aSNcbHwC1FcLLkjysowOLJzkYIaCPRbjCAzpgg1KaspQdwAEOUkkFKmChBZdIgw4W2cg0IlFadZCkoaIgR4yBri2gchEBhhBKUp7ymDZQpTJbSQUiODMFKXjlGNJAy1pmMQDOk1YkHzDJSjaRUQxsYfrABYBPFtOYyDTlKpfZSmc+MwVEgCY0yUBNa2aRjVw6oL8K4P/F+9GRg/QaXXeGWQRjphIHzEyoKg+KUGa+E5rxlKc8dzCGatrTdo/EFAYNVYA49vCBZyOnmsYzBD8QIQ5uaIJDDtGEODizmfGMqURnOs+KXtSG+CQRFt5YgHR50115ghe+bDUyE2bkEFKgqVJnSoY9oPGmqcOmrzja0/oNJ1syopmfGPO1mRzCDUtdKiwHEACofq9V2+xpuujQSztZr3pDlc8WjEoTPYA1rDRtgVONSERdteoIau1pP4X3ODVFDmdIwsld8SrPFtjUrF3LZpIiGVh+2u+b/+SfzY6kFLsyVqJksChkj5hT8+y0slUI6nrQ5ycXPiyxR8FDHOLw2RT/kEEHo72ZZEnEzcBSco5BIhJRJRge2CZlsXiNw21z6yz5DYiygR0sZvMXzhn2abdW0YI8aRtWevbViFN4CV3tc9rAepRBmmyUYUenrK6ORQ9J3e5Sl2tWwmWhDMewQynKsYENzGITAIYBDFQg4Fn8dxPK6a1afxs8obLnYzMDkXPJwt2lxpQMAoDqFMpgh3J8YBosCHGIZRFiAJs4wANWgYoBrBroLvh1ZBPnVkMKMjYZdyzxhSdEn/lMMjyVkVPwhH43AGIRG7nEJz4xDDYhYBX3dwMqmEx51Srd2T2xgwtkr7PcG5cKu/PLzsRCH34MXg5vAMBHTrORk8xkATdZ/wVPvsEGIoOEyhaAl+ilmp6yHEIYkaww8ARzQlvZhjSkMch2+MAm1MxoJJvYzZB2cn9vcAMUzLkwClZrAsEJztr9j7gTggygXzpohKrSD2R+3xTkcOZFNzrNbG5zpCW9AUpXmgMo4IuLq/pTrMbrie3jc58mvBc9pKDUy8QBEhCRatshWgVofjWs2QzpFEva1ihAAQc4YIVLw2XKgr1smn552LhO6tMJELVhtGDqZCtTlUOA3xSOsYElu1raa471rGld60prm9uQ4EBc6uzbIlBHqNWTogyH2j5i9yUF715nKjtA8SI0u2ttYoMd6h1tfItY325WscifPGl/b5sDkP+wACTgkumeRgGMl/yP9gSn7shQYeISP2UH4u1sT5Si1ff2eKwBPIt9wznOlM72ya2Qcgt8gCy77ummN5iwcH4LgKtxw0JxkM4OWPx0q0YBOezd8UYveuibKPqsSV7yWy8dEk1/Olb6VVkGi4o9NM5e5bgsGa6n05QF0EFZ3bZqbXDcxEJHu9oHbO2jI93k27YC0y1gARPk+irgLoASxP1Bw15NiDYLwGwO4XdkUnzngpvCHCwtYDabHe1pN3DIR872pP+b25JvugkmsHKrtNyyxTrawvs6HodHJg5/twHFo5Dhrqn+A1AmO5rP/nFHK97AIuf345UeeabDvfIYmID/wKti5znhHWgvPFoUdVXzz3zhmKc//de5tuoGRF/6rqc+7A08i+zTvvaQ133fR3m7J35UEXV35kMstD640zXKUXrKF38dEHiDhyU/Jgo80F9uBnscGHv8h33+x3YfMILZdnuS5326F34TQBVSYGcFMHUyt17kFGHOUlqR4QamJIGndyC4owag0F8E1nodGGv/9YH8F4IkN4IfUIL/doJw13TgNwEe4ABKkXkF4E0thDWtlVURpCvGNxmopIMUVwUVmGp3AAqWpoFLhn9DaIRGmH0iqIQleHK494SUF4UT4AAYkBSAZWfaESnh0lqkY10zFx7tpxqrJIbLd3EBkAV2/8ABcnZ/Q5hkReiGIAiHTyaHcyiAdkiAKugBvGACSPF7DwAwZII1z0KIgnMdN6eIXndxqlcBKCBnKgZpbeiBlniJjtdfSriEmwhwneiJEyCFDsALSOGCSoAoW7gxfMKAlWODkhEHruh1BpBqAHAHJIBrQBiEa9iGuXiEmNiLmnh7wDiAwkiMvGCMRdEELmg3tiJFQJQ1DMc1XzgZXzCNyXhGgaIMHKANkViLtshm35iLmMiL4siEJ9cAT2iOJmACn1iML7CHORF15pc/GnNu34UlcHMdqICPKTIhaDQHAZeGUAaQS2ZguDiQb4iEBtmLCLltChmMDYkBD5mOL1AUdP9XWUWgXuuVkTdziKsxjYHXfBNyhlYAiU8mctWmkgPpf0cnjppIhzEpkw45jOj4AhAgkTfRgnbGS/gSRoVYQ+WRiGIYeCCJAKo3krOYlEoJaUzphv4HfZl4kOTYAHYZk3fYkFU5jFOYjhBADDlhhZyzN+i2Ne8zlq54hRWYAGqQDGpJcm1pbW+Jff3HkhsAlb4olQqpkHfoiQ8JkX+5gjfRh5XFRAnXMaDmbOWBBK6oBLhlRgiQBZRgAUcJiZFYkk6pApOpm3HpeJiZmRxwl3ZpjuCngujol8QAmKPpgsDTPn/DSPX4Ga0ohvlYlBgACUeZbbeJm7nZf9+Ymyr2AXD/hpkIKZxTmZd7KYV9yQtYSQwu4AE3QXCluT+gV0SXgh1H0JofmQCqZwLYiWuUxnbc6ZSVqYtOiQkfgAmX+ZtzaJ54SYDpeZzs+ZcLsADxOYGlSTAS5JM2M16zMZ0SyE9LgEZqkAsql50BKqDgqWKVCZ7i+aILSp5K56APOpPGOYXFaJN/6QILkAs2IZ+BZQQQdlMBAJSrkZ9iOCdoRABzYAInimuzuJ1st6LgiaBWGqMyCpPC2YmO4JA0aZU4qqPJyaPqSBMu+ILOGJZFZAzlAaIUp1ZRQABmBAXCkHL/CaApKqCQ6ZTiqQIviqBQ9ptyqKUOOoBd+qV86QA5OqFj/1qhNnGmQtpJXVhEAXBjq0GWb1pVQgomajABlHenJUhp0CeXerqNKmClCZqqfoqlUJltNBqTFUB5jjCrNxqm7NmePLoAIECFZuqCm9ZnzYhF5lEAITqBpXhGCDAH4OCkoBqqNwCVpQplvOinI8iqMvqqcBerFtCljoCoHmCrE7qjC3ALtwABNQGpScOhDlgePXV6gZWMCEAAdDoBzCp528aEJSiopFqto6qvB4mtkFABAjur3XqjipqO4dqotwACIHCuvio6UFUeWoChxNqudwabJYoBn3qn94qvKOCvIEuer2qXJKCtBIuoufCti0oD7emeFbqwCuCwdiak56Zl6v+KK+XBlb5aRgTwDROAAU6qcthZmx2LryELsh/bACiArQI7sCcLprbKsn/ZqOMKAgpQphzBjr4qXJMqrNhBBL+neSOKAHRKk0ELdydIh0WbbUcrqEs7siXbtBVAsAU7jLmQC4vKCzQAATuaqwtrtRZqMuiKijcFjZMRWBR7sWakBrbwsxortGhrr2qrbUb7sSH7tiPbACSwuU1Ltyh7t4uKlVObq1VrtTEruC7IgzVzszZjuJGBgFJXRggwCQ7gAT97tgs5tDA5ufcanGxbgkr7sR9LApmruXHrtCfLABNwt6CbjjSwt6PrtzCrALUwE1pbd4aWmrXkuodBBGeaj2X/9A21e7t3mLtwV7zom76be7xzm7zKu7zN67yim5wVOq5/S721IJpZe6ZDYAAC8L//Gx6ye3FFxL2GQZqVFQWyCwXKYAu2C7RBC7kLmb4U7KDrG7d0O6sXwADKy7x4m6PQm5wu+7LTS71YqxHXi7gPoAQszMInMkiEVAUyPMNGUMM2zEc6oANDoANL0MMD0MMCMMBl9DDYcaYPYASymwXCML5m25kSfL4VXLwXzL4Z7AgXsMEczLyKWozPG8IjbL8MqwD4q5z7q1bTeMYSqHwRWFlIgARt0MZK8MJ+MEiA1AfrcB3e64JxKqcIcAc0wAu2e7sRXL52OsFRbJ4XLLdV/2zFHMwAHrzFevu8U+ueB1C/5Gq6+HsLqIvGnHzGmDpxFJeIquQGw4quZSQAo/ACvDC+jjvITryxASuwcEe8tDzFU1wBnIu8dHvFjfzIiioBkQy9U1vJ9lvCtXDMDWsyWiAFzNzMgeZOVBBxC9XJ07hOUqAF9QG7RVCNsssJqszKZtuQBPjKlBerciu3t5zIilzFV4zFjqzFDiABwNzFfCvCxEyu9yvGx1wLp8sXqHAI/3wIh6AFbiAFBe0GCP3MzkTKA5LHdTcEA5wA3/DNgdzKeqmXVWzO57zR5+wI7ZvB7czLWQzP8swLEtDFe2vP95zP+3zM/fw8cJHCgaXAA//MBHMAAen4rVZJk0DL0xi9yATbvh8N1Boc0iL9ziQNzCctycN8ACsdxvjb0i8N02Xh0O+qA7KrR0wAD6SQjrWr08PI02KNAURd1rtsxUZ91B6cCxrgABogz0tNzypNwiUc1cecAVQd05AaxAMMBZ9ACqq8yqxslT/ruDxNq2a9y2l91EitxRrw1nCN0imdnE5N11Bt17WQAXid11VdfigixAjABJ9ADC8Q2Ipa0YQdfl/K0wwg1hdA1heA1ovdyL3c2Gz92HAtz5Ld1Ct9C6Zgui0d3JxNFjLdU64J2mT7CS4AAaZ92mBN2ITNwRhA27TdzgwQ0tfdy2t9t4+N27r/LdmT7dS9/dtijNl3Xb3DjRVAqqmwKcSi7QLEwNxevcXfqtMVnQvDqLzUvd/8vd3M292QHdcozduVjc8gYArlHdUZINXpfRU6u2BGMALIndy3EN84jbD0Xd/f6sFZ/M79nQu2vd0A7t3g/bwqLd50Td6YveALzs8NXhXF3VHcjNyivQDJKd9eLdinfdr+3eM+zt0jntslLsnEIN4ojs+moOLmvc8ZMNUvbhTrzSRjO+FbvQDwHd+BjbDzvcU/3uX/PeIBPuQhbOS97dsIrs933eJprslPjhQI7HJTPuEIAA+3YOXJWdpajuE67gCg6+UeDOYB/t0lDgEHUORknuJn/47mTK7ZmZ0BgdvmRfHmTILVci67nfAIFSrCzJ3leb7nH8zlivrpgJ7bAj7olG3k9Wu/SZ7o/Bzcjd7i5grpOYEuCRznlc4JClDndm7hL/DHnb7lWyzP3e3Wbx3kkV3q4E3oh07M3ECuq37mrv7qac6rss4vddckAsDHlY4AfKAAIGDlV47lpd3rXdzppH7uEhDoz4vsux3fZI7i3NDszw7t0b7omq2/1T4TX9CVtr7to1ALIKDr4W7hEFDi6QjMJo3u5y7mu/2X757qzv7sih7tml3xm53v+t6VlL7tA9wIf5DrAj/wfFvwYp7wx04Dkc3w9Kzs707MCyDvq17e9f+e5hZvChiv75km5RwP2lAAD94e8PXrAuE+8iSv8kZv6i3v8vFu5hI/8cHd4hbP5je/EfvuW1Uw4zsvu0zQCU0O9BUq9EKv6SN/9GS/t0nP7Es/70nu9K7O4hZ/wlNvERPjW0aA9VnPs4TwB/zs9fXr1CJM8ERPz2TPt2df2fUb7zDf9Ev+9BV/Chcf9xdRKIFlIBJ+93Y/ChGw4AxLrqnu93+v6YDPt4KP0vFt6Ge/AJXMDS+f+Irv0jPv9hlwClIP+WGTwBt/96DdCDJwCnsf8LpeoQfgAuL9+cR/45NM6KZ/+oe/9Ey/9om++Jlt744P97SfOb6lIbhf6d3g+L3/7/u/j/pkfuqFHv7jX/iGvwCMgPiIr/YJ3ur1XvGvrtnVXxHrXffZX+nnMAjcL8YM6/3f3/IAQezAQIIFDRJckHABt4XcuJmCGNGUAooVKdbCmFFBxloZPH7McMpUKpIlTZ5EmVLlSpYtXb6EGVNmqi9IOhTAWWTICAQ9ff4EGlRooySnTmXAqADE0qW3nCpMeFBqQagLGDnE6tDUQ4kTFXjdqJHj2I4fj57iNVPtWrZt3a41gxPngyI6hN7FG5RJp0FGk1I01dTp4KoKB0I9oJBRYocNs3btWrHWRbKVQYY8+lbzZs6dWx6RW+BBlCV5TZsmBK2vx79fmQ4mXFhh/+OGjrNqhTwRokXKlcuW9Wg0w6CRno0fRx6zCZLQD4wYOB1dKAGig/oeRdr6qynY3W8tXPD9tsNbuLlK/Jqed1iLlpEGx3yKRnL69evXvJlzp3T+QAkQ8sU64bJrDaJbIvLuQAPL407B89DbzaJKetNurMtAMkoB+zbkcDMzHggtCrv6I7En6pKw7jrWNKpIt9wge/DF7daTjMWx/njvQqOMSqtDH3+ECTS5HqjCAAFKRPI/XygQUDgcOZLMohen9Aqs3cDizTeM3sMuuB01BDJMMU1aLjQlhoAOLwPSRDKoE5lssksCoaRxOxerBOyrCetsT8sczdrRqPnGJPRHM/9smksnNtsskYBuACkkTqNw/EPLjaLUrc7dKtkzyotqJOsPHOELrq9BwCw0Vfu8aI40AhbtiU1ZGYX1jSRQlHTSDCoVC0oWW/SUxsl6C+vGkGoZFb4drXNAVWeTQ3Su54Jak1ESCQHEBzivC9QjXrW0cVg+2QM11I6Sje8UUwdZ4Fl3O6vJzP1gjdVa6Qg4I4Qkts2V0pC+RbbSS7Urd+CkfOM12UCXtY7Jdx9+68PQFI2O3p8WrbY/RyNJwocUud1RVJHBJfjSgU0u1jdv0zVKwBR7hDhmmYSUS0QE6LWY2oqlg2IXjvfdtuWFTxF5ZJLFSvlbpTESddd0Px6EAh//bpG5apiYG5K0I33KWeeu6yXxDCB+1jZFdYcmWtSj11Y74Kb/IHrXsz7Wdt8MrMZ7pTKHLFJNi6ED/DSMoyPgnLFvvdVjs88ONCO1R26b6cgrXdrbpheG2rpbB8m785Pw43tWncGuFvCMb5YOVnq7MYRjjpmkgN+zhxM1bceZ5ojyyd1emeizr4PaYx+SGNTzziXmewCuTZu1dIydpzbw04M6o5tIrk8ikuFjz5zbvooG3+3HJUc2bRyFU9fUU7inoOOODzDec1abK3L65YFq/mb7/07z60XPEIcIruc6H2graC77HtzSdgrxFY1okkubtwIFNakV8FaRaFf88ja//yFNC38VK939wCY4EaLOJ41QhCFaN8B9Ka57QwMfpeI2KRr+Ln0UbN8Fr5dBDVqNZtJS3ujy8reLqWmEQqEXGlIYiRX+rH3c+9gNXRYoBdLQbOqjYNSGd8ELUq2HPgyNaOBguiEW0YSky9jpBmfEIyJAAGh4hgpVOMCfcaxh3VscHtdFwQJacHh0vJ4XvyizH4rGCAPImeiW17UQQk9/9isj6gwAx2eIYI6A7JjUYAe1G8KJXynapCa3CEg68nCQECskkYiIvzQOznnTg2UJz5gXAUAhFNiopCWbSErE7WsQLoxa7LbVwltVMHEc2yUTDRGCU1btCCAKHfO4BklJ1v+rf/ozoawguU02McEYJInEM3KpS1KyMHvFLKAw29fHPiLOdQOUoxxFcIpmEnIuc+kb8645y0fGSpusJCM1FwkUJnDBJH94xgkqaQhdXrKc2hugD955Tuy9E54qFEElQ4Cqer7rmaIB0WhKcxeckXGg2ZQeSvd5xMAJxZsoWUAJSnAChS70kst8aE4vGokQKJOhGT2BIToaMyFBky4jPWk1TddSf16sf61MKj9XGismiGElIpgpTU8gAq5yNZ4qDEHrxArWEIQ1rF/FaEYTKgKODvVZrHpASAtwhSEQoI1ret4aU9pPbrL0fnjFa0+Y4BIFlGAFMs1qQseJUbT+tKv/XWVoJcVJUxHUwq0Qk4JoQBpXI2ztrm2cJj9LCFiTBvSD+xwsTJKwgkwcVqYnmKliaSrOx241o7cFKk1n+trLQqwJITVqFYIY2g829ZUtvSZg/RnY5AZ2loFNrUwiEYxgxKC1K8AuYl8L291q1bvabe0J/tDbh5XJqEfl33LTiM1+YnOpStUmaVMqPQMQAAptCUYPfvCDIFC3utbNRICvG2Dsspa1AY5BCeZJXohhTbMPOJNd/7ne5BpxqcxtpXyVi2Gf3LctFAhGEPb7hCfod7/8DTF1Y/DfGLTYuivgHINRqdkHdxaJjRytczGs4dAy95EUjhUB7qCZJMh0BTG4/4aIe0BiITRZCE94sn5J/IMkyFhmmR1SXIuA1B8/r8t8de+Gm7tjHYsZOp7YDDcUrMKEHjjEQRAxiZdMYmZaWWbAjesDrjAi9nL4wgGFKoU1/GfkPhUBBJhEZwQozLICIaFGzsSKVxwMy9o5ZnXIclzrV9y8OpLQZBazeqepYSYkujNn+4MMVB27sobA0c8oQSaC8QxLx0wLc8mznu1S6E93OdR/Vu+ggS1JA1TVOBnhVCVEJQN1UsDVz4jBeGv9MKzl2jk8WSShjbvtUf/6uHwddHQ984fyPCTZqVb1qilgiBVM+2FYfvBRnXpGNRJ72zx+6qB9LV8EiLszvLhFYv8WYopKBEwGS2I2BcLp7nflGdfOsatTmepccBO70O018yvV6+HjRGUg5lZ2uhOePUO0leFjwgKeRbPlLxs6hN0+rrBHve8v1zI5xAi4wLnitvTFLgk9PXmqfntezhJga4G+sa9HKGzS7vu4HDcODb5zGG4wiFNuE6YOg06olBN9z/TWN3udznSyk93myIGAxwWuoE0F7HdRi8TWw/TbB4N0Wmp0ucXLXna9Mx3qnXHAAVwgEIMkpOoRcpzITqGt4sl9Q13frK7jm+G9f7rpYx/02Y3jgQUMHgLEAD3hqVJ13EyEaUJz/IaGrvIo0JfmGV9vmCtP9r9vJhegh0Duc0//A90T4/MHgABCDsCQB2XEKBBIPX2wgGtce/D1ZA4238nua81z5vbEeMELeA+B7dPA+9/XffAPEh6neGVXCmh88jkDTRpL/vXGnX38ad+ZXHyfF933/v1poP/v99/7n8+98TuQizCF9FO/ttAC9su11isiy5O/B5SvEfC3tbAAR8g/XuAFB8BADNRAB+hAB5CA/ZOAEBzBEPS/7RsIYlgAgVuKi7gFmDnAtVg+9hONMxEAyns+CITACYwJC5gADcxAB/hBDyBCD8gFB/AAB8iFJVRCJTxCCfBAKCxBE+y/3iM88iM/EHiKXMCAGJQJGpyLr1Mk2QM02MO8vePBloCE/yEkwgmYAA9wwzh8wzdcQjdcwlxggDv0QA9kwikEQQngBRIEv88DPReQjfCIChrAAAvwwpSQAocLEdjDNwfUQVKzqpdoAB/EABPAAAyYAE/8RE/sRFEcxVJkAE/MhQlggFXMwyNcwlY8wj0EwUDcv0EkxNDDxcEbvNB7AQdwBEhoxFQoJGlxwIojLURCpErUMAG4RJbgAAuARhOIxkWERguQRgtYRAxwBBNwBG10hG/sxnB0hFW8AFZsxVW8QyaMQg+8Pwysxe3LvvB7Ad3TvuzbQA5kxAMEQ5zYM+VqOWXUQQQwNZXgAEiAhGqERoM8SIVcSISExm+sQHCsAHD8Rv8GuIBvxIByNEdWTEc+jMU9bMd2pIEXwECSvEcMTEIg3EAiBEa5u7UwwonWK0NQi7lBS0aZ4zcjGTKVQAELYEifZEgrgIQGYMiFNEgLqIBqrIClnEiKpMiLZABH0Eh0pEpY1EMJ0EMO3MAP5MAPFMI2LMIknICWZLjlg0mIA7OarLwzZLqbqb1UQIGgtAKh5IC6rMsG4IAG0Mu95EuirACDZMrAdISmdEqpNMwLmMo8PMdXtEo93MOUTMLIJMJUxIBcgEM4lEMixIAGcLd9FA00kTgdvEllnMC4nMu5vEu7tEsUUM277Eu9rADYrAASCMyl/EbbLExwTExW1EhVXEX/VbTDVJwAyzTCycTMOBTFUFROOexEzrSyl4TJfmy66QTI+EOAZjRNK1hNDmBNFOjOuvTO8AxP13xNEtjL2WyA2iTM28xNwxxHc8TDqsTDOqzD4UROUizFUezGTuTETeRPC3DO3oK3MJLJtQSs0aTE2ROAndwA1ORO8eTOCH1Q8RTPBkABvbzQ19RQvSSBDmXKwVxPp7zIi8SAjdzI4WSA4JTDUIzKEs1NbjSBGN3EGKXRReSAyzJLmKyCG1TL6ow/JrgDZYCE7rwB7/yAI0VSFPgA7+TOI4XQ8NzLDN1QDoXNBuhQ2pzNppzIEKXIjHzPxATOVEzROHxFFy1MLgXH/xi1RoTkRAu40XryTOfw0QPdQSi4A0ogAQ64gT3dgA1A0j/9ALyk0PH0TrzsSymdUipFT9okARD90PYEx6g8xd8U03RM0TxUxU78REhFU250BDatxjcdJJicCzSZ02Mku2QEUkoABTdFgQ24AT/10yUFVFrFUCa90LxM1F3V0CudTUYVzPYs0Y2cTyZMxzvMVHMcx0iFVHF0SIT8IugMIyXQATM8VfkSgC64Uwzgzj2N1Q+Y1Vrl1fIc1w01Tyu9Uiytzfa0SBO1SlmURUt1V/i8Q8WcVG/cRoe0Ag16RFK9gtLwMerEKwSVrwEwWGEDUlHAUz3t04YN1yUtz3TlS//1tE2mpM1y3Uvz7FAOTdfBbFaO7Mg9HEFaLMEgdIDG1ICUHUENmEI/HEEn3NR8hUYUMJ4cbY4iUJ5JvNZsvdM8jVWHfdiMxVJO9ViKjEqntNgrxVihTdctLVqpRMx27cMSpIEQ5D7uO8GqVVnvo0LwEwjROwDCA73vU8IJ2EYTIEu8GcaY5FHRLFibZAJR8Nk+VYE+/VPZbEp7fcX4jNp2Rcd6tciLlMhfXdqMtdJgFVGQBcGqNcEALAhczFoaCFvx07mGiAyKKLhK2IoDoIFc2Ma0rRoHC6P60TCCrUSepQRBgFWHddLDfc8l1IBcYNkpTNnYhd1ckIDZ9UMnZMX/wf3Vc91VjUXXitVN+MzDKOw/0SuMqUAIx8ATB1qfrEMcCviDA/DcRcwbzyyA57jWcJPbn73bBpDKJRzByMXarO3asA3b78tdxjzawUxXpU1UX21UwkTMcuzI8vW+K4yRiHiI8dAKi1C8hvG57GGiEACqEniGEDAFCagAE2gWvCFVQ+pR+UPGZByAbBUF1W3YQB1H3PU+4bOKEV4I5h29xuCG9eVarFxCxPTYRe1L4I1hYLXfD57a//u9A2A7r1A2ZKmFCeHhCVG22olenxugszIEWDsyEfuBE5ABGrgAErAAD8CbJpjgBxgCtkTQmzTdNUEkApDbDajbQGWAEBw4/4ILmB/+g4IbFhfRiv99CIqIIQXIOe6DQr4VXEeVYSrlSw991G+MWlfUX9BbO9NTgNr5A+uQAXVRoEWGGwJWp+tptSRusxgIAiGogRwQgmeo3qhcSiG0GmltjiyuPES6GdPdNyj4hYZtgAugAW5IZGGioxwSJqOQAQWKodqJHUyigFP4igWwYzxEWsIN3l8FUajlyD/E4cOIiI0gmr5QJ4oCmn0pJh2S5MhqM1nrgUyegRoIhhCohQPgBQaIzQrAQKvp17M0VYDsYgMQBQ6w2ws4gFoIAXGyZ9qyJAReJn3hKVputuwpqyQWAcqypEigXlPg3JM95qXc2HPdY6bFTf9AhkX9/b+P243yCSYj7qmAbrWN7mgm6qpsDob9grMcyIEeeAYKUABx9lzzdIRzrpoBNZM0qMQLPlgE7QJheFUPPgAZeIZIUzF0yC6F2qo4+ik5Cuhl4ipxirVJe7GgioQ/MAVikIBVBNFxBV4/bsr7xV/cpcIrXICLTuRgAuiw4irKsufHyi3YOrAY2K84KokcaGIKmGoasEhH6FAM4D509kxqddsuTkZV/tYGYAAaMIUQyAQoq4EogzMAMyzYUqylJmq2jrQg6AFMhrIfiIEVEAEKqIUFoAEh1MbYxFhfjWiNvEOW/T6EuOha6LkL+imaOjL/arFIEzAEc7EYMIT/KjuJEHiCFZCEcMZKT6ZNBliAF7AamzWTam1ngBwFDNhp8ZWAeQ6BGBCCGZiBHKiB7RYC/eov206wAmvrkb7sJwgCWiMJCmgxETgV4Bvn2yxtX9XNroZdihYI3NiIR9YhQ2DrzdaXiUjkfTay1lHpllixbCC3qj3a9HQEB7iFCLYnUvXrvWvn0TzYNRkFD1DSQK2ACZC6P6juGnACaUsFGQinFjuxFN8v7z4soUqJEAiGE2hvCBBC+C5XrQZk1K5diiaI8jMFjB4EA0bgE2gtCvCMIDiBJKjezv1GLGUACAABtZ3gCU9QVB3YK1+TERiFCbCCI2VwXiAGUwDxGKiB/0xIjiBYgUjIAGAW7aUs7T+WSlhc3P09jIG7iJ7jKYaSqRjrDBDr7Kmu6ovs0AsIPJN7mLUtACovu+Y+RkQaBV6gBS8X3/o7AFMYBBG47OSIhEyIhM+mcbP9y/imzeJN7a4Vv4UYwPLZZaUWgRXgbc+QqRD4A9A+2ryVOlMiqimvVmUkWAx+dAtQ0gvtcDC/hT/YdCGgjxLo9Ft4gVS8aqw+3FHvW9nlcYI4vLBQl/Y5K1hDb+OYqSRYaaxs8m/MBSiH8AiHSUWv6UEbhRdwUy+vAAZwABpYgFqggBN4Avo4gU5nc20E0Bv34xzv6q3N4YRI9VqIGpJTIZlKjkwwBP/igAANuEjbvABeOABDP3RdL2WbfNs1QQNi2ExJvwBKt3QROO/kaJ01hwAP2ETSxtD5HVqBz8Pa/T5CPo/8Tvg8Tyhc74wVkPVbsOvbnMj6u4VKAyMJ33U6NQBG9+ID5eJGWICx9PJGxd0wP4Xq7nbjGIRIOIXjdgBtHMql9VCZl92UXeZCxugLGnIXP45TeIYkEO48HkcHIAYQ4PkZQ3peX/qlx2BEEoAzYAQPANBAFd8yxjkQX4FgSA5j/+xeBHu91FULlXwNzdL5bkXVNkGqOxDKCXKeGugSwHjNuHS4PwANcMr6q3cYRPdpTXrTbW4ubvQu+AReMIGJLWPJVYD/JDiBIEgOe1cA0IbDT4X8yId5aQfk+ZzdEB4IpwiLWAbpoKKPsCKOzr2ApSxHB4CAWwh9j9J4pmP0dpZAeOCFzWwADncE1DcFCniGH0gOS/99XvhEtE1UROXYUc/xv6VC8Ss/Z4Y7hjqB4gCIVAIHEixo8ODAEElOLaCRyxFER7loHFBwCyHGjBo3avRS4CPIjw+GGChp8qTJASgNqFyZcoDKThAmWGhgs4JEiqYoiPjB8WfBU4NAvOA1AYMjSDaXMm26lATUCjgdXWDAIBdWCRJocCVGbMEtU6Zq/TmVJJKIEyWAsh34LEmtAzQuOMJ5wQGEW7UctO3r96CUkCFH/7pc2bKwysSHB4wYRcyDowYfbEqUQMzUKUPBTv3VOOjULWK8PGCwUNMp6qYkKpCIWBVrLgcOtHI9cGCBKQVkT/mIZEhtZ44iBik4IOGCVEcMeBHTHfx5WykPBIskWdhwypIwXbYcgGaBg8g2WzPQWStSpiTQD1KotUD0BBOmlaZODXX1VKoXYGvlRQOCbWDdoptQaJ0QwnoIcWMIaA7VRZUDNCxQCwQJWohRYNQVMNJhJ3Xo4YfZdSjAGZXwgsFSODEgwQF6RbKCCBcORIECC7zgwASOWFBBfT3el59yuVw121Y0EHNbWARS4FsJnMk4kAJJ/GGKgzjlYpleT2opkP90GhLG0nXagckSTN2BaeYATMDzwgQ8NkAeXhVRUMIKWg7lwo1H1UVfj05FlRxVQcYmgX9GIplbLYMMglYJg2yZyintGccARHdRVOOjT2aooXVjhrnYh6CyNEInxOS4lHIaXErBCXXKCEEGoUGAY44W8NmnalG5VpUDV3Jl6G2IFmhIo49ScIopB2jw4IrE6MVXphd2Sd1IIyCA3XVliohSYny4EB4JN1k6IU8xPKnbezTgiJSt4eLK1J/5VWWVbEUC2KJYZA2SxG+ObknBlFXud2kt0cq4qWAPGBFmttyamZIA353oZgUDX5ZZME/WUiMEvKwL0a3vNiAVoK5ddaX/fxAc2eKAiS76GwWPhmARDZQq99+EFxls4RcafgSHAAx76Cl2H55hii1tihvhAaYMotmTxLnQsQd6SgWJu+9GtVpEylk1ZJFe4avkWSIY8mgkNdZM1UQt7rWzhU34XIARQXNL9JkviVm0mhBAFi4J+2F5SgjmXkjMKSDY6LGedWUt8pusATkvkVypHOxug/gQQlpbcoPsAQ7QxQBeLcMd99xGjIAYd0Rrq51iLHVCigMYuFtZi3+8WLCFCsSK52gTPAQRa1qP96fJVg363+W4jSVU2SdsOdYCEORCV9t6EXN6gnL7DAe2d4sfKpnajbLAxJQ1y00tSawQyYW11BKa/7pYIVUXa1BBvhp+EX0dW4S6EiwFKOAPg1jSb0yhJRo15CGkg8ACnMO99XhPQ3C41ku2gy00hWg7MGmEJYzCI/JshRt/SEIJEGQh4oTGYx7Ixf1Ilr/HoWZr/fOa8gIILMwZ8GUl+IOWpjSpqlBELwuYIAV99gDwgQgx5OvOYsbUhU+8ADLqs8yEkvAMFa6HBomTVf1yFBGp3AdwNeSR5OR1suX95zZg0U1ZBhECYq0lageAwHEkkhff8QKJ0KkgdRYmvvJlx1NlgiLsylQqcDWAKqoyIQWeIb0EHeAUNRINL3iRiwnYDH+So+GbRhYvNZ6MNhDAGcuepyi0xOAHC/+o2oVOcUcNVIUXbuOdH4MDSMFU4YmgQmQGPSiqUbhAhI0cVyV4Msn1lEVxeKqfkLomwxmGcjyRk1zyrkIbATqPQIr6TQ+C4R5izGo9B/iDXK6XCwj67oi5fM7comA3hsXuTFF83SFB6CCuTSSCgxBBJix0LFPQL5NY4eQYp1lGd/0Imybr1WwEaJuwqHJJJRBCCYozGo854jncUAAehYQl+b0TOvEc2vhilxjYiemQiZniCx4ClYF9lCcBTdBCFEdOj2HFKl2jiyfJuFCHVuo1DtBARHeYpDhu7qIrQKdDMJAL0gTnFNzgClbYGauSwtNnVZhn+DRYPg8a5nVMmB3/LxjAmpxU5J+Gg84BIpGBS3asV0KyClCJN02hpjE5QM2hBorUxmDlpiwU4NcKahAMCtxiVjabgAcg8RcKXFUCbRtLBvrI1c7MrQr05I4wyYTPloxgCeczyoP6mUwRvPU5UbLkAtLFUwd8La9jfFAaifdT5WElqYMNy4DiyC901EAIhpABNyCggU5iYAIT6AsFFmCcreglcZsNTmejaM+8tfSeK/0uS0AY09RKSAEyYG2CljSIDCSLnFzRZE8D1TW94vZBF6DLfXnLRiN9JV9/+O+iRLCCHOQgEyH4QyUaslybYSCyQDGhXLgSwbJo9rp+6ez4Wqph0dqznmUaQRfg/wEfiJQngjatxHoMkQQfnGJ+d+TKbL6mH9u6hr5Fze+QfAsgARXWgGW7Rg2cUIMVhIAClUgWV5ZLl+Y2gCNjYYRcmlaWDFiYs179rLbEymGXcnkAAuiECxyC31U9IwZAhE4kerMQU1TvvRLoVW3vS+Of3jdQ87pKYAVrm7F5kwIUIFYPnDCDJ2RCBBSQQSWOzAiHMAAppZFsRiIxJUYwooCnOEWFq9wWJPgsCg8T1evGpMHQivaQ5+vY9VZ0gFqUC36dQQEkJuCxA4jgGaA7pVZgc1c5z7fGcr6zkAZlrwA5jywGPKwIStCDGQj6CcF4hiGKbGQoi9kRGLg2pA+SBP8ZmIIblYjUUDT9FyR0QENFWF3rRo3SoR0ykR9UADGgqYFVazEGz+jLB1BgK0hAwjQYcEASejAz6Z4SmqlmwK8TDtRf6zfPv7oXYQvoY0bFIMhOyEENgpCJEmwRYEJcLkQwYALnesACBQGCDP67JBaLe9xeKgJ4Dam3beGz1GUSQIinBt95VyIJJ3i2RjYAa1sxBQVGv0l5IiGEE4Au3lrRgAZ6KiSF83rG84KNw2vjxlvoxdiL4lwJYvCEHMxgBjmIQQyCkYkVnCASAEOykJrr3ObCUiBA8DPn3A6tlm+63NQpwhLAmmEoCtOlhoSJAEjlAqdr5QA9L0EwllkQWFv/gQNL4QAKrHmTnJhCBDlYAQWSFWEaSADquo5zwhGeX10fdZt7XgA3ELWbJc2xBJn4AdlzIAT1UKCVwVgBEIo8peSOBoZHcS5NaiECIJSA45HYHt/7wmlqnbtDhL9nh7NPeDKdz72kP2cISvADyQvkA5Aw+mQiN9+TQd3xFEBHgeFyC9v8Ktew+Rrq5YzXNWblVxRxY77MXhJwzjOswA+MHcYFwUCcQtpt3Fu0GDccQLz5RyY5gAd4wAtQQDD8wArgUvT1nYZ4WiFZn4gohpaRlYgsAQgtXrxRxB+EXw+4Sip8AAdg3g3kWwO8hqr43wFwAyPE3gmdQA/E35QQHFdo/0XpRd395R+OYUXUBRYPBkjsERCAHVYIhEABBoMQ1ACBCYECEAQF/MAPxMAJqFiLEdT8zcoEOIBR8IICPN8Hupy5LYG6zRwwHZ7MZdkATNHi7RkjPJ4IEIMVVJ4NGh0HVIAD2EbsJRoj/oEMyAAFhADz4d7nSUklRCD9HWHp5YIS4hWwvYauQZ1g/V9sTeF/Qc8ApkXY/UANtKIQxExBPMMTcOAWJQHAVI8HjBwvdIysQV8cSp/PAB53sRsx2lzNhdZZkQIE3MsPygAEWMENCN0NTGM0wpoEVAIk4t0VbuMJdOMKxMAQzsCQRcIZcoN0+d/Tmd5d/c9V8B8nbtP/3f8GN3wUHKEiFrZKKz2BEGBcDyDERf1eCRhCLfCCBVgBJGAAc4iGB2TaLwLFEfiMEugAIWUQIalUlk2kMY4AH7Sg/3kAB0TjBoSkSObbBCifJOFjDGRCJqRkD7SkPjLbDPRA26XckWFi/SWhEnLi/+gaJ4oiPAbILUxhPR5WJBCg7QXBEzxBcT2BkxgEcT1BEETCBEDCIMYaL4DFrNROQ7bFQ2qIEgxB0KxU3oxa4SWSu5UamKBB6IiRfFgBCoCkSIbkDXAABgRcUgrBFrpiKxIY2cFkDvxACh1LLXQblGUi6eFkJ/JkT/pkFMIeRVXCKR4Q59TaCmRCMPQAXuJljCD/xBiaggXUYL+NnAMgzivxwgt01Fb+RFdSR0SKpYd5mFnqoQkeEogtAE1YQGlUHgrEZVzmmwmcQg2UnXAKWtkJWl8SpxBEXrR53JFJl2GSHtTlJCfyJE663p7No38Jxb74Rq3Z3gZiZnEpIEI0wARUnkFagAk0Fy+4QCTMxC66QGqqJkTqwAhoWSEZI5eJFh2SVXd0QTPIh2kMIubFpQrwphVAgBCswRo4gRMIQUvGwNkIxBaSXQ30QCY8Q/AdGoJ12575Hw1EZ3ROp+lFJxI2ZuwhShxZIeeohWUiZV4+gb8UxAe4JQecZ3pCVnPcQhXtYkPE50aspmAoQRp0kGtu/5dFouBsDsASkEp87NsgvqVIFugHFOgG3IAV2IIkFAJG/MGE8mMMrEDH0WRNFmYmpiOIhijUHab/HUkp5gaBCIUVGoIkVeYG3mVSRuhAcMD5oYCeoqfcjaYCMIQLLMDigYUH+GhGAGlIRKQTySZ+dtmjDsAo1M58UOWA8uYGUGmVwhoGIITScaHu9cCXYqi0/ZcCECaUFVySgegmLuYRPtzKxN5HQaZ2HpYhGEJaVGYr/YAQ6KMQ+MRAVN4N8GkD+ClkXWWihAYIJA4xuMAtuBOiHoSiggSjdleoiNUxGp66lckoGIV8WOpH8qam8iYH2IpBlMBeLuXvnQC0Fdkjbv/oPKaqJiLmmYqihxLbiVraAUUirs4p2gVBD9wlXipQKhTkBtBgsaInZOVFpJgCBLjAKYiAKazns+ZCtB6ER3hJp6BlMJVluxmetRrAKFRRk1oqlGJqb37AwRpd5g1EDOyjK/bAGK5ACZiNu4rpPO4Zrh3miLLqvUKAOeIGAWWONsqpWqSdGLYkXj4BLFrADdpEaP5bcxyQw+aFnIaOs8bWxRoEwgyGdYSaax7px/rSIaEB7ZDGfOimymYqb36A277t2uppv1UcFy7lGK7dCQBBhmpoTWLi6G0FvUIhPN6LD4oFgchApESiUdJpECAlZjroWpgGwoYmjkZJEiQLBJ3/Qia0pwdkLbRuLZdMB7UMAbqNVZKebpKabuE1wgGMhsjZitq6bcrCLdwe7MFCggfUQjC0YnH1QBAEQwyUALvu7X8lmg926E1WJxIK1jL2IOydqsQl7jbO6TcGwQ+4ZFIajgOES785gqxNSJGZgldEULIpgFGABVjsHeh2bUgMwTFaq0V2WJfBxBLQoQ4MQCOgz7p8KyTUIO26LbHaBArk29uGpNtyQEmuQGb6bkqynQhIortuqCkUpocqb4n+yuudaC1ApgwcUCo+wzPQSdptYNL2asakAleQGHOAQAYUWXHcxhsGQyQcwAUugOLcAkNe7LQkzBDoAB3Wrw7oQBcM/3EX6EAaJMIZJLESJ0IioIETPzEarEMocMIUTzEfGAQx2AKtvC7RNQDL4mAFSJVMLcX/ArAFQIAIIKUYqh3NPsMDR7BYHO+LHSYSMiYG++GJjsUfUIAHT+acriQJByxeAmsqoNNX+I4cMVCLREkMiID5yhoBOSsNgC5BNIElN8EhZPIhvFMFWuDcva5SYN4AN9I5Ncj18Aj6/S8HmMALaK7MBgMb5+0V8i1hPufTXXAUBoib/tex8WuttUom/G7SuqQrDcSiMMlxdRtYyI/wnsJjTAAxDAKFNBYlR18mXbMFVs1RmIYAu20DmIIWasJwUIla2QQA8wBTQIIJ8EItlP/Z7+Kt3kbwJfqt/wku4ObyAvygKVSC18XpL3snCR+ggwYBLv3BCrBdCCBLbI1FLRBLdLUhCIQA+tyC+lZzlb0ARmM0NlcNKHux22JALQQBhQaDIfyB9YgHvEAF5RKDIVhmSnJchtKkHKNj6RWJnvnh80pcNhblHP1x2jXu9YphEMAiBJwQH1sEkswPq0QClXiAA0DsINCAB3yuRVfZMnoFOWl0rzgXyEiGN1uAAyhfEFTmM6BTeOQPkNSFBVgb4jyDSoJpTE8a8mqihzamPsPRvl7hrYbwQatdQP9A48aMI7Dp/AGlUm+Rw1pgc4SAKTg1VVf1dRGqC0w2CxaFbHD/NER4NADTJQTUggKDKUNIgOpRBf51jayZwm/AtS3+1wRTcPLW9Y794BTOHu2tKJ2sZAxYr8wCdgw4inP1Fs4MyAGwSghQSK+8wC34wCCYygvAJ2RrGi9wXWxJNjG8AA14jF1VTV14tTdjADG8YG7b2lVJp64tmXNdpSGAaaleomvXdS4fAKUZbhXyq9Ee7Uo27gY2bm+nwlR6b2xA0PzUwoHEhWVJSGaYAo4cyXOL2y2AgHQTqlec0jX/h9PJ1ADj4ATEVRD86jMMApKRXm8pplMTA6t0HILJ8ei9qv81bw9OIWTWQuLyNAi3iq7mdjD8rtpxhgeMzL+x0y1kRnHj/1GELEAGiACmQRZ4LLi4gQCTP6t0Rfh1+0fXtRClmPNkQEIudF4PVGgJ0EgEQieJagUb2tIp5C0ty6t72/Vsq9ySFGV9H/Q3ol3aNSAQLQC97JECJHJxvBmLvGESzISsObeSV5kbNvl0L56E04ApuHUkzE9IiQcPZJ4juOEz8CpGwcWXp7nKLIAWuSt7k2ldRxjEwd4ilkWM97Q30qxKyjnwZgIQ3caR6MairJlcbEVF+IAhLIDx+c2gi1tzOLiTQ3gLHkAIDGEmEIdcgFzx8HhRG4ImFNcKSMmHPxyxKYAh3B2iTfBcp/metXiPdXASDCABqsVtrzrard2ZOQBuZP+AogxCJVBbbZiCDzwDgqvnY/f6ZhEQsE/3k1MEIxj0K75drU+dI/ATBJhC4eBltA/mnq0MvrRP8KVcLb+YqlL7dRpuP9OenIJw8zXf2uE2zTZlKkzIxtjknjnNCciAQ6zhoOK7uLGzAgA71818Jg73CjSuXLUXdCJcoEzETqxAUnb58EmXYwZqJABBEvjCPBfmKW07xMmjAiRaD9V2T58kzVamSq5dCaiHQOSCc3a7IppCBrzFAWDFCj+Xy2saDciPzDP5qd7Ch67ILbBKMJSADwzmOYL4/rVNmYthhw+mWOTLP0X8lGg72EdZPLqRUEZmbeNqd3Y8ncD5xsFioST//l2PfQhwQ9RZhsOmfcsRw8YAu+yJr2VZmwQswCm49QlIM0HlvWXBxpD/gQgAr6HxcoHk7WqPKZmCPcTFd9RvsGGpqOOnRQiTO+RvfSrwwpslfr6mPmN/qJEQlOfzHehbBFhgRiQMxYhBBF60M5hK86napJpuBYCYwov8HrThqlqsdxyj+OG3aW5A5n/t9ByJQK39cjcaf/OVofUwTdgPLUAkORHCFA2DB27dSrWQYUOHDyFGlDiRYkWLFzFmbEisloJbCxZQKBGMAghivHI5qrAyF41KQFacSPKnlilTCw4cIHbAoEEJxBb8ERFESI9gmQaGoEDTVCVu3BjllDr1/8CCp6YUVPpzahAFCpEihTAk4lnZsieenSix9kTbJDQk0Mi5wKYCBRlClKDADa7cW6Y0BhY8mHBhwwt5KQCBk1slQyUi1VoAwQEDRyodtTQVqW2kUwpsmnqKk5hPGhCCrjCKFIjSP5Vgi4Z6ICo3nAsYWeWGVeufP12/hh0rgnjxtmfRyoQg98Buu7UGrVixty9CUxMOZ9e+nbtFGh4PLD9QSewpEDwl5GJwgX1LbjKIe+4Y2jbPnkBrlYix4lmIJEtfq8Smp56KCiTbCOTNt1O8SkK44Yh7hqyyiiPrhEhE++u5WijIBIg/0JPLFBBy6c7EE1E0jIbFepLrD/9quf/FPgk0yMXGlsYTK5JBfANNNJzmWuCW6EoQQSkKZDilFgHpIxDBq7ixy7c/ZPAKLLHEglAECA2BMAlTaukoTAhSCYGg5QyiSwFeUmzTzTcl4gUEGUsTkYIkBokRJzRp0ECDnhipJAn/lLQrtNAUoKCt1v6TwTfYmJRNNqsQDdO3rhw0s8uxtNxUrOIGScUjYshcCMOcdlKTTThZbbXNXECYU6ecAv1KSZuArLMnCBhJNJIkCt1wqyT4MySESJB89DVDd2sSNAUspbJBsK7clNMuIzFWUxFCfWiBWqaKEoRVXS3X3O1usUtGWrn5gwKlMjD0IyDDrWSQY3mckkERTmj/zatkaQqwEkMRxSqrWi7F9D9qwworyxCMdBAs4iiAiBhu5trtFnLP7djjwYgBbV7cTHE3CTznG5DAqmziMBLiskxryyNlSHLKJQe2S+eD9eXq35OFa9jMY41FNrixKoboD1M0BAG7j6GOOiOOFACJsZLfNYSCDDraObRKEGYQ4hWKbM1MJL2aUm2wlUVYba4GAQ5osDIV7tj/ps22W4jm41jqvwGPaAEQmD7QpkqqPJYCJcOMdsG4BwXC7H9rrvmUBdXO/O1TOI97kJMlZnhoo+O20rOJSgxc9VS0kIIIHGDvoAAlioDDiCF00GGJAQZgogsmoHjDmDYdWYDgZnej/3JQxU/hWl/Ihz4SSRl8QXIQzi/HPvvLt9rqes9Ld/AriY/9lYLrvf/KkFNWb/+hL2C3oYD5C3igCNxHEGCEEXjn3YD++2eAEbxBDijCwLcIVpesSAsIzzDEr3zggyRIMCyUq5lXqnQ+8HWOK9rrnOc0CDnQMQwsAAtbcPbmPtXBT3b0q18Rbre7AM4QgDXc3wDUkCIPQGtndoHNb7J2ArL1B4OOqpkvqpRBr3gObuBzIgV8cCevRBBZc6PWfy63JLd97nQqDBwLXTg/JRhBhv8bgAHMWEMaAnB/A0wRL3zTuMY97itlUYqjBPaarcgAOBpc4h8HIUHQhY6EdBvk4v/iaCitcPEPXvybFpAQxvk9IApDACAaz6hG3i0hjZn0H+/2l8MT/SZunOtZ3LI1vdh8rTcM6qMU79QwaunIWsZ64LHKJ75H+UhBp3BQBhwZtS88YJL0s58RBjACTP6PmZfEpAwvGcD/CUAAUOiFiUyRAa5EcIIjNJ8MYEOg2uyGbT6709y6VJy0tEUt7FSLhLqUS5sNSDQG24oPIhPMjyHhAf3sZ/0oaUlmdrKTNWymM6N5xkl05xYZyAAIgXY2RzklKlShTfIYFEvh8GstmfBoDEAaDJGCdD9kO4EI6EaB2DCCpTl5igJ+c7IF6PNckPTnTR9Qhd0t06Ce/KRPfzr/QzPmT5Taaag2m3e+Ir5GNFIRDwRygpooSctBY1FLDILwAyHUYKs14CpXn/CDHwThKCUw1uIENJupUCqmSSAGTcs1TJz2Uwlw4N8ZCVpQ/+3Uf3rVpABHAIXtQMCh0aqFKWFTUZ7wabFy2Q3CwGKIZ5QgEyRJxQzWsAYnaNYJM5hBDnJQg7AGgz+RcFRTLVqV5HHxrXBllRbmSlc4cDKTB+WpGdPoV02W0X+CzQ4EahGvOfpQARibkQSQ2xeD7CRKvgzBZGPwgyQsBLOZ5WxnZ8DVHsQALSE4bVRO0xOpCKlkXfFBa13rJrnOdYycxCReD0rD9xrAvZrsKzTxOgDf/6ooTIqBVk1AY9ye0MhPyj0IXdxliBVENwYM6YF1nYDd0D5huyVozXfD0yLmsAxMgRwEetOLIjwoIbY5Teh7fTpQ+do3xQUdwR0OkwudES4hTFuXQfxUIx0n9yAHABMFRLACrSYtFSXIbIQ7C9qikJaI4BSwhseLlcOeL3UhRhE/Y1sEHdQWvgZFI4rnK00W23cECy2MI+wSqzlZLSc9yfGNcuGnuJzGx9B5jFYbQoHNIvmz2t2PkcBpigwbWLzOIeUgHGFlFGGhxPcTwBr72uXafhm38F1mfCvdPyYYxgKKiVVCQNJmN8MZzhpALlTTNYjHGMUh1/XshJnsmqa2iP/HUG0OmB4KRRMo2kRmKPEYB9pMTLc4t30tKEEhvYQuFAYSigF1ruqE3BrdiAE3Si6qFTCISJTgB0ReCJIlvGT+eHdpoo7LnA0C1ccCkQKJ5vV2RlxinVJaxV/+5LAljeJoFhvMZhZMp2PFZmKQyic0shEDEF7tOMcFqsb7XAl6oACHgNuzXv0BkxGpVg2nOyd/CRtX3P3u7ByhxFfQgYonDVR7nziokNatGTdNmE+TZuC6krbCEX4jU9NgJwdQgC9P8ISHUPyz4r6wgMC78fCoFteeE7l28lDiAiDz0pY2dpdzq1cw2xe/nvR3YALugprbPD3qUY/Cc1FrhECHMz//eMgM+NznCqOUqRVVulzIizCnP/0wWJ6rlucb+EzfO9I85XJ+9e1TaMZcMItZgAsWQKrl8IIGDph2zuGMXAk0vMORWEEQ3o7dJC/ZrKZFelR3tWG6gKmJfDdM1EtMdcQTfvBXT2ikx6xGSn89I/MSOwT4JG1So33neC/vYzIR+ghXvAbb7ZdpawKVpItX3X/ZCtxcXxiSx9bkKqc3ynG78pTjPr8qb3nvBvOR35Pd4Gcv9ZxTdfy1vB3ur86BEIIQA7OSu7h2T/dpes7jOCj7BgP2YqsKLG3lhM3wbOvYik3MaqjrzIj3LuLxfu8FeoIX2s/9MC8uUiVdfEkEMqGR/xyi/uyvBn5A/7RGBmpC0KLKPsarxoKLK4CJAAOD0bhPB5QJ/C6t6npw9sQPqIRQzDCJ8TICJFzgBZSQBihP80hN54oPKFgvCUQgBiSuBHPAsz7r/i7uBIzltExBsVpEKjTksGjQBgOjxCip/ILN8E7MtoLqAXvq/P5ndwQDJEgFA5mQFxwgF/rw4Eot7ZijZbTtGRrsIbJQC4vOKIqE3GxCDDluLsBkBi8HDTPCAOfKCDCN3iAw/LCu/G7Pk+Cw0jCJAisCD4GPF1SRD4cv4eLsPhACplTtBA7RIWrg1bZQCC6OP9IGNCBxw6rC45AKBCwRI1IAoHBKCU7uBw8v/P/sTdjGL9O0ztj8ar8wAiiI4QUobxX/kNowb+cGLhb/IAkMoS0gQghAKx0tjrSMZCkGpqVETfXShRIVohgtguSMyZ9M7vugkQ1T7K8Acuugkd8MYNk0wgV+jwn30AH+MOG+0QNBAit86TFKACKCIR2LDgWDoFiWoiPUyj7kEVqG0R4t4p8myZ+iAOsEjx8VsAGH8Bml0er8J38CgxguUBUdACXgzCFtZM4477BeZgVI0CGe4dW8SrtiDZFEw//CqyrUZAYHoR5JUiIOgZgkaep2kCVVMgG3Dvf4bYa6LuWYyRQnAiEhQBtxshtzrtoYIMeWy8egRdtOIBNqASKSYAv/Qwsp+SMb/mNpCqTNliMApUybPmwqJyIPrrJ+NPEZubLeRBHlRPElW44UgerFNIIXxA4tcdIbebL4cgJMEuwZgkEiQKsGQmurjIJs/GOillIqegwh5hGpQMwwHaIFElMZlYkrEe+2GDMIEcoryc+v0MgaLQIzszEt4ewCePIVD6y8suUEQC8iTPMoRcsouAulliLApo/OrEMkOcdvaJMhsKB+JGkftdITN7EBHfDwcs/8iLMieGHgMJAbDy7h2oM5O04Wg3I0I6IESlMIAPQJgiATSqDJVmoqemz1KNEBwhMicBAJIsmfiiAr6+37IpMTE3AI5/DlOskgMcI4uZEh/6mNPe4zufKTK4LS7SIiEvKSq4oi/8YtCVgQ6Ziy4+YRexoUItoAB5CAR3kUQv2gGflxKzdx9uawpwIv39AvIxwg8uaTFevzAhyBPartT4wPOihAskBqIvISQIvi4pDCEGS07uJxw26Uc3L0IY4ACdqgDdj0TRHBvSitMcFPmloS0gDy/IDKQy/igE6CPs+ORKlUEH9S28pxQCfiBLr0S/Ov9JBkYIwLJCURBA7LodLUIY6gDeqgDqigTdu0D1iyDS3UGePrQv2RCCGwjIzQIibASTczFyZgAizjMqa0LeMiP38jRb3tISjgNAG0By7uz+7oNWajRQKQUgvrUhsCC/+OAAuYFQuI4AiOABEEgBODbTfntPDkC9lOlcv68Yz4tAKPkw/VUkovQzkFUQqxNBKeobIq4iifIKyAVf/akTWf7C2F0TyUlSG8IAWwwF+d1V/HQFSx1VoX8DHXSAEhUE81LTBclRU9QD1o9Vyrjc7SJVf5JROicyKe4f7i9Qd6AEYdCFnIdNB4riqQVV/3NRXMYAdcdgdaAAt2AAvIAAjntA1tj/z+Svyy9b2g6aDe8xSzURsdwANiFQMmdkpfEapY7yuCbD8swquEgMLE6ii8cFhRC8oGZwYPYGVZtgXAtgVedgdqdkglTSbDLPFAUWHXNklB6Q0CwyyJ1mgnAGn/z1Vpb5Uu2E6yKiuFJOIZtAtYRYps2pFHTk8u7mNrOYcGvFYLYDZsw7ZmKZRgxVJUb2syFzYyWayoMEJu+dBo7XZiq+1WLxafMnZjK2KrAHSsYoBABwJZbuVeT/YWZpBBVxYPIDdsyXbLzFYlbxbMepZUTfVUKU0ACkgjIMAFzvJzJ4BWV+IyRncnaNe5REA/KvIiVkC7gpVAHQhrBU3DmPYuatBrczdy02BILZc3F5AxvVVbba/2BkAwHEB5cRJ0VWIlKsAR2pLnEEzbgrIWLSIEuEqsBnSIHuh8/qC4yhSqkLUuvTYVvKB8wXYPVhJn1VdIBc93r/Xejk0wTEB5/+e2eS+jAkjgMgQxFhnkOZFCI34VTLn3rNwxDEFyudIlAwDjgc1AgltgYEMVQ/+xB9ETYYEXSdMIbgODA1zVAWJ1hElYaemsvBykeq1QIwxhavMvE2JCQvxjEAINY5YjuYihhq/Qa5tAh8s2fYGYeAdyGtuW9p6RCwQDiZfXA4zWESyABPB4Sh2A56zvTiSLsgTDissKLeq1UGQXP2z4gRdCh3cgDaq1h88zjYMQJinTSOmNMEC4aOv2fkkgfy/gT4hBIg21ekVAMFZAQMsKnphnPsztNGr4hh84gnPXZc8XkrXS6sIMCPOtZyfNAKqJMEiFeZGWhDv5AtIONVgPn//GIhMiQTAMYV7Xwo6+iUwLDjUoVSrJWIfHQIPRWJKd8RMxlw3pDY7jGALqd5OJuQKM2S9k0XTncig1QqyGyEgkylECLMNO7QAoFZZjWYLjoJYr+JbRdjct2U6D88sIAxLMWZMxwAQcARIaoIQZYI/X7jeUWYgIIxiCoATQAoYxqGRNQ5+DS5EXoowlmIdt2TErNH0LFpytzojl9wUY0gMwoKEtABLymAE2r85i6mWeYQUIo7IK1KNrJo5aEy5I9y5IeiFkOXe3+XcheVtvthkrdxrR6BgIIyfpuG4xwAIsoAIaIH9bQgplMTiqlzAW7KTMpEq4J0zSqpWBAgQyADz/99WkyzcNJreb2feb1dMNo9F/YFow+DBW69YEvJqE1ZmiEwJaOMdpr1cw9sOB8AaPIGU3irUv4roWZtNrmxpyL4FOdTOSP3FUidiTBODMeIFua9qh7zh/95dloMV7yPEECOM6z4ZHcCbANK4vrDlGljoV7Bpyd2APcJmlf7hCCdpCvZWZODcwtPpoGxoz1PmEhWQe9W7bBuMPkCJi8IiXFCs8+MSa7eK3IViHATql7TTrYPIx1ZveRmBVA0MVCXu17diTT9g6pOywkuAZ+Bkj2rU/kKW7LTs3EBSzBwdayLu8y/cSHhmqQztUnUkOh9cAxMAwmJerQ1c59xgCpLfG/yj1N9ZHMF4YiwLkR747EMZwa2uhykj6EMoXZs+7hwk6ua/OWoFTAGCsMDDgwud7So35T4DPRm/hw7UtBAJDuwuUeUr8IxcYIZCVcckbd188xm25l5nRYC34jIJWIyZAG7easF0RHJ3yI+ZxK14mMGhxqM3nUVqTKsRLSJ48wVMhD2Z5d1Maqu+8fe3tvbODF4h2punYRgoMAHuOvLDioTgjMAyxQFGKxNMKKiKVJ6IsTDJgpuSczmd5m+l0VGW8qnvTAOB7MFaRXBmSIdVuvMhLJL/iBBwYI0CKowG8qJek/2jDooREJCtdzhcC0536wVsSz5W7pXunwn/LnEddFf+hDNU1hLHx6QTYJyOCQf8asVFYkKmWkhEi3TmCK150vaRPehkpWX2nujFrHFyJPTsycxXBN0isYrEHE0WfYbowwhTAdKhpZlmY5C9BghFaZtvHWNd3obPBdgx4F4jRu3efkc+5I/LOUgmBD/h6bswPJbY5J4oNISMUIAjI6qSM5WS4J2fog6Wu4r8c6t+7/QvANgVaQOXJgMojGcJ7OMcXvuYgPhyl4irqYhJnUH1OKiMoQOMjW1v6cpckJUGk7A8cytK7nSF2IYfBdgdSgAwoOKoJ1ge77L2bWzseb+winunqyWAQRu94vpQxggKe4Cj4o3up/VEipVnye9uVfun/GUIPzEDlV36Hwf2WZbwNmSDr0cUCZ2W83L4p/utxuuI5yf4iKECs9A8tRnZ6bGaVvp7kHWqz5T4V6D5mV54MCH597/zSBKALjhdFfO82DmTwD8ZS4IaC+KWZMeIP5tV1hZ4CkIgmIIWXJhHpHcp2Lx8i8CCH/XW4k+nzA6/vRz9FhMRq5qXGECW2EyZu8OllTgCeK+IAQLaA7T3AIz82DCW2tz0DQq73JUIP8EALpEEX9qDgOd3egMfvSX9kEoL5dQY2ogV8JIZfuhYjrJ+sSIs/tqSCAILCKRl/KikwpSBhpT8MMzhskCqixIkUK1q8iDGjxo0cO3q0yEnUnTdQ/5gYODnAAJMuUNTI+QgT462ZNGeauplQAcOdp05RGOQjSSRDz1bQ+HhASI9gMVasOCEiRIgkFCgQ/FOrklaDtXY6zBAzrNixZMuaPdtxAYhbINbaxKmgUleGpwbZHSTUkKETJWL26PEjGLqnIgyFiFT1KkOtcel+BYs2suTJlCt3pNE2802cWmvN/VN3EIUkeff2hflDyI8gTaEaPpx4Z1atO0FnUGA5t+7dvD9OUKAZbly5tUNT8BFpqIgShmIGefLjR4xMT589O4xYcUHioE85PNA7vPjxliGBAN4W4cHhPEOLTh6C6ArwMINBD8K0xIlnUUMkPsVQVwt119MpDv+Qh2CCCn7UQELnnZeTZ8UZJ1QkIYjwTCYQxLSCaoEFs4J+QEhFlQxXCdjdID1lYMKCLr4IYyq15KTAjDbOVSCFyRF1wgphRQJYYE2VwJ8hyVk1EFYDdpdBTzE+CWV4NCbk2YwT3lVhfCdk0lxMFEAnZIjW6eWfiVcNWOBXUa7J5mSmeFYjlRLSVVdVo8EnAl9/hKWAh6sFo98zI04lg1W10dnTLW0uyqhYC8BZ5Zx0YlkhUSVkYkpYBwAWBH7UEdkfYlZpV1eB9DWKaqoY8RJplRNSWGGemWQy1hNP9NBpa/sZJiqAPNm14gSqDktsRLm0KmmKopG24zNbdhnWD0H/BgNioEAYQpWhtd2lYrHeqorsZwXaKVR8IoiwQianjBUDmKw5tUKR2SnW011OfovvojV6lsGVdlKQnIV5rhAMN2Od8JeQ14gpKGxXAcjtIIrmS3GUINTi0GegmSjanRYaslwmMZAVibT4UZtJoIYl9nDEE1cM84sLfIVVbTLU6THIfMUgAll/4IpfELMSdq2oV0U8yIExL60gLzTbXGhVWe61ZQwUkLXptEPuN6LRoEW8LtNikzcBxu319G+5OpcQQzCZkhVddExNp99r/xlnF2Rj781bBWYXFzXAaoecSTBmxR1EmEQCMWKJDIl2F258T67bYwQOEni5F/YYw2lk/8UQpHTUhQhVmQQNZOcgp1LOumQY90ugiVLDZ2kmQTxj1gnRdRrMp2M6jHbqG7ZOPFoKOERn1Mx+7CzBP7xNVgirnVztrv6NGvhPxW9v1sx/9NuT8oPzVfgPZ50yPX7TibkyBX/IPloSg3BPv1hOg49z/FKB/MylQfRwlgPIjTWzstb1biaDjvmgFvVr4EdyATvjkEsqF7pUJn7go7MEgzVt+9R+pPKfPyyLApJzoAkzAgnkFahQpNkfhi4VjB94riwxUN/QiPSMlZnocaOhADFOCESM/I1C+yNK/2IQnUigRWRM6V0moCICIGRnJ8vywfCCiEWJqBB1VTEXhjiXuP89nYVtIiuga6aiLbQlwQdZbGNEapSiLrqwfyL7H/TKkqHppKwEoDogXewiPze2EY71kmMIgOAstsXwCWEziwhmNTocGmmKfxSIILN4sa7gzEKH7N8KYgA6IUQmCdShzgn2U5gDogkvervkCc8zl45RoJOe3GAPRIkWCjilBKS7jum2okkftNKVDrwFHN9np/gkso63jEwt+KgfqFxnipW4yULswkBinlAtnynU/poHSmkJ4Wpn+UOIeIkhEcyrEtxgBDfeJMKXabOBajkPQ1hoLjrWsAdPIKdZzHnKHB6GKgxpJyMO8M5anAIE8zThAmbSmKiZ65Qw/METQhAZPlr/BzYqqoUpDkqDAxxgJhnIZkPrN9JbIOSes5SKs6oWwxmWBVTYkl9BuMGNA0CABjwdaUJO2kAXLGAB71xI4CjYv0tNJzLyEsgfbpJTntJAAjSAADHUAtT6ucCqB3CnKYzKwuScK6lidCS2BvGHg9xiARA4AA00oAEHOIAXvICAC7JKvxfwQqpdxSlX6HInI6LFSGg9yEN1OlUHxJUBufDAXHmB1+JZwAETyEUuHCABqoZUpAcYKjwH8TGzVOIwT33oAnQqAV44gLGWxcAEXgvZyLYOAyawgCNuywDWylWzxOjsLRSKHCWSBWCDqMVMDkAMCOz0sh6w7ARo69oJKE22/5MzASSua1tHYEC7ut0rV7mJF+GKBVunUMBak6tX1TrAA+zFgHsx4IEJOJa6fMPAdbFrgfxawL3ylS5drXpVEGQAtD0LSy1EkIQZnZYYyaWraqX72ueaIMIeiC19l7ZfSOhXv++lsGpfAAEQC/V4kRCBPz9yoeKa1wUMfgEN1EtX9r42uq+t8IWXZoLaWiDHO4ZudNnrWLq+AMQHMEUGkvDIsICssAtgcHJfvN71yvi5Mw6yB25cMSpjYMf5zXGHfzwB1da1tyR+RjCg5ZGonKIWINCpciHgYLrKdcoRpvCVsfytCNM2xyaAbp9dy1/5ynXMDz1FJE4AqJg8w32maP9ycpUr5jjHmM51Fhaeh+WISms6vjXWtHTnCoFb/OHQNYSJDERQ3lsgl8EsDvGL4fxi9Va4v5XGwKUblWkq15nTnK6xY+ML7Nc+dgEKSMIzQAeTWXr0vG+O85AdPGcgd1rPlr71miBB42lXGthR9nSF6wqCQTwSgCgmIbN3GuvHylXKnuZvoO9s7SftuLbvnTCgKUxrT9cY1CAw9Ap6AASPUMAQg8iAqmMt615zOrrvda+XO8zeeMcIBTrecI/5/Oc/P5fGP2YvuP3dg2x4JIcJVjWcHzzjh/N53izvco+le0WJK+gDtdUwdm9+c4tveM91pisxbpGBSKzgB7jryAr/DMFoxFJ2AivXuYbz+3T89rnCxMiFzBc0YQtYwQoc4ADXt971+2596/fVr5cFPeZ+R6IERPcIc5Kw0AVslRe0tcB9726Fu0Mi72XfrwNecFULX508DtgyB1CA+BsgHgVdP3zjyU52DWt8ri8QqkLXHowTdOQPzPHBms9Ld7tfN+8NaLzXG7/30jcAEiZwgFUfKs/Bh4cDvJiABTiwgRtsYPeKv4Hvf794xnMAu+79tl3VcmRDlCAIHuH8VNZsilu4gAYTgETpEa/6xjN++2HX8ASOb8wSyj48kHiwFTbwgd2jP/3q/4D7UbABxIcdvpQnhlAvZui9jKwjMiiBOgtu/15s5QB21wDBZ4Ao8H4o0AANYAETQAOwdzHiN368gQFw5gG3534Z6H7rp4Hvt3qOUGHKdVVqcTwEtgLMx3/MgXTltRbEQAMe4AgFiIAZuHgfoHoL2IC88HOwNCMTKB650GC2V4Ad2IHrp4AN4Ai5MGZCxRbHcwpCsRyGs3lQgRje0RZsVXsVsIALaIMNwANHuIAk4AgMoIMkGCk+GB4O0GKFZwFDSIQaeIRjOGa+BUt1gRyy8hEnYCRwlwFX6IK5wACOQAJbSIhbWAFj6HouwBatgoa9wQutVntbVogdeIRiqISvNxOw1CSgpRwwoReR4AMFx2anBWerdVsVQAKoWP8Bq3hbF5ALVBVg+yIhjcgbDiB3xKBX8eUIqziIhdgAYuiKsJhSELKJADMUGYRiiAGAx+WCErBaFwCN0QiNjIVZNNBbTXiGtLgbuXCLJ2dZgXhb4RiOF8BYwgiBCeEQQJEcmhcWIiSKa9FkUyUBlkWP9agBvNVZEAInsaeNlQECjpZeDkCPuQWIBGlZVNVWQ9WENbKJPlBgZPE65rVq8ghXFZlZmcVTXIWNCrAAgtePliExrcZTvHCRcKVYFXmPPeVb2NgkAydeZhFSV/VkUqVZUiVVvUWHIEAMjvCR4RGSM8lTFymUNtlWOYkxg4BmkoGEc1WTm6VTDCZS8bhaDfAtAT1JHiFwCmu1akBpk9YYlcZ0eQiiAhqoAlbZJoZBGnAXIJuBEz4RCUlATAEBACH5BAkKAJ4ALCIACAAAAasBAAj/AD0JHEiwoMGDCBMqXMiwIUEuECM6nEixosWLGDNq3Mix40AuYdiwWZRli0kAKFOqRLklyyI2Ybh4nEmzps2bODGCYVNypc+fQFe6jJmzqNGjSJFyAdMzqNOnTocmnUq1qtWCTLdA3crVacswV8OKHatTa9ezaIFmAUu2rVuyO82mnUs35dq3ePMWBSO3rl+/d/UKHnyR79/DfxMA2MKWsOPHWPsingxYJuTLeg1T3ow2wM8sljGLDltGMufTPz17RrkaQGvQo2NPjYa6Nmunqn0qRplFtm+cmm1TDkAcaHHWx12vTBCAze/nHHFNEU5ducrWyrH/ZAy9e0Ud2qtv/w1vPGXr8yvPY0/Q27v7hLgMiD9M/jby69Zv586dkvv7/5580Ud98xVYnmrEqcYegN41UcQQBBo4nE/8pbdaeJ5tERqDsX3hhw4SnnZhfqmhV9yFyVnnHIeiNYFEEUuE2BV5CJqXnnXo4Zdgdgj2GEB7LD72RRswyrgZjRbiuJ+PyGFH3BQbBpnXEQ9EEaORBvJ3YoIpbsnljgGUIWVeLlaJwHwRpkYhibjhZ2NySzaJo5wrjknWkA8UieVcI9oYlJNc3qcdmIIe96OdY5nxQJ5XSpimfSQ+6lqffU7a46RNBuqjZwsiapUXi14B4p5sQlWhn2paCueJlmb6paoKbv/hKVWgPiDqbqTWNqJ62bn6pZe//jrFrEjVqgSEuaZ6oIVIwtqreYFiqmmwYA5LbE61PkCHpH9xyyev0N746rjUlmuutdfW5EUBi0YhQLI3QnqdoZjqZx+K9IJ5Kazm8hsAuul2JMWito5qm7czAmrim+EqfKm5EMMKcMAZfUHwsbg6mtaOfxb6rJLTRgvxyAnKSnFGTRCsLcLV1TdohZQeaKi+5PpL7rknY4QEwe7Ci6qgytYbM7S/gsxjq0WTzCWQOTtE5aLH+swVhvhynJ/INyut9ZfM1dn0QtmuLHW8PzsLaYrSCq2pzcEiXbS/AIj5tUIWE3zFmWNHmiSq5bL/rbXffY+s4dwJ7Qz1ELmCC2ivhMKtXtvSKg14yOVOTLhAT7fLMmpoq9qwnDrOnHbkW5euteVzD2y3weJxq6W9z66K4scRA2s6tX7LfXnKKtOR99VpP+wnzcHfvvXkwSaQgO5zZ27ruwXm2LHotA+/3+REJ2068sJerjrBRmz+VJpepsrrvvMu+bjN2BtfOgBM56zy85x1Xt74OeJbPOBsO+v+/wkAw9ewMD8jiOhUZfscj8aVqeLhrnb/057xUEcs3tkNejKyn69idzvubS+C5mJeupz3AANyjmEodNPMYPYwrEkQciCM4a9EOCstzO9u1HGSjvhmL32pzYW2a5sM/4fIJQraqQ7z813rkPSyOK3Ng0SMotKWly4bquwKGDyL69ykpHtlb1py+hUBxkgACErxjEYMEhIfwK4HVEF88lpTx960JcepigACGMIQjBCFKFShCIAEZBQQ0QcjpMEABqBZ4M54OyrWcFFtfADi+BS0ZZ2thf4iwB6LcIUHdMAGoAwlKHHQARyYkgpUOEILLpEGHSSSkYxMI4OOwK42RgGBE+Li0erlP+JokpOfFKUwS1nKU6KSCMgkQgpSsANWvhKWQ3SknbRQS4JNUmNxJF12hgDMYAozlMQ0JQ6oME4qJFOZy0wnGQ4JzSHK8j0EJFgBsCjH+2mRlzt8laV+6f9NY6Lyn6QU5ynPqUx0pvOgOxjDMxXZTpJJM0gWhOQbj/SzTTVQe0PwAxG84IYmOOQQTZACQVOAhRQY9KAHJYNCG/q/d3YHC20sALuuSUnGiWt0DQzjFmh4kUNIwaQoDSpKybAHlhrvoRyCpExtJZ+6NMtl13Oh1zyCBzcI9arLHAN4jFo6l/6Gmmxc6rbG05kutqpQydlpTvRgVawGdQd7KCNXtSYlWspUpldoapviyERXzQlploISUtrq1nS2YKVzJRlPvUPNu8q0CHib2l5lJrRdDi4pevhpYdW50MRSy6uxgaljCzBRpxJIevokmmCrcog4bHaZZNiqZ8u1WOj/hPWuknSqPWe3PrdFiSqa3WxsZ1uu+DF2tPPMol9YtcF52TRMZNHCa1MQW+YQ90ugxYxoHVuFGZHtr3DzVY+mGhY9uLawcRjudYsYGha4972+ue1SaapLvTl3l1ZboKaMO5bzohSZJlUmGQRw3SlkoQzHsEMxpsHgBk8DBgyGAQxUoIJZTOMxjXXsA1iXQB0yC2b6LVcCfksW/xZUmVg4JyLkylUDl0HBKnivjKfBAgdHWMIU3kCFBbPdu9IzaApLYdZI9yXyusW1BD0xMo/QBwQYdQovLsYGZEzl99r4xjhWwQa2rOO3IAG5pa1kfdnEMaVltyoBTqY5//nPNDQU/8p22ACNq0xlGl/5wRLOMpe3rIK2yFemJvzYmC/5wv4RpzGDCTAqjwBQcfqBxVKE8wfmTOcZ37nBeZ4whbW8gRt4us9hyTBu6Vui5upndm4rLmT0QASAonKc4kTCiiP9YhVQutJ1vjSeN53jLXv6BijgAKir0mO86pWs+AQaQykXAEQTRgvkFKi0TQkhIk5BDh+AwSZwXWVd35jXvfY1sDlAbqt8ebRFYCKG1Aa7L+qzOPxNdLTFGc4OdKAIkAbgHeww6Vtz28qXzvOm98xlTwebA1aAxAao8mfSZkxZb9uUxJd96NHQO6A4EGUHhmDdlpahGBD2N7e9jecsc5rg4/8md8IhwYGkiPquBnRZ+uQVxAcGKzZuCGgpv3nvfJtuCsfIdoP/bWlvm5zgnTY4uVUOCQtAAikDG21uJcVcwDLUc8Ey8mNI+U1RFkC2t4uGHVwRcgYTvcY11vUsBB5ucRv84FZIuAUsYIKjFLsASmgqC4k2cyhO3DdNyHjXP7lx4wEgGuFQQdnNPnKST2Ptmm6721FAeZWvfO4YQEFRGo7DUkGOceUzXbwhE4eu28DeHXBX2O2gjg0sXuTupbTaH792XiNd3JSHOyR2P3cTYKDlOEFuntZdWfSF3nTOFo0bNI561BchkT7vG+Jd/3qzi9zbs8i+9sF9+7cfHOG7bzr/3TEwAZy8XKYTHRSR74N190FH8OBs/tdLF41SbIAcEvZ22h2v/exzn+Af8AHAVnmWF369R37lZxNSgFwFEGhqUnWSczrQsXyg1HzNFz6Sg3jaoGP553gk13/+Z3tcFoABmHtLh3CXd4ATsII2cXcFQGo31S81smz+MnqYUYEWiHpV0HEQkwWJx2cd6IF3BoKzUGH/N4ICaIKWl4Ljt4IOgAE1YVcaJlt8hzYW5Xe/knyxkXE5iHpRIFfRlyBTMAcccAMcWH1CyGBEWITgdnIkmHvfF3crJ35NOAEewAsWQBMNJ0m4QjVZI0PeQQVd6HxONjJyQAIbeIZoyH9raIQi/7gBJFiCBIiC4UeHJuB7dugADkATDKgEMdIlVTNxzGZm3hEHg2hvzwcxCRANyaANZqiIQfiBa9h/RxiJHwCHSzeHvHeA5OcBDsALvOARTcCAnddclSKKt2ODmPEFp9gBntiDdsADKMBnipdpl2ZhtDeL22d7nGaLtziJ4FeJc1eHdgiMUMgR5zd8xxg6ZlQ6WjcaTdCMz1g58WABZUiN1ZhnNqaN2niEkGiLSkhulUiH5PiLwCgwDVcEzgVDfzgyNqOFstGMG2YuagAOHIACr6hj+Shh/NiRbEhhHwCAbxiQHNAA4jiOvoeAvgiML3COGrGAyHVLDSMy7XM770FKg//4gsFSRllACSyHkfiYj9kHAx4JgpigAkeJlB+ACXvmjeDYACZpgL2Xkiu4krzwAhDgCBvhgrdkUe+GPH53k6c4f/lWRqJQDVaAka+4aZqWZ0W5hh+gAksZl1vmjZJ4giYZlZaIAQiYiSxJDMSwEVLoWErUQu8zQe+BBKc4j7+SBb8ACWkJlPjYlhz5ltmHCUuJmUyJhJFIknkplVPZl1YJAcTgAlqZEYN5V77TOaH4OCCkjKIhiIPImAHAYvXIcmWYkVrWhrzWj0k5l5pJl3Z5lyUJlVC5i7yokpoIjKTpAgmoMwxYmD+EjDK0CO9xBIu5BL+SAFDwmFZAbp5GcLz/2ZtsOAtHGZzouZR1+Y8AGWzGaZygmZKiaZBYCZguoBHnNlrbki8NSUTvGBuy2YVXoJ1cUkZyYAKQSW6SKZ7j+ZG8lp7BOZwj2QDF+Z6WSJVVaZX16QIL4AEZkZ+OFXO74jjUiXzX2YXsgm+NGQ5O952UF55IN56bFpcQCpwS+obk9p7weaF8uYJ+yZLNuQALkBEM2IDs51kk5hsBKn+k5WRjVJsBcAcm0KIK+mu3F5QPaqOaiQnFgJk3eosVqqNRGZo+aocauqELcAu5gBFFKqL9yUhJKhs4aYGA9qRPygRzMKUJepFqmZFXqqWAGqE3mntiepzj6AgYWpXLeZWk/1maaZoKbMqAJmRz/PM//1EAKDqRtVlGBKAGuTB3e8qnMBqAV6pjcTmXqMqlX0qChXqc4ucIiOoIPWqmi/oC9UkMQnoLIBCpyIWBJNpO/2FvmCpTHYBXS+CktYkAc4ABoPqdCvqiNyChdRmSpiqX1rqqb9iqu1cBFgCrsCqavmiQjBqkCwACIBCMFtGmzKFfpwZL76EFxVqso/WFvjRGUKAMGKCnoQqHGIkC2EqC7Lmq/qqtFVCwFeCts5qJ4nqV9smht6CrEHARbYqFUfQeMMmAQwCGY6QGHpCvTheqzwqH/zqyt6itDWCwB4uwPpoLubCoqXCrLuCwt6AAu1oRw/8oqTz4phXrHkRQpJ6IAE9am98wAR4bft/prCHLryQroSjQqg1AAgbrrd9KfizbsuIKsxyapiCgAApgETfbqxT3Zu9RpAVAr0GbBcJAtOO4e3KItBf5tkq7tA3gr9LYqiQAtQUrtbDKABNQtYs6rvYppFqrALXwnA7xtaOFLAXmHucHc2SUrNGQCkR7iaDKtnF3gkvHr7nXmU75AQ0QgCTgtHeLsin7rRfQtyz7ty/bqFmbprpKuOg6EYg7auv1Lzzrs9pJRmWkBg4wuVP6sUZ7uZiLuRRanP7atFDpuaHrtFB5t6Obt1KLAXzLAH4LjLyQChDAuoL7sFvLtbdgs0X/OgQCML7ku6nmC01nNhipeVf0er7f0LuTu7YDCQnMW7/2a5zOG7XRewEMQL3VC4ypgL3am6uvS7g1K7sM2AEPoAQMzMBXEEhF4AdF4EdVUMEVbAQYnMF6pAM6MAQ6sAQgHMICoLtBa7veUaSSZKe1iafwm6+/C7wDeb8yLKZ4e7Cl6wgXwL/967fiGsCN6qgE3L21UAtdSxGI24xI3Hynd3qlNFpIoARPDMVKAEgSLEhV0Ae44B09y4BRMAIq/CPC4AEesIKUK78wTL8zLLpPm7/QK7U5rMNVa7UScL0+PMCua65cO8S1AL6YmsR+bIFMPIg4Oael5AaX2qab+rjR/wABDjDGvjuOkNx08xuVaty8znvJNXzDOJzD/bvDVusAcxzAPmyfBxDEQqzHhtsQTaAFUtDKrpxk8yZQf4zEASUFWgAgjVsAReDFJEwAd5AKvODIE3CJU/rCkLy2BRt+JAAJmNzMbEy6mszJnczDoCwBopy9gHkApXzHp4zKYoEKTdAEhwDOrOzKbtDKSWbIHLLFUgchvUwAnACM8Eu0fEnMx3zPFgDN+rzPjqDJmyzNcayJoMwL1lzHgEkM28zNeazHtRC7l3MVs8u+I5DIussJL8ALjeyjfOnCxHyJetvPNgzNIJ2ybfzRb6zD/pu6mjjHdGzQ2VzKD6ur3azHEf/70GHBzo6lBDrwzmP0DRcdzMK80Rvt0R9d1EZ91P8MxyndshogAU5d0Nf80tsr0wvN0LVQ0zZdFRENaAIAtBRNAEzQDhAgz2Ks0UIt1Eid1jic1CeN0nGcCxrQ1E4tylGN0NpsyjNN01ltFTh9VzDSy5vKBN9ADD+d0WVq1meNAd+a1m3d2J281Cwb13JN13WtzXcd05bQvYRr1Ve911Sx1ToNtI+ru1DwCYQtz40szIe9guQn1BfAl40d22/82J4cx3H91HNN19hs2dsc03hc1VaN1Z59FCC6VEYg2iS8qaXtArZK1mKs2qs9AbRN2yiN0tMN2XAt2bhN2QL80pf//bCWkNnAHdzDDXXCZwQGwNNkBAXNQAwQ8NMYndrPXdYrmAvSLd3Xnd+5UNtvHdm3nduUjc12fdeuC96azdl6vInlXRRbXQXIrd7L7d7wHd+pLd/9vd/7TdsYfuH9LdlyDdUBTpq8ndCYzbWbjeBDnMoLXhPFXbbHqt7r3QwLAJjNbb0ULtAcnuM6rgHZ7eFPzd11POLffQvhbQnjjeAqvuIesb5W8uDqzQTIMOOA+d42fuM4ruNY3uM+vt3cvdsjPtVELt4njuJ7rOQ2kZpVstMwrrtMAA9COuW2OuE2juOaGNAO0N8O4OF6rt0A3uUHMOCWPdVFbuRkbtVmri4x/5m7az5GCMAEnXALC+ACcF7jVY7aAn3pmqgBeZ7ne/7huA3ilO3dvC2k3IDZ4W3ihT7ERXzoApPoCODkMI4AnQACkS7pk37RwFzpKy3QT63nEvDfn/7jQB7Aoh7oC1Dqg27kR47g38vqHPEFrj7anJrcicwHIADpkX7Q722ruZ7rVR7s4P7pw87dQj7qpQ7eRY7qqT7EQ+rsGgHtGmYlI7zovewMrfCw2a7t2YuV3H291psK4T7XfT7uxf7l557seTzmZJ4BDu3uFWEx8f7i9N7LaFAL1w7pMWvrpJm9EDDu1gziAz/udF3uxn7u6H7qy47gGVDmDm8R8I5bDg7rE/9PAG8gAzSL7RxamvqevSLf8z1f8ATODULPDcmu7Ope6Bmw8i3v8vJVQultpzO/3shg8fguuLW+8zzv81qfvSQf9Adf9ISr8Kne7EvvEIriWA9iADIf9QTQCRlAs9du9Vd/0O698R3f8Vof4F1f8qVO9AhP6ES87knP8GXvEOuCW0Wg5mzP0+ew8nCP7ULqAgdg63RP9xzP83h/+T/853vPCIww9EP/90bP0Kgu9knP8oWvEINZJce69ouPBjLw9lx78XL/55V/+3bv3pW/98b++aHv94Nu4kef6oOP+ql/EMWN3ou/5m+ADBGg6uaqq5CO7bxt17dv/dkM6Hu/AL7/L/RhXvSjn/KcPfhkf/wF8QUg+iAj4PrLP0arEAErT8TmevExbfW8f/9fzv3dL/Tgb/TCP+YAoaCWwFoFDdbKkMHTQoYNHT6EGFHiRIoVLV7ECNHMgwIdCxTRgYDASJIlTZ5EWdJZhAgZCipQAEImiFs1F9xccEDnTp49ffJcwIjbUKKWjB5FClPp0oFNDxp0mfBWRqpVrV7FivGIxwIPoixBILKkgZRly6JJAq3ly5gya769hROnzpwHbtrNmZfu0AVEiyI1qiAwTEtLCcJ0+jThYl5ZHT+GHLlhEyRcHxgha1YzgcxmCVEYxNKg0pk04caVm/om375+/3IDfFTw/+DCAxGPJvgUYcJakn3/Bj7xC5IOHosMMSB28/KyjSRRYOlS4FIQlqqfxs4trnZurYfeGmoJfOzYggkbdppbccGEB4K/hy95I9coOkZ2Zp6/85kkoKO7tE2p2E4TD7uaxCMvwcEENCw39aCCKqH4JqSwqq08eqAKAwRYDr/8UCKkkEFGbIm3lwIsLMFbFGQxqdkKM6/B23SLMIMILKkwRx0hoowrJZBLyQAPP9SskSQkIbFEABMzrEUnk5KNwRgRe5BGG1vaMcsdzSCuoweOS45IMVEygJAkfEhSSd1kfFLB2V6EscHEdItqMRvd0zLP+Lyw7Kv7OhzTLCMp8C+0Ev//WJKt6dh8M7AUCYsSUhnTo7HG6PTENLjKMDRiBEA1G3IszwDxATRDWyqx0qaYknTKOAFjlVVVI2Sp1sYyxfWx4XwEksxAAzUyEkJJPDWDP46ddbSBYEwxzillVCrZ3XZjKbTecsX2qvmMGyKsX0/KrLNQUyIEkOeSHOTKCP44iN1a3D2owWahnW7Zw+akM6FaIwgtW3+putBLkALFL1SyxvUVil0k8QHN0E6t1Vhp6aV4Uduk5U1dfhf4t+OKNvXyK2/B/ZYzUfM7A4hIGB6x5YjXNRbeNR+0eFJp2bNzMX5HvNZjnx3qEUMNCf4w3PwEICSSlQktNDrRJHY36pn/qaRy1Zt301djEn/mmqHhivNyaISH9BDhkglgotyVG3YZ4pjZjWDWe6OtUlUAEdV335Zv7drnbcM22yQhQTX5T87GNVukM55RWulS09y31mPZRVZVpq5+N28bH255EDz79phPy4Y+G9zBfRXX8JQaUXnl5xx2+eU/1q0c81kTwjvvWlsmlGPQQ+eqK8y+Fbd4X789B4gQlJbkOdD8270lRN+l3SCZdZM5+2Od3n3EhiXB8feOA/ay07JO30zIwA8fM1ykRWi8+cdhh/zKyikv6Hr8KZ9c88h5b95UxPcv8nVkeOcby/qCdDwyIQwBacvG8uJXKqY9jF+Re9vkMkc5/9odS2KRQ9XOBkGBUn1PAQMkYPAuMwLlnI1s6ftUZhCgMENko3GuaxgJ20Ys7s3uP4iSXC1CeKUdjrBUzZOE71CIrQJm6GCieiFJ0Ec4KVaxbAs0CRMm4QlLiEAENowfEh/XOR6C0IwgJFbnfCA/SUTCB59bIq6aSDrBSdF47ENgA+8zRZLtMYtiYIgCvpgNMMZvbQ4zFef0psjOVatlaCphG1fmuFTEkYkqpGOHTjc2PhbOk1UU3BRlyAQuOKSLgyRkIeOnQ0SmkYyvHJGpGLZGSTZuEJa8JIa8Yp8/pS6BhRucLw+nvnAF82Sf3KTgmGAMiBxABIrwIipv6DoKMP+MhPRj2yDQRKg1VpNhbJym0sKHy0w1sQhgyeMx1ZlM9akOinh8YsEI8MBSSiQSJ4gmKlV5QzGysY3+nGQ4w0nOXInOSwW4whD6aLCyyZOdofzlHuMZzMwwwSKDOEFG8ylNfgo0nLW8YQhSGcFxElRPUtDlAy7DoQWur5MJLGYxQYnHYVbRohgJQQlKkFFFQPOLXkzl8iIoQY9GYqQj/eIJTZqpJnBEpWEbQAtpasdjHqydEr0qMKfKxzveNCPcUMQKdJrRE/jUp0clpFHRmsqfAlWpS8VU0DjSFZAoMKJXteovjWm44j0xSAKAAlZCEIRgZEKnO+UpPn260WxsNJr/0MTnW+GKKSTMtSsPSOgnaypRUOYVfe1MXScpasdkciawWclEEAgbjBjEIBNiPSxieaqIstKWrBktgQh6NllMkU+llzGYO0UJWpNZdZPEVJ1xi8tZsgggGo+JwAqk29og9OAHPyBsazPxWumKtbuwVcQfeIstKVj2qeccWx2pGtNeEhO5d8Ur+55YhsicoASQXUEmghGMH/TAv/697nWDEIMTROIPJR0vrpz6VMwqlKryBWZpsepeChsTuRPtq8m2GJkIwC8SIQCCInS63WvsV7U/eEIPgpBgj13otyqtAofIdsd3UlSmmt2rH+FpTC365hbCGmEIQAyEZ+hUuvo1/zGLO6aFy774CrzM63Ll694JV7iBFQYthTnDBED6hheDOJYMxFwIbGADCGcWcQn0GwIl/6uyTVYpHFj63qyabspZtTKdj7vnkXjVN6mohSVeUYkwU6AQhxZyCMKaCQS3GVMo9dJvB8ZXCO/1wsP0LGcxjWFMS3QEfvbNAbYDm0q8QgZMk4SQgSCCEjTa0Xl68YKNEACxyHSiVbZ1hNerZyzv8bTAmcACiKGT8BBaBiP8cKobu9tX5wkLkRZYSB6849BqFctaznK2KQxY+EDABToRCmwE/YdTVzPRhIRjs3fU1JReprO+NNqme21lKcv7wmT5NXDoMuwDhGfc5Ea1Wv/ZrG4tYYHBT32yFS19aRtrm8r3bvi9uf2eYROD38SGjQJesb0RNk+C2SD4us372wNuWtcWfji27W3ca6sv378R9gEujnFx12Lj5G7Zc5RGjJBXyOCRVumT71jnTDu85Udn+MSBkwuZQ8DiFt9JX/qClPxtj1DNk2zPgcPuBXMkCjFlKMONDnEtd5rCL4+MIywOAba3XScz77e/Ba2AyVVLEhGopNaB8+yu6LLknZV3hJE+b5ZXWOm+wQDbU/ECxUMgFRBoOuSjzo24W0Lct5kdmPX+m6f2vStC96uO8Xxjqw6A5Ssv/KbR7hhHYIAYik/F4x0ve9k7/Sd4EXecCsL/EiVuPitaOHjfv35c1Kd88Ng+uulBnZUJ5KLtvHh87KEfe+pXv/aP90lf4MKUuOXd91Z59oK78qM5F//45j+++pZfFUfkghfvh78D3u8A+sv//amQgATen3/8x14CsT+AtrM9u7CLFVkRzLsFvvm+i7CsvsOsJfAjbQu89Bu7axOALrCKBoAEC5gAD3AADwDBCehAEKw/B8iFE6Q/XsgF+pMAB8i/F+S/6ms7qKOLAnyLmYgJS1iAXMCABZyI8lKhAogCGWM4szs69CM8YuIyjGgADsQAEYTCCcCAKXzCKPSADswFETzBLSxBF3xBDXhBGaS+iuM3nHiLBbgF07gJ/2JIhQnwQYcooPLRMSM8QgocPM7osongAA4wAROgQj/swz6cwkCUwikUQUNsPgZQxFxggC3MBQ3IBQk4QTCEQetLBTaUvaerCxeQi2HLCRcgBhfgBUd4Q09owLkCvc+yw/OjwA2LCA5oQguQxVmkxVkMRD/EAFzEAEfgRUeYAEVcxEZsxBNsRBNcQQeARC/8P0usvadzulCExtezuBdgPGJwAEj4PiYLno74OpraszpMPyR8LohAARTYQEhAR3S0gHRcx3NkRwtwBFnsxXmcR2C0x0V0xBWUAA2ovxeUv/6jPgF0xmmkxoJcPPjzAAvQO75TISMQALJDvlW8NtNTH/+KNAC0K8d0REcr0EhIaAAN7MiOrICRJEleJAF6dIQLuIB7xEdHRMZjLEHom75UmEnaY7wX4AWczEn444X6ez83DLkGxBAgMT6JZMUK+7SGKEcrYEqm3ENY5ACP/MinbABY/MirBEl0JMmTHMmT5MUK6MWVFEuxZERgzEf6g0le0L/7sz4IeD+3hD+atL8udIAJwMZX08ZtTMV4Wjl7Q8L0A6SMtAIU4ADCLMynRMyqREzDxEqsJIGPJMnIRElevADKrEwGWEmzdMkWPMEW5Mnpu7/PjL/688APBEESNAFHgzQVGr5O+8uiXMVPu4M5SAan3MNyLMfDpErFXMxybMz/3ySBCoDM4KwAEvDKyVTJlLzHzBxGFCxBz7Q/mgzNzyTN0jTNK4RCDLjL8WLI4Ikx5arAVbRILGOCOxAFSiCBwtwAFLgB9sRNwnxPrPRN+ESB37TPjzRO4txKRwjOyaRMzFRJe3TJY2zB6AxNmnQ8niRN+rtC7IxCKWyA8RLK8hm98DRKYrpAKLgD9CTMG9iAGwDRD0CBDyDREX1P32yA9xTRw6zK+wRO4xROyfTK47TMAGVJl0xB0bREmexJBjVGLXzQKFRIuNpGLyHKwrvQ5BuA8qSEZGgAEN2AKN0AEp1SErVSEk1RHqjPjxzRFDXMwnTRMH1M/ZRMlKxMlWTO/7OMSbZsy+iTzh49y9MMUhFMTYLKy+BRAh1gryRFugvcUC/1UCmN0iu90jA11EO9ysdsgPxsgK0sznk8zrHEzJZkQfqjSRlkOzZsPOmbP/mrvxX0AJjswCisU0sCQr2Este8UCYVhCgNVEGtUitF0UUNTvxEVENV1MbMTxglzuCk0Xm8TM0kUDZtxooLQAGUvkt9U07t1A8c1QkoVRTqTgwpAj5NPz+lhAaAVUG90i2F0a+czK0c08gEy3LdVUbN1TFdVPyE0eLcz8lkAAxoSRSMwcd7utuTuaazxNlDVk51Vikc0gGKw47QENi00JZTvnjQ1m2VVfwES8pkRGIsS/9FPNPKRM5w7UrjpNVEZVdFddf8BMtfbb15zdGApMHUQI26eDppxNe3ez0IwEkGxQAOGCCQ8c47s1b3usA54ACG/QDI5EV8hEQNINov3EeizUcB3UJhBFCUPFcX1dheHUl6RFNKtVSTpQsDsQm96Akz1FqbeDua9ACa/Z0J7Qg4qCkk5VMBiAceiFIVmNL6rICVjERmtNvq47/8K1oY9MctTM55FFdGZVfhjNpHNVNhdcHpG0C8eAsFOQ00XJEFiRZFEYy4wMnt7JoiFR61zVkhiYZk2AC4/dn2+z+ayz2/kLq64InXs8RjxUTq40xGtNhe/NhaXdddpdWQBVblXET/n4y9TNWJxoURGjkP2agNZJmc5PUhZFGAWyCGFwCdJtDcBxgCIkw+pBtP9eHZuHUECTgAuosAMWsZMZucV7C5V3iRouAGRlBd76iJ7ghb/JNEYkRTRyjXwN3YRXXXh41UAWXB34U6yK0N66k77SHg2fGgdXklpgGNP3BeD+ibO7WMI424iiSm7L02KPgFD/2ACkiFSqAAQhqkRMMGYXEe6OmgY9E4jXsF832XAq5cynO8fSRGiv1KclXUMd3Vj61Rs1RGe/XEAyEIyck8RdKbujOUWEI1kBKWG5G5vjlVFUIO8cReIVEDExjRD2CAAxiEsNIusVoskRIy5lkaBuYd/wZuo+VBIugItAWYYUlURMB9Wtzl1ZLsYedcxkvM2sB4YR/qHNBAkkSCJd65ocbyop3KBgr4A264RAfomtXE0ynu3AsWEncwAQ4QUUdIhVfIhmAQghqoASH4gf2KAbGqrS9KNKWRoOVh5RDIJ9qCprQCjVrgBjZ0AMy0X/uNWsHN4Xa14/8sRv37XdtDwwHOm0di4n9imiNao2lqLPuKAdUKhhIIgT9gBAB+ZLPN04dMPwyusAGgyHbQzp+tAAcghloIgWCogRlwghQL5R5grdYaq7JqK0N+JvsqgfxirVE2LGgKAQpQgAA0Qfu91URt11yGWHpdxgAuZoLwY21aI/+ReiYRwCeg2ieREmHaWoEYQDFQDoITSIJKOAD80wBv65pp9QjQWzlvrmIh6QS7LEcSYADvVYBIKIEemIEYYIgRCgbrwi7tKmUj265MiOYA6yloWoFRvq9IGARLGGlG1OWCBtmprcdgxtrgPUDq6Ryjouh8jgFSfq1+pmgvsq2dkoSbFgIheIIfWIFqdmqSlgAIEKCfGdgCyNNJxjJOSAVHuMr2S4UDqIWzfoIckIg/COF8XoEBy69MEAFFjog/YK0CywDnVUEGGMmC7thytcxhrFc9FrWsBiJ+oQClyYbd+oNBIOp4hq0SsCHxYggKsC7CauumHmm4touuqeu7tuD/42NpcCYmPngBu4TMmZbrPwCEFaiBEwgOBSisbMgAS2BDHiRozNZfqg7QSYxBtttjS8gfR0rjdKuKEFAx1wICSVjkkabEv+69FtNc3UbY93Yv05NvZ7BGvl5Uvz4AS+iwYFiB94iEGBCBQQCBA+AFKZxuLuUBXP1llVToMQxiPkaInammSOA5xziBwloB+PkDkY49DaC+uMDt9tZTvJZvAxgAAUCDBeAFDBhTRyDuW/gDm+4B+AgGRZAEBViAVPCAXaTu3J1aNN1CMBxDxuVjP55wZrsK7ToBIBiEV6A8ko49YrAECAjxInXvidxtCvPtCjuDSngBD+DPBnBxD//e/0EQgSBQhPeIARvH8TbEAOG8StxMUajVz81+RBeMcn4TYoEoYvmJjPzKcPO2BEao7d9dAAVwZK7J7RGnQIrsbfW5QHggBl6w7OC8gFz4a/2OhBUIBv8WAR+oBRfQcQywgDgvRyyl8/78Ty78v8WNXD6X8DZab6wo5RNI5AMj9OoTtaxjbytn9N1m6W/GshEQgE54BBXM5Uv3Xhi/pxULjj8QAUmoBRUH2KsszC6d8/v81lVfQRnciVd/l1hqIx+IjFtYgZ7KBjDj8N+1C5jom0U3yhIXEovMXmcAAQhwgF0Ey5n+61cI4SCIgOC4hXTH8S83gVLf0gYoUTEFWW73wv8op4uGRohYMqpZv4o/AON/dnKdgAAagLxbqIW5pmsRt0N5z94tN3ETR4NKmHQGsN9Lx/T8HoQQWAFJeI8QyIAB5wUwL/WpFFGF51Jt1+yUpNtuB2AbvAWB2JyIlgwKOHcRCAEZqATK6wnuTnRFJ/mc9eYT7wJ4yPFcOFMGcIC/5oY/CIEL9++cn/Qdl0ovtdI5T3hdpWrlbHB7LcDj5Zc2uqXIcHpFEDKpp/qoEwjQMSgpjveUR/yTP/FVAAFrxGVl77c/kARF0OngoICQx3do7fk5L1Q6n3t8fHi7v4mszvtIAG+syAZbDwFJkAHLAwqQF/mfgeQJHrxgj29KNvH/RqgEFQf7lIxEYjj0mc8EmweOQcDxzD/4tsf2q3QF+zxoYE7LTLx7mMiAQZCEbKDyyMgGRYggRR70nWCEFakFBZR9s6Xe+D75ec9yeV//AegCZHDjW2bw0tXvnAK530iFPwABUdzxg5fP5QeIBgIHDqxAgkQFRwodMWiYK5cDB6lSQSBGbMGtWyBqRRgkKZunkCJHkixpUoSIbCEovLLE6ABMjLVqmaxp8ybOnCOlFOjp0+cQA0KHEi1qdOgAA0mPCh3R6RYxXgwuOEx1wNIfSScy6ewqklitBS54ecDgyAJBga4aoEib9iDChQodRnTAi6JFjCAsKcgwKBJIrzlL/4gIEUnGK24vYXKzVOuW4MiSb0p58NPng6BMlzIVupSz0QFJ0bByESjXVAa5rDqmkC3GZJwLHkMgO+EswbYNPrh1izDhQqqqId6lCOEARo0KOEaKFLumosKSWL5czK3WH17Pt0vmebln5s5KRYv3PN48eaVdkC2A4CAX1VwSDjQeFCITBe4lFYBoz8uBWRZA0huBAh1UAYJyYdCQahFNhFdyCiwXQXP6jXSCSpIgplhMjtFkIYiUWfZdeOV1BtpRSYk2gACdgBAVfBesBsEClkQQwgkhhBjSHyC48IIDE5hgAloC6VaggQ38luBCDKomwV0QVIScchz54FyIOU73R/8l3MDEyC2OQbYjmTt9B54RJipVFGhtmrfmaH8skMpDD2nAWgSSiMDVjrX4yAtZGAg4IJJvKXmgQQthsOBDDuJFJQgbReCDjiEqYtggf7jEmGMZaFcmqF+c2RMcArB54pomfjbeeo8QIwF8udx5wC1/UCDCCjtCEFZUDpRlAVqEFuobgsAxhMEEdUr0KEYLSEoBlhZaokgkkgyS2EvcNDYTqN02MeoDpbKZXnrjfbYqnOgNtYSLB9DZ0Kzc2JrNCgqE+IcC/gV5VgWQCDssCYcu6QgJcyXbaJTHQboctBCAaIkI0yG2aWMK/DFmt2R+OyocCCCVqopuknseUiGnh8b/Ke3B+tBE19lXQn4gZuDjC7ad5QiCwxIE18AKLcjAwYBOlNcCzs70lyUgKpANBRT8gS19FkfwacY7bkwiHGoShe7HW3PG2VMwyioBa39tFeJjLtTmwW0K5ayzgQj1PBfQdRY3pV4zURizfq5J7BIjNWKXQdVlXv1dx6GR93Wq6IXs9aoD8AGCu+8xMCtWevKpHwQZ3KI2LxMsyq9BcCtp0G84K3SBIxMMJzQvUl6k0bPRcndjJE67pG2nGBcO4uE/hZtiuW9u7dniXMPZiJwQwKoaa6+4lom9+i0HFaATiI5zv0oWyjOixvqsPcJ3WUTlLRP+BaJKFGS6afocOfC7/9WjFpD48Y13fe7IJa+4uIuIkYr3zMgSr7DPCvi2nVrkayweYJtZ+MWz3sCFIMUS34JchzDjEMMFRYtULfwiiaTpJwRAcJqmXuKYPxCOfiEK3k+q8LHFgWxF/isZ8szVJjSEJRUaeIgEiNEYGeCoBBYaBH8gACS2LQRBFTzIQAIWMIEdaCEFc8TPNjg0YqBvIyJU4HNCoKGn7Q4rnnPhjuwnQ62dKnmP0+G5ziADqKxMAzS4yh8ioYhccScVEchXbUK3Pe45cYKGlNvcfOaQRj2oIlzUy4SgZSGmyUAGXdpWBCKQCzSGSI1q+tr/zgXHUKanC+1KhQR+yJo8KmJzz/8hRgT6A4FUeCAXoyPkgU53qJzB5YLiw+JwHiI0Dn5QQiH0iO9iowgKyICMmAQBJzs5qiiYKn+h6Vq6RmkuHTYiAgt4lQY0MJ/MtRKMkglhfwToK+01sVjg66Xc3CmX4NDFLhNxJK2Us5wMQKt621nmH7iEyUFQLZrc8eRmxCNKHP5vlKakHCrFmQp53WoFlXrOIGZWtLXlom3tRN1vDrSkBP2SIagpH14eSTsJ+cUHktDPMpvZJaxk0qAgQqiKxlW8x4mMlOchDx/yJUBUWkV69AoGdyQxM6gM8CEeNZYvRzpSJq1OOMpKGBepZAm+hNAvkVjAdiyxEpnyJZPQtKn/fhCKwxPl9KduRR4Nk8I8iEqAbAcwagmCsB1iUOCPTP3PQ0aXkMGqjqQGueA8HXEB4QzHAVDioEqrlIFJRcKfk7HECSeGlUFMDa1pnWY1c7jNnO40XQ21IZxE04VugICpE7nKy34gg+fcIhKxhMosfYWaCCYWscChqlzis0jH3tMis8sICJbDkb/YTjIUCEEzNaWAjkTAs/pBwjRRRC6T7Y+h3D3titBwsQW4a5WRKEEwmisYaPmVGLl9SEMSq7r50jexjF0kRBqZ1aKlz5gdea5lIxOCsUZ3EIM4q3Wfg90zFWEEpzpeaWdoMu6Odj2tuMUBFCYvHAVDEbHJhQKs/6UADAcSVq5jgHxT/EvWLRa/jiUbB2OC3H3+tzkFFcylZIBC6iaYOwu+zAOKULyESnjCySPZNpXSCf6QlzGv4PATdNIAE0xAaMe5hbVqYYn2TISAU1ns6lKc4sUyVlnLijF/V5oBEUZCBIOwxPwic6mmNXMQFEBwjyeDhA4weAkj4J/xxuU/G4K3XCqKR6RusQBGMMKAWglGDW5iAe15YFmz5OIrqpUBodZGAl4mM5nFHGbFtni4GnBUSotWNEskFzsdkUSbs3Exd2HAKyUIQRIKoWNr3TjPgvmx8IqwhAfr0K0UnnCxR2sAT0BgL1ttjPROoAkh1AQSwJr0jOgDk/9KRCAbSs2IRVIBqE+HOrjyBfVU6gQRT/MCxqnIqlaVm0nmiuAESagETAToiJz8oQRASEISKADrD/laz6MqQjUXGmiSkbLhDTWtJ3ihAL4ooBKvsJUiIP3SkDTAX4LylwlycRxuXPxpMtBTJAah5QO4V9wRqdOXQa1YgrGO1OgOZqPsWdzI8sWLrwZMCSxqSZjUZt82CcEKgDDgAUciFQWPDbB/EgUUeU20g9amkUO5bE9EajkBJSIQYhCEBfjr2ma3QC4O8IcIPNeEJixBCVKOLwwPta4ERA2oWQxmmZOZQWbWueyQg5GtKney0ALMCYKRiRP+wUvHqU2tS1KCTDz/QxFAyEY2Wvh0yUTdJ0LWH4RHRsPRErr0NgwJL8JkMR0nIQSAcIEFrCB7f9EeEhjgqwgUcYLJB6MEMehBJrz9xy2zfCIrgy/e8678UuN33XXVr4wprrdBXAnxMXhC76HbpQzfE1BECkkmYrACcZxAEdno9eZ1coRRKUEHxKMw6Y/Mv6yzSAyemEBG0ndxVXADA5DgAAoEIAcMIAdYgQV4QASUwA/0QA88QQ0IQQ/UQA1kQsRkyoiR1yyl0g/BHIMsX99ZVTDVlbvJDhdlxFbNxHL9RTbkXgzkQA0Ewwrk2PaxnHvNkpQMwh6tADooQoClX1es35m0n3YZGem9ifyB/9c2GUNIYKC4/YcJ/B8A3sANoAAADiAkTMAgPMEM5MAMdKEX5kAMUIvTaBk3kNeDRNQGNgRVfGCL3Ze6vdgIng9yEN7gGBj1tdnk1cAMvGAm+FsSNJMlaAtMuAsvvABYnMAKEJwPCgYQfkf7OQ7DfdfV/VTpwdEI2N/9hc6kTYCAWEEABuAUfuIATgAF5IATnCIqOsEa5EDveZvTTByGlddEhNMGooaTdOAt4tzYNNKUdIhyLZfANUe9ZYIQOMEeYl8fKh0KBaIlhEkzkhcJLWJkNOJltJ+DwZWgxR8ljtJ2kYcSeoIJAAgnduIA3sAHbEAoiqIFLIAQrIE7uqMqOv9BDQRBDFZLBDhTkz1IXambauTiSalbnYjTCPbi4HEVMArjCZzA9Z3iHj5gMMTACRSG+zRTX83EiBHDBEjjNLKf+ylO47gRaWkdaple/YkE2xCJv1gBAKLjB7SkS34AChjgC4RAD4zEDMjjD2QChuROprSEIMoiGtbiSfVjPwJkOD3fzslY/KTglYRA7k3eDzzDM3DhFj5gEPSh5aGEJHSEyi1AkGSkRv4gR17jZlAdujgcSZrLN3pCkAiKgBCgFN7ABrTkBswlCkghB9ie0XlCF9ZAD8BgRIpRpuBLIBIdDcwiLQqlQ+DcDznAUbobRQxihKhPMDrl7v1eYISAHlb/5Q88ZCb8QAxkSATcAi8QifaEpfpxpE4Zj6GJElqC0uJgYsQFCUoO4F2a41y+pBTWJUxeoSdIQhfmgBAEgeKVHxBsydP8ZHmRDS0CpHPaifMN5H6Z4Ez8AfWpoO6tQDA8QU2KRDAYY0MKQQ24YAyEJmn636SFDmrihBeAyxCQJZLVEEgWGqFR4opMgkhkD0qqZAC6JG+e43+eY296QC2sgBAIwRMQ5wqUgOWNlTMxGkwYX3M+p7oJpAie4fmkmbzZGWDk3lbEwA9E2kgU4xdSZQ70QC2UJshV2QusJ2XYj2aU1vwhm9Zt4yiNwB2IRJX9ir/YJl0CaG6+ZICiACRI/9wJBMFf9uEJKOMgNJNPvkQG1lVzbqBQyoo4CSSGCh51Tl9TosQKxMB2iuhI9EBw5oCZ7mEEOMCgUFmlYaSL1kRlnElmwCZsplZIwtUALMGdEtoSqIGO2gZKQgJ/ooB/vqShHioHWMABKAKYKl4JLKmDVsJWLYY+JmZABmRiIuWjwESYLKV1wpplamcQCEEOmBM2lKgQRIAHrCkGVFqzJdObhoR3kIgRtAnj0GdS6Kl8Ls4S9KqeDgATdAETyMGfQhCw0B4AHipMCgQHKOtLFmmBPuQKPAMQZNbEcIgsSmk4yQp0js3zjeAgxpurNU2HTl4Q/ACpephJZAIX/kAtrP9q2SGLXWhELYBlrIpEnJLIEOSpr+pAF/wrwKZBIpwBwRbsGSQCGiSswqIBLnCCwz4sH+SEB9jGohCJgDArobpkAzgC2eQCwTRAswppS7YFgWZcJsSgMpIVpVaqlf4QLYogZEamZJ4gR3QEYGSDIgRdMERgDcCGTaDDLXBi2ZkAsvCCCzzGN90rSTQB0zbBITjtIRTcf/gK24gOBqAkyGYsb0jArVCAJUCAx4Kss3JAA0yAAuzJgiqj0/gk0SGmpR6lhWqqcWmVQRpYh4qAuTqgC96EezxhXloAsngAWNTCRUCAvSptWALKuFEtOzkCoYTsBzCAZuZAECyTJaQCAwj/hKHuhkBM2i0g3bSmLNsewGGmkgbCSqbCbCPlWz6t0KcKI9yBqN5Sm00E7f9ZG5u+gMV8E1Mh7noqLvBGBASdxYBkLAc4wB8EARdSbjbUAuZWQAPwwJEQhO1BwCnA3ZzJFIfoo5RqIC2iUhyGq+phh4GBKt5+6Q/orZiaRNB2butU2S1EgCUcgAsoQFR4gO+GZQ1KyQvUzH8ML240q11CAvIGQxc+gQjYb9juDFxYGwakAg5S60poipcA5ele6YXy4nRSnHUeHs4iYjAs4HjmwE3Uq0AoRJXNRr4cwHJEBVjlrzTyglgYlxK5XC1pT4DshksSqQcoQAwcsAjUwgFo/wDrUBWCDEj1sgI2KCOXbAr3wq3qNpJVcKozki+0hADOmmv6juf67ocleKwjrMZsjBcIZECKpt5ewnD6tZYLtLFFvEAT3l1E3Ab0umSipgIF/IAxIvAfHACsgNlHVQCV8UItVCszbR8EHGZEwaym3lO41ghXva5lQmUPHOje3oTKvdZ0DYKi3UItSIICAMoCRJ4apx8vtFbRuIBFzNLixk6EOoDj6jBvYAAEAEIxOgEfz8kPlZtcUBkESILSWRKUci8jn+G7sVyHRLLdruBlIql4XvJNZEPKAUYkhMUCKIBL3cILQABplvIiEgMqz7B7wfF/8MIBNI0Q04kjaG5Llv+tJazATc7AD8gaN6AS3pHagiyKB+Ax41UwDSgy9xqzcUSf1/0cM38piD5zF5vEO8NgNataBCjCIEQFMZynN/sgk6UyDbvcomIfBdARisnyxqYCNATBDKyBPIdA49mzLeKcAxCDJGjfygq0MZNgMh+NnTml7mVCMDgzqS50SWSF03zORdRCYSiAuGGEel705qXCBYqFKq+yuB2ADLBrDnTlAKHYFDVABTDAASSBSRtjeq10KpnZYy2A0jVehNJ0Tb9bZEmIdXoEYGSn2KGrBNLuTdhvbqXCC2DZCUz0vJIm+jF1gqVPf5CXCwyiAGWYWPWAy8xvU7FOFUnAI0TCD9z/JBhGgpwYn9wewI3IgBOztTHD2+B5nZ3FdL3tHk9vsQTiRCosgNVOgAPsygmM0ADp7gFUGmGnn4QctqplBHn9EAQkYDA45azZ81RwzwPfAlhjNswoAPc9SF7UAnRtClCyNbzNIVdxJWrjLe+lr3jitU0sgOOm5wL4gCL0sV3MBgQ80G5vntlmdI1IiP3CcgWkHQWUAPBJwmOU1y6rzgSkQmN3YQ9kg/w22SBagn2kUNuK9jETNPnK9QrWG0IvYHjnRARIQAVggAx/MgXMyUtvBFkM9nt7ViowkKLRSs3eQipgAPQ6ggMsAAWsQA+UgMrNbwbes2oQwx/QpJnGgGa3/0QVN01LKDZA8+IUD2IV16yEp7bv9TR3imdOYMdEXLOdfa24uUAGwJkHtGiJP92J9wdMiJWNLwAv+F/HcewChEAIS/TKuUtZD4dVUDek9awIpFz5QleRh+uDh6ufc4MzSg2HdujuTV5dP8GB6oSNLEeTXu7QgEAEHIBduMCXbx6IpRM3zHgwDIKZTwD0nrAEQAxxupmWmSH4eppd1UIkBAMX1gBo+uHELIafh2t2F6Rj1FgkYDFK7N4KZEIQnKuU64QkbAlkv9stZMAfDFBFVDp8t9b5iNUJfHR744xAdPWJi4DiGTgZNrjdSQAEiNUPCKcmPEMIFIIzVfCsz/qqcf/wf8Ea5qGE7n3ozjqgTmQ6l7zEFHuyN1V5nDG71NKVBkDAH3ib/fICfBBMwTDArmTDyWo2GeajD0XEfBToE8QAua+tAjSGtsg6giM47xhTXDc5Spxvr9d1D/wBTtSKEyv5dL3CpeGZv/taKjCVpwm4YYTFLKGG24SxgJ9Xbf8BAxFftgaRArTSnEXAK7TEsy2AIHoJealaYxAe0BuY+zSHrtcb3AUdmKavIpaEAxT7zHIEBRxA7NxCv8d8wYEznJNNpocAEn0TcrMYA8wHDiqCJAB9YRZfcRX90QfUxAVi1CsG1Nu6h8S1DwRjruOskxv6D/zAK9wEi4fTFG+LRzj/+gHAPNr7GjGMmCweQCUMOwX79y7LyHz0eMTgPbYquds1E9K/wt8/m7bEPqATHshzJbnmulPueqHr7A9Eo9fTyazQh2PYRyXcEwiQeOYXNnTPklVwg30o1cSZoQbWSVHFdE++/gkyHQpdHPYz41Z9P+1jR0DZYfW9+8gnJPqLne+ThPPYVcV8skqjEje/cPL7IC8041AVFQUcJ2E6Hmc/H0AcsEQh26A/tRTUUjgoRAgKFCL8+fPqlQIFljBmzGgx4cE/ESIMouDDB4VIkUJkE7FShCKXJTIFseSJZs2aC1KlOsDNYq1IIv4ckKAThE2jR5EmVbqUaVOnT6FGlarg/9aBnDoZ/QmhKNKfi7cWHDgAIRXZVMS4ac0WSRIFkQ0fypAoUQFFixjrXsyrcO6fQX8H+ZB0sqFKRSuzqSwR45ZStIzwZmj5SqhOSxCkZta8mXNnz0lvKQhL9gBkGSFEUMhQS2NYsWIXWGK4IsYJEUDcguw7sVZFhbUO/uY7NwNIwGwHp0TcEPWJFQuWBleQiluMV2YP3Gr8mXv3plqkEMExvkMBJUXgGBmig/0AA0y6MIHyRo53pqlYuy5tOgSQSIMUukujWyxR4A9JShDBIQrkiuij3eYCri8JI8oAsIcEG+wkERJDSRLUYIJOqbJSqUmRA2gQCyP7WGTRDfLKK/+ggAeKMEKHEQQYQMcd3TPAvRFGGGAE+lo8aoGL9CvNEq2ACMGH1QLkqCMKmmRQIpAikgvCCSP0y7i/MNQQpYZOkiQ5RZ6LqgRLVLRkgiLh3OzFGGWcscYhfORxxzzz1FOAEQxQI06aTAjNkqrEYgSyV6jkCiLhJBxsEC13i0g3LK/8CEvARBqJJDNPCrVMtyj4UIQSRHxKAQoyenPQV5v6Aoc6aVXCCCAB1bHPPXnVU0cc33gVwIss4Yab/Sx5hSGX1uJ0kEjkooiiK2XActNBQvpSpJIEE6xMtkQ9CSKQHpLk1AOkOqCW7WBtFyktkKC1ThqH6NFeHg3wsU993fP/NUhB4cw2wGKNzegPCkI44YlMFGxroko0ekVTbEO6sKS2wA23w7W+NdOt3UwS4QRi3C35sy8ekNfOIZbId1deXdYz33v5FBKKXoosruKDBKwLOBkiWQEILV8huOBkgasYTJNCTUyllQ47jCUOQxg1Irv4GkSSbE4w2evNkHhA7LHFjqLemfmNud+12dZxiT13NaA+FmvJQGfAghsuAkmA+MMSRo59bScCO6p4pMGeFvmEElbIxPEYHM+khBNsW6utCIrWyMBnVfra86e0aINssqtoeWZfdUVd5nt7HUAAgL27ha/iSpXEB4orDkEGRqy6CgLBjQUOTMRFbjyGH37o/6GHJ5TvIYgfgohhhROyWTBz3rlZgKdatO788++TQnn0seF4m3V+YT49dXxV11EAKOyDAKHfjEsukuq76n2ooXKC4PedlvQXU50gJjWYwQyccMAD5iAHNRBCD34QjBIoQnd/qETgXqM9S9Ribz8B3wdtogUljE9st1Kby/j0statr30GeJsB4Ncd/PSEfpiSyLFSIQEN5CIXGuBfTohxgNj4xSRcC0YNnLAGJTohgQmcQQ6EIIQfxKAEuPEb78aSk9dwY4MR8EFiQAhC8Y1PCXDoUQrThsJ+xY117NOV+fIVw8/kAiEgsCMICnQXsIglhztkQC4c4EP+QYAYC5BdBP9+coIYIHANTGSiAhtYgx4EIxMnAIIkZPAKLKaCBoHQiVgIxD2mhRF8eBghCUunxrTpapWqUx/qVDiAaHDHERYBgXZwqZ2wECMnOswFA/7IQwc4gBdlKeSREElAITiSmQt04CQriZtBFI0RZvEdbAq0t2xIgpTfCxsJi3AjfY3TV2qDJQvZ98oBtGwAk/hMLXW5AHkiipe99CMwgSlMBwwliEc60AmCkQMmNrKJT2zgE6K3AgpSwIK86+RVgAhADg6GAt303BFISK8cnRFf4yTn2mp2RvSxjZ07GgETuEMVecrzNf67igR4iM98MmCYQyFkaA52gh8ckJlOnEENJEn/yRMoApOvOJZZfniW7HRxMBmwqNfMkFFb/QmFrVxjSM/pyrbxqgufuaU8XXAAFxDDmjrc4S8vkNZ8ClOLQ5SEIhaDQEdC8plCtaImUUSD/V2lTdwbTC2eWjJTZjSVaLOXOUGaOlXGMqs7WsII3NmZeLpgrGWVgAN6iNYLMCCtPMyFBIpZSNlRYCUhkCsCF3jQSSrUIVcUCw0gGlGMcFAwgA1suzBKwivoQKRtexlW99XG9l2VRyiVLFiJQVaz8EICl/UsMDe71n2WJTujFcGkePpIZzIvGKydZrFQ1DuICnG2XowEum77qjxk9AFmrCpIP7ov4MINq+VUZ2Q3c8zk/77AmswdZkyhq9Y/Nje0oakFaSuqQJ4684FUXKjfAhdbsoIyIVqLBMnSO6hvjq8IpmOlYdd4WLaNVLHtKymJjZvfBYyVrC8oZir8+9wAr1UDDlDqkWrhg+t6YsE+BaoQojfB/zSUdxD132tC6UUfYDjDRVpvRo2ANo+2cqQnJGcsS9rCHeE3M7y4RWWXywte/FfGavUsaKkbGq2JYCY5UDAkhfCECE6wghAr8lVS9L9QCtABTYZTHTK6WwFM+bfy7S36qrzCXr0yxZnJxYqJ8QIYw3jMmPWsZjd7Zi0KhIORUAR03PxmBtaAeVRUEEOpKRYIwPaTQtxzYFzlZ/s8Gf+VH1YfoUO8VTeik7G31hGXo+KIBUTaxWKutIwDnGlAXiWIG3xW1zxRg1BDEopyltyDU81HZi/VQCHxQaxl3R0sBFoHaewtK0uM7lurEZYqVGGjo2KCYUcaxsTkxaX/OONgflape/Y0TX7AQGoDVc4Obm3RuFHkVW86Nl18SLhZxN4ocBTX6t5qfdFZThbWlzMrhoCkK23pX85UpjzkXxANzBBoZ8LNAmdgAx8owYXKpVhYzHMGC/SRv0DcO7QenxEGHTOP2tqc8S003A4b3NYZANhQmbexj43skvfQpq5WQAbMFQmaAOHlTwQqUCEoPWxD7DWthk1oioMtnncnBVL/LXdVp6xYoee63YnVcsblKBWPF3vMz9UsdIOpgf6Rd6IFoQkFWt7ASMZ5inS2EkYwOJYgVjchWFo7dzA6I7HJ6AG7hbsqKd7RpaObZiH1Nczg7XSyQp3MI5cpjSOa8p8ooCajHvWP5dzdEzhELnbGouAMKTsOguTyn0lZyjg/o4kL/fMUf2+IX3nloxMX6QPYzNONjVnMBjPAlz55dq7+bJtIO5LSjmLuJ4ibTNq57MAvEAcHQfvicwYPKqsTHIKevqGLdO6k7z/0G2vRms4pCAkCxGyYRA7A0srMegiIYqNuxK8mnsD2fiyKpmh6suEhLOhvfu/IXA0Ehq8o5m8z//LA/mYkypiP/9Rtlaxs4+xr19JJR2YpM5KLGFhP5JKNs/7Ih9KMqdbCJkpg1ITAgUhNeYTq1CQCI37P/a4uJERwBDMjBUxQCXiL0JqP/4aOsXZNnTJubfIOKs7CAI0N3wBPwACp6mQvG2bCJm6PCJcnoWyD9zawA/8H/NIOvaBQKrCAVpCvADwP7rCQBUNvEJEO0RaNvvrlC5+CF1xADKNOpjbLDHlQLCzCL34iVWhC2irw/CJoBRxv/cBLcJCsCSOAyfIQKrAACZAABx5gw4oAUAAxvs6NuP7PjeJGneqrqxxt9Q5Q+1xvAc1sErODtv7NKE7g9oaQeSJI7OQw2/9EEfyGr0ROMSraoA2QwBpXURWXb+7ei/morOgOcd10bcQGIPWcAgMasRdxMNmiiwfPYogC4weNAvE2URmFypLaIpMI5hmzAwRDos+mESqOoBqvsSDbABECMRYNC41kUelcUNHYRxelYgJcgO/IDBKB0eS0KOW2Rv6M4usciHkgKBikx5J4D+F+b9OSLAICMiqw4Ahgshplsg+aL+6eT+5ErGZMD75kJk9KyhydYgE+7gA9QAGB0czQUAHMSwSSQhGEsHmCISo9ceYm4m/Krt/8kSVb8ileEia7Eib7AAsD0flSEGbObbHOyHxWx0ckUirGqtgukrMcYS4XcMDeMYD/kkMphvCZICgIKGl6FOGSGMQZD2Dyksy2trIpdgALGHMHUoAxsQAhD+10Ps8b10cLu/C3/K8cN2OsoM6zJkAuL4AuN2u67LBU5BEpnuDrnkDOlnEq4UIfE07bUK6LPDIxl8IMdmA3FxMLdpMMEvIKk+6qHHL/NhMXFUsRn+Ite9EDQlMu59IRkFK0uMcHfmINkSIbcE95IshxFAoI1I8ijEXb/scfnxA3lcIMWmA9efM3VTAWk67/uHAtV9Bt5G5fgkUzCAkuLY0BMAADopMuGUDwUG6iIgHalML87DEqM8ETFSQSIoL9rELyDgAElBIP0TMptGAH1rMFOHQ9yUCc/xAR9KRMLBFR0YBL6foEdqTCAdLx2CZgAgA0OklAOmnqkyzBQrYmBJhCEXAvgkiyQW0DN1DNKieUkMAvAqQxQ5MCDzr0SXcgRImuBbuxSmeROKuPHEFKAOYmMygy0ogyNGe0RiugswRvGC2MzZriR0myJA+jISbFb9iEj44M7QCSSZPiSaE0DSrTCq8M+qQsRdmt+nRyRzijAYYNLnNBRme0AhxVOnMhzfxiaxB0KUSA4JDnL4dKQUIAk6oyJX/HTvFUKbxATz10B/agT0s0UE+vSv8UEAuxozojUcfMA5yzUR3VUS/gswppSYqoBJ6CE4PUE4eqeqwE4bTtHa9uVP/T01TXcwxgsSZLLIXEkiFhFRfNTUfyszPBtFZldC4rgAQe9Y904pAGg0OeQjuZJ3rcNDA7tUitcuEgAJmYNSmawFlbADhd1RvZLbjKkvRK7z0Niws6Y78q7VbBlQTE1REGNBXgkVJvkylIrTuJFTzflaE2MMKoCwScql6RAl93IA2CTlUXcv9q0UrV5oWEy0c8gxfAdJgQ1lEVtgIcgVcXAARC4lyjogekSFMDs3ra4lhnc+HOQnY8FilKVU93k09JVjgNsScBliG1dEeUMypc1ticcwISdmZ3tVwNNBsUISpEQIpiQOyoZkFkIFpqTryIwWiP1iju1VnHIDgVUlr/pU9QR6xffYRgO8MBxNABbhUDHLUBuNbG0PRcs0EqnOcv3/Ri07YqNfYdEfNtayJp9TQO+NT56DY+p3VVpzTuFOsz7A1wYxRAZXZmGUAC5jVHmSY1pAJ5qGhIF4RB0jZzIndea+FOKdcT4tZUx6Buiy4Ljc5aD41Q+WVbOcPFSLd0TcACIKEBCLdmvTYkUOIEJtcpYoAkJwho42IuMsdI+yc0MGN3K1du6RY+BxVLDVEnSUykjuEzXsABYpRRAdR5CZdmIxVNmUYRsPMpaGOCGkYkvPcVIGZtxatC2YV8e1dP0yBaVRUnWZVVRe8b0wh5NwMS5Ld0/9MEHMECKgB6/ysgdR22whDnBPoXe03t1GqXIiAPcDCIryyUfG3Ccp/0EhKSLIFXc2vSyvaFOzxAfv8TA0xgiO1XYWtWAvpxUjfkhJuiJEUgEmh3ImxXUQQHoogBBGW4Jha4Q1HVgfu0eBEtjKkUYNeGRTkDiDe4eS3Agz+4RvO3QCwkTf8gKmoBNqF4LirhgiJP1ViNKBRAd8mXhk+1BZh2sdLICvXvLEsWjU6KO0yAF5jXApq3gy2Aa/PXwCpma7gJKrIBMN81WiRUcFJkvGRnfLPYEwR5PS9hZIGXhyM43UCMMlFIDLhjmBhVjdWYjRlWAlCucP7iJKJiBRTqQQezhZ+xLFgtiP9AMIFl2EmdNXO/OEWxlL709j7dYwY/Y8yYd4g52BFydVdVtx8TAv62Bir+QHLiMB8fxoCziAbc2X96FSFOWYudNWRbWXivlaN4MgVhyDu0mX5N4D8D9EZrc5wt5Is4mVgVwVhBmWCWUCeoa6kUYp5rIg/k9u2almQFFtfGqZG7wxHELHAZVUbxid/a9hYs1KAHQQ2fQpEmh2qsRE7Bi4r50cA6lqI9waJNlQwQIIIzOpphFaSAcjPCdH5j9NJM2tXwom68KBvmGHsdZ6ia5HIeRo9pWhS5qG5uGqd1mot34HeBujLH8hYZuQto2Z8P1jlttSh5yB3PzhIsFAK/aBD/nOIAIGcquTdOCdihn9GQNmg1GgCn6dl3Mfqn0fIKvZEJzto7hhIBHbum+MrVQompu4eum8IS2nSYY3OFMwJwFAV7CKdurhend4GGU6AFxqCwxzqj75My29I7uhXqxMyKlTqPsmYkUnMpKOA1pRpt8bhY/sZYskeDhEOwj+ILnvS0yUBkv/jD8vaQARGbWeQt+e7FBk+IuOj9ZidNta4pBsEvIYfO0FZLCtihEy67FcJujPsodkE9oXQPNlesJZijmMCM7WPYPk7SyMJ/kBS7l1pC4vhcu5spKCAI/BKdb8O3pVgjspuLDHq019sT9MAMTvu0sSC1WfmwNfqMmOAO/16FxfibrJIL5/57+I7jfja5RzMVnSkILuK0qglmI35jNSI8KSZ8PbHAQ1P7gev2qkbArGEF0mqwBmHjaF5Bb0LCU34Cwo9Cpyi2WKvmIQxCiitCI7TbbiK2xo0CD8ygVH1zD3Qgw3/aPTp8sV8FLCiLyGHDr5FmLrSlVH7CFJWCAiDoAidnoaR8hatcc9I7A5hZy238ELRAGtIBzG8Y7roACjzcZMCCpYRopW4huzeoUv7CW8D2KegcdhtnqMike6l8IzriIDLABQBdMzhBDu7gDaCgC1gZPqBADczcZEBgpWhdO/DCZyTELwBDQ7ynKXYbekhyKls8zyXie//7D//shhdKHT1vqdGDj0AwgiJyXeeS3Dp/IsUJ3HkotgTEO2gpZa+jnTgyAAOWHTdzKZc24sgrJcnhXCWyPCn+oM6lcnpK6yGi2IKKhiOAozi2utwD8txtPd2n/Uvg/H4UQc6V4gCQ5zVf2l2lXDeKJuINBNnV29+3EqXtCKVvvS484kGUxtoTCSoggDsZ/jCqxC2Ixi6OfPgy4N0tfgSv+I42/jf6YlNG4iRUAtub4gfWNdjvvEmg+C8GuHAiwG4w8eXzsELtKI8SYpxrnuCZRiUwdOcXft5NvlPbwiAySVrUHUuUHemnkRekRN9pXlOURiTOpFKxF3nAm8UT3N5THsn/I8AEwH4a6Wjsy/5KtMXC7od6pCIT2D56hHShgV6di11iPsJumLzu1w4DEILsp93sAcPaVWL3pEKnRpKSJCf9Ov1xa55iFp/xIQ4SHn+ch2MuqmVpEEcx/pzAFx52Y5d6Op9o9B4kjl70iy9AhIPShwdUfgKuMuMPXl8qJ0f2o7xaDt/sI+DrcX8Eaej09Z5TzGRrFGPAoYIYIuh5Dhww3TUfU17XQQLcmv/yTD/y37xc7qd4uEEzAh+8PXF74SKm3dzyxn8EQTC9M8U4ZMDeC77yM2EzACLGjx9BgsSIsaLECUUiQoSQREHGn4kTI1jM4Cmjxo0cO3r8CDKkyJEk/0uaPIkypckFtVrW+mMx5qBBFGhKkhQpmwhFK7Kp9JSJYLAgwTJlWrEQSLaHESlWnHnrp9SpVKtavWqVl8uWMC3SpACWAs6cIkpkWvAzU48fwdjGOIq0IdNBTiPMHAQBq969fPv6Bckrg2CYXWfWBDs2W7YTZqWKKDj0IFxFihxGakrx7iAHfzt7/gxa5ISWGQrfDSs2ElnGIqRGKsjWIMISlIE4jCjx6aAIoXv7/r0XEumYdlGLxRlCp9moP/8QjRxsNmW5mCfexQg8u/btJGsJzuD1K+LEIk6siDH1ANEYwdrPpi0CyGUKFO3OBME9v/783l/CFH8TBZE4lI0iJ/9k4tNUbLUXnVFIKQKEbdXZR4EL+12IYWjDUYhYCKp5qFwMB1CVyVAMOpiUQ5LIkFtxeGUIY4x7geBdBqel5lByOh2IHonRrXdUCfDdxqJug8iIZJJSHdBSTIgNmKNOBmbSGlUiHCTZClrSttSKEr3yiotKjknmSEzWwqGAOYYgwk4lxMDcVBQcFN1bD1LG1ESv/EdBLWX+CahGTApmmJpRtlnCCsEQU9UfmbBnp5a1hQCWni/RpECgmpKpFZrFGcqmlCs8atUB7hmViZAQ5hjRK5XsOYgPaG1Kq4wODPeVQ0q1WdaoPVb16KPnCbmQh01ZYkmYM41Ya7MYdoqmTQ7/tUmZImYFU8JVqMJFG0N5VoLspYOk4my5+qXCVXEDRkgZY9eecJVZWmq5kCJLRSKDq9xYokAtg0hibsDbpdIvnwMWuJCQRgWRYFUicCukCEuFMEi+ljDCiCXRCszxbxDQeCkFuhro7qM/VFlVJEF2e2+rFzPCDTfe8dZxzZ9BoIACE8kgcghAWKvlozH0oMhVFKR6wkINRSIJXRcfAMEBtzRpc9V/fVwwTQMaKK9RAsFr1R8xKOQtUxG88jQNB+zrndVu7wXBLfz+wbOujPnK3g+/Apu0vUzv9oclBxyQSuFS9/t24lZBsIDce6pZXqKottUDVgpJfBngr3BDeCoS/0gQ9S2ZKk76Ty+4sMDcdQORdKLnsRcEBVctlM3ftShgyQKDe56LBKkwjl/pwp/0AgTEHJAsz+u2m7RR2F4VwgnZQNSSJdzoDoHnDmyfygsL5DV8+CLxwsvvML/Cc88T61TeCX9Yldxlf9SCLPaf58JALg544MALvIgPQI84wgMT6N3v1vaqP4DpKWJRzOimoppIDKIWt9Dd4CBwPwYUEAMT4F8AP6iRCZjAAo7IX+98F7XBDS51NIoATixBlYdMUAG3OAAxspcKXuQiFxPgIAY4OIH/gRCAjjABJI5YAUcoMX8McIDvfkcMYjROAREQ0ANT8oqHzE9wUSQfL7ZHwP8e/pCDHhxi+DBgAQscUY2QcMQPO+gALxrveHL7wyCyQbOU4IQ+uYsiBCDwxe3tbwKE7CEh92dG4aFRjYy0gAneSEgPeJEXL3gBMVwwtUGEoGgqsVcEKIi9HJIPjGEsZA/5x5lEJs6NaWylCR45RjJ+0YsOYJzo7liCEHSSYoGzIQ5HCUZTEhCI21Ol2xrQwxGOMI2vxEAzgYhKSkIAkwrAZRBSEoETROIPCliAC24oykEO0pSF9AD/PGBMm0Eimc5UZizf+MhIbo8XxmOJNVOySfpU8IZ/FGUg92fOMEKykOkUWAUKOUZYAtGHhASiKePIC+QNoiwnQ8lSItDNKHb/0Z+TjOMEgknOVBa0WRzwYSyFSc6UHjKOxLjFH0JQgh+sACUUA6VG/wgB/3EUlYLkH0IbOtJNqcCRCh1oOUuJgVJGEo7eq0UkTjAQmn4Se/z8XfloGUf+8SKgKiVkUAE1VKK+8pnvNKRZTQlN8h1AAZI4QUFO4hD6LcCP9ATmFwPqgA421KEihCY6vzqmsLIREq10JDMNG8+TDhSiLrDEIBQxlJOIYJsZJcYozdnVWDZzmcokpBABm6Q0HhESViBtaQk7WsIW9rBjdSQcgTfRYFSuJEAQgST+AIK5QmB7DX2kMl3ZStWqNo1kfAEGQIukD6DRChzggBWY69zmPre0/88l7RqZOcI3UlKKtfCBIoZmkp1IIgO5tSwvRGiBRbJRtNZl42lb6dlpIldGFhAhB1Bwg/yiYL8ouK9/mwvg6raSjCxdAI18kI0YXLMkDGkaCEDQxQkMdo1HLC0HKlxd5hLWBJKcZpzmi6GPTgASN9iAiT+wARRvIL8svgF/+7tGE3yUfKcTXQYkoQhSlWQFipBgLUBwixt6YLANAHBzi2zk5qJgjR6w5BQdAeIMkW/IHDBxilV85St/4AP7bS5hk0q+aaJOATbSSSZOQhtKZQCUu3VEA4rc3xfft8tx5kAD6nu6xtGIAVHGUE7PCwkUbHnQJ05xlreMgjvP+I+ou/9FC33w1JmapASTnQkFawiBCbi5AfvlsqcF3WU7K5oXmHxwv3LR5wtF8QUeMCIHBo3iWMMa0Q04aC0vuQA9k3kQOUnUSU7QEB9M0BIVBCQGKtCAWfP3A29utht5IUUQ9Ksl5Eq1fr4JSBFCItmz7naiK9DEVEixcY7uVwR8IIkCSZrBk/XBJ2mou1TgjwTN5nS96+2Ij4ZO2i75sLW1801isFrTFmh2omGd6DeX0AHiPgC5+Q0eSKv7JDmJhLAxmlvC6fACjqD3vRtAAhIkMdylnnZL/q2fXN/wiz10RAVC7vFmi3zhUNQzv0gTq5yA7SQUyIYPfDA/IH+PdxfguMv7lYh0R1zAgFIs91ZQnh+VC/yL+GNA0pNe9FxoQNx0lFvOmhSrtv7EsYNYs9DBKYGqF50BbDehExvudJcwCurbqSC2c7i9He7QhGzfoQZAdzw983tmsUKZSiTAJAUIHWqek4AGtK6ByEv+ifX0+u0OAGW6c6e8As/h5xwfeQc8PvJPPJ7UHA1xuxh+Kk10+FzR/vnYP/GADne0DS3wAc3rpxavx2HhZP/5whnP9eECT+34kuiF62/rsy+c83+fdjfPQha6v9Bu4G1DPz7f+SpsHL8yoJrPyGL841eB+c+vgg9ggvzyYIE85FH9JEkMJxFwCrKQpbMqys6MAQEAIfkECQoApwAsIgAIAPQAqwEACP8ATwkcSLCgwYMIEypcyLAhQS4QIzqcSLGixYsYM2rcyJEilzCe2GTJsqUkgJMoU57ckmWRpzBcOsqcSbOmzZsTwYjcorKnz58qW8LESbSo0aM2uYAhCbSpU6eLsoRBSrWq1apLeT7dyhUoy6lXw4odm1Nr17NofUoly7ZtWJ1T0sqdGyDlWrd4884EY3au378n7+odTJghX8CIE28BW7hx48OJIwOumyWm48ttIUve3LTuT88AKmMebbVMX86oU4LmKpq0a5xsUsv2uZr169sy+SaYzRuxJ9zALTKL27u407qeA4DevTi484U6ahufLF36cdUJsjzfTpCZgemzkQP/QG7dus/m3IN/6WMefOr2J5XHTy6fcvrbTYpEd28cPsr64yU33kkJbGHZfZe5EYUOu/G3mYD/RTgfaPJNGOB8ACTwG4KFNYFEESM0SJeDElZIG1DK1Ubef8plx+FgX7RRxBIkkqhihSr2VFcCBR74Ill1PBAFjTVyZqKE8em4YpLirUgeGD+O5aGQCBT5XlompnihhSnKt2GUVcX4wIw2IuZflkp2GSGEWnZZoXZgImXGA2MSaWVXFB5pXp4Y4siimyz+GcBucMZJlBd0XqHDnXKJh6JqKgEoIIQBkufmpQUaihOiDyjKqGTlDWhhpBSqdimOWQYwhaY1carEEP7d/+kopEkq+ZmpS15aqZptOrkFqzJx+gAdsX5664ClIgvoZ5bq2ueFkqa4KrAaeVEAnVEIYGytOnK1mp+i1gfgrtCKe+q5yk1LrUVS0NnpotueRemW4q6p5oT1pmpus+f+ui5FX7j7aryNIlkrfU1Oym+Tuy7Mq5v+/stQE+4OW6yDoVqKrKjc+nlqpQ3r6iTIDsunrsQJIeFuEQQQbDC34ZqKIcxaljtpyOjijG6hKBt0hMBDuPwUfUNHSi+XCaOLas6nstGzQcJafOVf7SXbMZOAZl1ztEp33WuzZTw9UMDuXlFleFhybLXaJfKr7Mg44+u1s1qn6yPKKtOphBHxJv8Mc8xHKiu3zaTObfjhJ0v8s7tRCC0zqVi/nLSzcR9eN+I9t1s2vP3Ju/HGOWosqNJyl8y05ZeG/S/FFdPBW44n3ho4ro+zbXjIDeuM+qlQrrt4omdPBx/snXEM+tLn6r778pcmbqjm7vIt/MszG4z80R9/XXr2zHfvIrAVd6oteGtv1eaWTG6/LN3dt39qAr0bikX40m+7Z5+Ocv3twsq777/zL2Jd2VoGKvOdaFbdstfSyoW7t53Of8tTHZh+R6f6Fac6f6qe4MLlNoWZ7mGHU17/Dhe/F2khfFcYX5GIhr5mcTB/SBvX1yBIw3MBMD0UHBajwPU3cgXKciOsoRD/S3ifE1bsCt+ZDIq+1bGbGc1jDuwSAaZIAO6VLIhWFGK6frS4az2gCp3rYcb8tiYCCGAIQzBCFKJQhSJcoQhwjAIiEGGEIQzAAFrMo9KIuB0tXMuLDwiaexjGwz0hhwBpdOMDOmCDRjqykTiIZCSpQIUjYGEMadABHpOnx/9x6Ah/xNbFlFg9hCWQPIh0IyMfyUocdECSk6QCEWZJhBS0YAeY3GQntcjH4PjxAYAU5IOO9cTaNWkIqlwlKx/pSklSspK0rGUKpjlNMqRBl7uE4A1xMz93FQCJsSsaWljYNjWlcpWvxMEz19lMWD4zmtSMJzVxic1stq+X+AlfAaow/8q04Wp2UBzPEPxAhDi44RAOOcQh4pCCaM5SnhCdJi4FYE/3bdM1WPBiAa4lTAN6DlK5+mGKtoDPiuBBCtPEQkRXSoY9VPSe26HTRq8FTn9Sb3gH81sAnFYTPLhhpSttwRii89IHuumimPnlTHVYMFqxrVsIJNkWJGgTPfwUqBDdwR6qWFTLPQeUM/1mEqmXQKphjWgGQspVsUpNodazq3v0ZVg3WoTgYWl26DOmnsaTVqroAaVspSYZ3grXUyG1MRmdKz8fNSLjkctJ0robUvDA0MCmgAxELWxccQPMsAbSsY191I0sJNmqADawmNUsur73Gj/OtaZm4pP5zFVSqv9owbKXZZBqDcvNue4Tr8Wkjehyl9eGaQgveqgsVuOQ2t1eqraE6exSO2qrJUJuSTPbl3J45hblQrSWtSQDRZ3bJe6eggXoTW9eXOtZzl0ndvsrnOjqk4DSsqWy0kwBFhxKBDJwlbxTWMR5WbCJTcjiwAiWBQwWrAIYqKDAYUlsWGFbvDVJLqf501hdvjQYhhJhv/wlwhGO0If/FnYKbJiEHYqxgfS6WBYFjvEmFuzgDWzgwVVBgm/BeNeYBeqUDotYYRrK3yOskwpp0OwUymAHFczCxVBGr4xjTGMVWNnGNl6GUaQ7Uwsy0VuletgIGdMYIhPhyFSYpB9MbM8l2+H/A7KIspwJLGMaV/nKNr7BBnDC3ul6dIm5Wt+5WOsYPZz5me6MJBIQwWY9uvkDc470lO3MYDznGQUosImEZ0rhcBpNg1uDlqACRGbHaCHN6oSlJF8Jq10+Os6RlvOUC0xpK1t6AzdAAQf2PBMde7YIocouksL8QgVWitCYSYGqI9mBVzabZXrU0JsNHOsoz5rKdr51nnPNgV3LhMsbXeyPjbdX0B1seyErNWZQ7exX2oCRzR5CArQ4hUkUYxkHrjaUr03rWmP53zfgNgeswAGO9LnLZAUpVB8Lwrjhxg3OxsEy3w3tGkajyTDehL7Ty29s3/nfuA64wK0ACUh8QCPt/5rrZzV4rLq97Z8h47BrJD7xRnagAJm1aBlKoY4Da3zjUu54tm0NcpFjutskh4QFCo6RTW9UCUmMVajPxz4rJiA4TaD5xOOtTTmgYMExBjqd+b2MZTDYwSoAuNGPPvCSW8ACDcAIuL9p109HNYN4D6J5XROHmje7A9mad/em4PUGh13fHS9w2Yee9qLnmu1tV7oFTACJi/h2TOWTGbi2djkQKkfdrnEDK+H994ozbwrHQIHhC0xgxHd88Wa3dePV/vhuI53kbzcBBixQkYOHe16eHm4H57Ydrb/7783G+eDn8IENgH3KY+f42K9ddtjLfvbbDjjkB477yWNgAryfiP8UfFuA+pXHlCRDGJ+YdtgEORL5fy//6efAAyvDgN+t5/jrq1/964P8A2una7aXdLlnAhMAfhPhdBz1OWWlefqDRQGwd7dhc/D3d1UgeJZDeIJgY8+XeB7If/3nf//2AR+AaduXdJLnfRPgAZXXEGDVXqDlVAwHWdpVMqB3G65UgX8XBY3mNXKwgTfWgR5IdiC4DNeHfSRYgiYogEhXcpJnArq3gh7gEHP3AO41bkSTYRB4LulBBTpYej2oNGoACnrWYEI4hDJWhGV3hCC3ASS4hEzIAU6YglE4AQ7gAA1BfkpAJOonfDXoNTrTfpgRB1/4bISFLtEACihgY2Z4f2j/GGNqyH9siGVJqIRx2G1z+HYWgAHft4K8YAIL0QTkdwUtszYioz7MI4G38QWF2AF7eDhZoAwooGc3ZoaPCImRuIZER4mVuIS2120N4ISaCIWd6AG88IkK4XuY93IOqD3uAwAyh3Wt+IqGEw8NEHC12IgfuAm5CIKyN4KVaIm/GIzCWIDF6ADHqBApN1dFoDZ71Ssv1z43iButaIWn0miJqA20aH80lnjd6I0iaGPhaILjSI5ul3uceIAegI4vgAEJMX6+FQWw82VZxDwIkoM6WACtFobbFQ7dto/8SGNlx43/qIYqYIS7KJADGYcN0JLliJDf5wELyQsv8AIJoYAF/yCRkvJCWpN+FnkfGFmByidFKfJf8QAJHDCLjGhrdlaS3fiNsxeOliiALemSB+l9xWiMNAkBpIAQLxhWxHJuLNR57SOIo4EEhUiN51JFiZiUi7iUIdmUThmCASmVSmh7VWmQmjh5USiTd7iVpAALB/GVM+U6NJg+HkNDqogbXviFe9ho/zUF70AL3aaUWGZ/DZaZMDCXunh9zWeX4giMVfmSupeV6AiYLnAQvjZXYQkyPLlLAnYfR5CWS8CRCaAGF4CUs0iL2XiEJ4mSkeibKoAJzaeSK0mVeUmOe1maCjmTgLkAjmAQqwmWN8N5LiQyyxONztGYQolESjMFc2ABBP+XlLwJl8L5m0aYnsJZnG4ImnfJAcl5lcSYkDLpnC/AlQswhQUxnV1mnaZUdWSpNPOIG7MplGMCmS2iBuAACQS3myB3nrKnnr5JnET3mVIJecmpnDDZnPZ5n6SwAAtgEOQnfzPYNbnzh0pjX8DBnfEXbgigNOGJlJWJjW0IoRD6ASqAo+6ZhCaYoeXoCPPJoafpoR+6AHhIECNqBOoXQ52koriBAxvVohulpPcYAJ7wCxbAoJXpoG1onjY6nB+ACW7YnqB5dBlqlRbgCECakM15mjRJCnC6AI8QokhKflQ6Q0XFIQUglBslbwHwX/8Vnlk6nphGo13KiIjKhp+JCcX/sKO9eKYlVwFpCqSOwKZ+6aZcSQouIKePUBBJCoieR0N6mnxz9YpTVJQtAwXC8HZauqWGeqgjmKM3hqONZ6GOeqbkKKmTWqmdCAsL6aZEuqmPAAK8UKe+xTd9SHWk0z0IogU3d3NzxYNF6SZqgAEmMKi2V6giR4JkmoRjeqiOupK4Cgm6WgFqWqkH6Kt3OKQQwJUuIKwg0KkDkaT9s4XLgyAQeXl3+qf8+qdzYK3Ymq1LeAPhyq0GW7BviKvBWAGSeq5qeoATAAvreoy80K5wuqlyCgIKMBCiaKfkpRwIQgSdBa1PtwTzxlX/paoAW3Lj6ZZwWIIIG7MooLANQAIM/2sB5qqmliqxFJsKRKqpIDqsClCsp9Cxx4qiFWWWmBFWJJuTKAsoagALK1tyv5iULotpMBuztzquDNu158qmsBC2p+mzFgu0GauxECAQRjtXrYadSVtETBtWRkBF0/qn3zABAJulrfqLugaHJqi1vcgDNEsCNpuzOosBDJCuHsCzx5gKZfuunKqxCmAJakt+gRSg2aS0jkEEI2qqp/qnqSoMeHuteru3VbulW4q1SgiaDYBpNFuzhFu4hlupDMAAYSu2FFuxmYqxkasAtbCxRTuiQ2AAxFu8VES3mXsfnEt+0gq6ynGqd+AAo6uJc9iyp8u38CmArosCgtu6r5uXhP/btbOLuIl7u3/JC6nguBfLu0Lru7VQub7VAQ+gBPRLv2/kB3CEv2xUBfzLv0bwvwCMRjqgA0OgA0twwAhsAMeLvJrbGCMaSID6vC86CQ7gAdNbuiX3vQ0Anxr8urFbuA7rCBdwAbVru+bbuOp7sQcQtO1bC7UwAcE7U604w/D3bsc3V0iABG1Qvx8CRz7MRn3ADOmxvBGJAAhQRZ+rHAjwDdJ7wRjshB0cxeD7wQwbwrRbu+Z7vun7uBj7CMMquS5crB1Lw2RcxjrYTjjgBnqapAv8uQQABZ/ACxYMhaSbpU8MxVI8uLHrtVZMwlgstg4gASj8uCsctCAAxi7clUX/qwVS0MiOzF+opmpmTMM4IAVaYEIjCiJ0e7x/qqoVjLfWWsd7OYcZDAkaTAJV+cFULL59XMJZHMiDvLuF7MWHrADu68LyShNNsMu8rAVu4Mi/jFIOpcZRQsSeNQSn2sZTdAeB8MmgDIV7OcrUO4cVUHKqfM3hK7t87LAj7MqADMvom74pTAoHMMuHjMi4LDZIsbZhFQWbxMn9OgmpwAtN/MzQHM34LL76XAHZrM+OYK5VHMIj3M1/DMgScNDiXLbkPMtfbMsu/NAgoM5HYcwzpQQ6cMTKPEUI4A7H6MycGMp0TMdWjLP7zMoAbcXcPNAEbcIGfdASkNCZSs4gGrmW/2DLt+zCwCvROMHOXWbE/Pq0Gv0NL0DP9QnKHx3SIo3SSr3UIqzSK83SYasBUo3QMJ2p5czCIFDTDv3QOK3TREHR11IECoy8P00ACMAE7QAB9FzBFnyAH/3WnMjUcn2uTj3QJQzVsDDVLi3OjmvVVx25tXzTD53TXq3LeqgDGb3JTPANar3WMgmxEAvXbz3XalrXdu3H3ny7ea0Be83Xfl3OK+zFj2AJ6MzVv1vYNsGf12IERwy6yqwccEwKQ03Uj93WkO3Wko0BvGrZTn3XBa3ZUc3ZVO3ZcLrQVy3alqDVgj3YqE0T+bpURjDWSJzYcEwMEDDUd1ifRX3bEOvbd/+N2d6NxSaM18Et3HwN08bN0F6s3KbN1YTd3BrB0/tkxAvs2gvMBJ9ACtdNsWyt3bYNsbBwgIk7AeEd3sB94FKt1y993qkAp6AN2pw62qS91e2dzvDNEao9JBid2Mdb3fqdu9nt3zJ54GEr3q5M3gi+2Qnu0gtO3AeQ3iy83pK73FydyxeOEYSZk7XJyRz+xp+wAPo92/wd4v1N4kZ+5Bqg4gku3C3O4A7+4DEu4aVd4XR64xeR4xq+4dNN3c3gAnB6n7nb0evqABJ75GYe1Uq+4izO4Omb3hDOwsnN3hXO1Wlr5RZhLdG6BC+a2PZNRWi9AF7erkIe5mNO5mSu2Yb/DtyHnuYSoODDzeBc+eB/zalxbtNzbtpHaufiF5GI3eMZzQS7MKfFfd2DPuToWOioPuZLvuJM/uiQ7uZ/jdzJbdM03t4wrOkO8QURueP17elm3QkgAOiB/uHoG+YgHshjLgHIPtVLzuKdzeZbDAGS/uaUPuu0fulcjeu5rnJZ/to83sYBEAoKMKeADqftet3p27jGfozO3u7tngpNDu2pMO2FDKLcsN6VbunY/tDazhC67lka7uuJjQB8MO4g+q6j3q7QHuaC7O7OLu9OTu/1ju9xLuf7XgtV3u8H8e9LVQUGQN8Cn9HO0ArxevDFrd+CDvHwvvLp++wqv8WOK/GF/3zvFZ/vtV7hiqzxBhEwnhXdId/jaPAHChDswq6pCX/ujvvySn/eBxDp9D7TNF/xlu6+N8/Vma7zAzEnYVUEQ6DlP6/Mb6AKtuzFM+3lJ4/ySA8BSy/vTf/k0z7TC3DvEi71137x/I71BIHnM7UgX+/poM4KQ0/2gF70CY/2Cr/2fT3vMg/ajBD3UU/3+l73c54BNo71XykkF+31yRzy9r0Kvxv45C7sZn/2XHnuat/Xpx/tSS/ti8/4jMAN3FDzNU/rVO/QtZ4BV6/z/Onzfe/rzhABOA36cH8ACH/2hR/TpY/ysC7xjQ/7sj/rym37OP27l54B74v3XzCdXA/yvf8P9IVg/b97yIK/ANNu/C9u/q3/9o4P+7H//NHvu/B/0zRe+dqu9Rs1Jp3e/b7OBJ0QAdZvywAB4tHARwsMGjyQUOFChg0dLjgA0SA3ihQtXcSYUYECSxs31qqlICRIkiQzgOR1SuVKli1dvoQZU+ZMmjVttjxSQGeBB1GWIEBAQOhQokWNHj3KJ8JJkApAPCW4oKBEiA6tWl3AqGLFjF0vegQLduTYkiRvnkWbVu1alk2Q7ORpxABSunXtoqEQIQLJjU8FEhx4EOFVhgYZTdxq0StGjmEdl4VcK0OGR2wtX8ac9guSDjuLDBlhV/TooVB2QVvKty/gqFIFH4yYEOH/wcS1F3dt7FikyMgmM8DKHFz48FNmHsCNoiMoaeZ2CQ0atHRyU79PLbGOOvX1gq2PuHnndvs22I6Pe4NkWpn4evZnc+58UMWAgOb16TZKglp6yb7VrxP8b6DvvJPqP4zCE8+r3DYqL6SPeOttsgxSaq9CC1tyCy4lhphrtA6N+tC+56LbrykHGbwNwARXZKy88hYM6zz0MrDkQhst3Kwznj4jYDn7fjSqEUCgIbFE/lBkMUnxcnvxMQgjmywCCm+kUjgv4OppCdJCBLKuVaArUkKmjgxLycUq6UgjjpoUy8TzMliqxirnxOwt+IwI7agAugQSjSHB1GupP87brczG/75Cs6tETamkFY8Ye9SjE5/07SQJgaMzU83s1GlDLvkEVahVKPABukClG7S3jybdqJVKFGjlKwZdbZXNGCUtFErJJItAPU1/rck4uD6j78dPQxVKyFJNDTSDP6YjVDdH13QR0mrJk9RNSivdC1hvZ3pPpweK0AFZc4siRBJJAG32DyOjxfbQNVF0rMGxeNt2RjgjSOVbf13ilCefgDp3y9HOwAaQZZkV1N1UZTRUXt0mlrFSyfZV4F+NT8kQPvmYm6tDkQ34NORQCQkhknWLPFWvP15+GLJVI554NzcrlvDUDDb+N0ePjx2KZNGAPhcKQhRemOFAn60lZv4cZBVGfP8pzXfXi3PWywGevxX2Z2SJNtiuM4CIRGUwlUbVab5MtPnBW29+M0qsB1lga2+vhC8+sLvcm6i+iUIDCEAiSTo6lid7ueIjtVUcypYjGMRXuzPFW9wH5Gqu5IJHQwDlsiM529Qwp4O5adMjo1rxMbFuuZbJfw1XXCMGsOvvvz0E8SgmPFe58LP3fbb0xBtvXMx9DYd8ENdfzzTc4x6A43akRK5des4JGDtlldUdZOHki4Q5/MZjTvykQXOGc9/vl2d+ztjjAjpEsK3ffJJTKIhE++1DNxz8Z50VH0jIV5b/iUkvUdJL6NjXPiq9T2/GIgDRJBg0ocyPLkywn0okYQj/Q3xue6UqHOROFbzgMaV0lmrasw74uASCqVSSY6CNnMeTjwGJfvKbHnOYIIaWhKCDHlSXJHzgO5ZFQIVLe1nDELjCQCHPhUKsWwwbCB8aaq4oFozgsUwWvwpKjwnGeEkkRMBBD25PiPwTnfqWti81qg9QofOBunxwAClOkSfiSs5RhJY7Cl5xj3wkGQ776MeiMIELMRHjGMlYxiCiMXlNFKEImYVG6JQqiD7oVx1lKC5xFUFLORwkH0FGvwr67YszGYQiRKDIMqqsd0McoiMp2T8Xdk8SZoShJtvjheft5Ao6oF4Ec2jFYOpRj0IzmTD3GLIOMcEmqVQlB3/ISCFS/4B7g1jZICgwy+6BEJvq8iAddXkhKdzRckbwkQ2LecxSlhKZxhRmKZ15lkicYJWrlGYrbwlOIV4Sm0PsZxCD2MpcjnM9TeiluOSTTr8NMpCg3GI7kZnMZLYTKfNEiwIUcQKO3lOai9TnPssm0FaWzRApK6hBidOx4+zokxYNJUTj+cegfUiQNH0o9aBgmRKsoAQctec9WZmyaUaiqCX1IQdDkFKVEocznCzAhoolSg/9cZ3vzCJWj5nMLFzmEZmIQQwy4dOfiiCoHFTkR8moVmmuMgRyauqFHHi5qdZlZBalaVa3FEitxpMo0cjMHzIBVk1oIqxkBWpQhSoCVS4Wn/+RyFhcbSSFB7S0suP6Sea4ZNN1+hVEy2SmMrNqADUIh6wlIGwQVBvWwZbAta8FqmtPUAIRhOAPkq1SZe9Y2V/Cs4+cpSD1+FpTzzJTuFnUK30yGByPKkIRqA1rEH7wgx5MNwisHeMqJVGLKOLWjs+rbBUY6lC6ANemyswpIf023A9hkDi1UBkFkhCC5441tT+Q7g80sUDv0kkLl+UJb8vV0N/OtIvB9Sxy0zvRh9aUryQz5HoWEB1r+GK+zt1oT1cQg8IGgQL9BRYSwBtgdLrzinjVK3IR7ODRNjinDG5mex4RPhlQgAIhCMEqM5wJTQQBxL+iLCcr68nq5Y7Bn23/MYyTPFF5VmgBF6lEJV5hDWvYGMeq3OiGf6ypy1r2cntd74Hl5+IFq7iLVg3ZTtuDgapYpBJ/kEGVcZxj55Zgy3TCQkt3Sy4Ch/nBw02widF8ZtDCGAFdrRApFK0QirwCzvjDsSFWeYLb3vlGCPVyZYdwYiaf+MAEfrBeC/1i9s5Fze1xwAFIkQpSHEAr4XF0lSURacaKoLuWrlCewStgd4b20yXjLKmNO2wyh1oAp2YPLxTdaggkRCuWcPQfqGzNOUtanLhmD0KFXFnMFbnYfx41uAEt7kAiez28SMiyF4KRVzg6Aja+Zf5wfG1sD0fXAea1gtmp4mCPLNTkJvaD/0eA6PZAQNEQgEAqGKIYKYcPm/jLX6XrHRxte7kAUZjqZte7YH/zu9RKZm/QzD2cCbAa4Qh3SHgQBG2YWUOb4IzAxIODBaiSuNd9/rODyS3qnJM6qwOvUCoSLnSiI5wUzW52QrgC7VpE212VHAS9Za4W3ZrzAb2VqF9BO1oxh3rJAB/2yINjghfwwuypQDsviH6AkzPkMIq5yCtSCDkKSHzqaPlvlwOMcUDiVLSF5jrYAx7IEWBUOJBwhNkVnwq1p0ICaIf8AVjdkIl4ByMlCdSt714TmlMxqpuWqLjRq/ONC37wgTQ8ZhyBAcXzwgGuf73rGQ95CTx+6GzH/cK/c/8RstQiAnDd/Ez0bLkrvHTMW0S+6cH+dQMMoPCZsQDrHfB6B3jA+tOHxfRjr/jao/3xkBf6VQzyiK+AgCS9mlLwXRLk3R6H78A1M6GVv/zAh2yHa2lA9D1QfQ9MwP//nwBYEEABxL7pq70D7L7vAz+EU7iFGL+B+Iqm2IgF0Br1Y4n3kZ34Iz3m+7f5Ez0D4KGzyD8T8D8MmAATwIAUTMEJ8AAT/D8BZIABHEDtcwANkAAHOEDwgzyjazUHJIjqID8QuA5SsMBTGD5fGjD5q6id60DB48DlmgkUQAEUtIAqtEITMAELQEEM2EIVTEEGYIAJAMMwlEENIMDps0EEXMD/k1M32XhA7CgICHCEzdMCuECOYvq4D+RAgGM+wJqJDfiAKoQEKxRESDBECxhELbQAR2DERmREBnAESBxDMJTBGaw9DUhDBVzANlQIwXCB7XiBCZi6zrNDuoooGAM3nps/9Oo0sVuJD0ABSOAADrCCQzTEW2yAW0xEQnSECnBER2QADJhEGJTBGoQFM8xBCeAFBWTDZWs1UtgOF5DGZZvDejtCceGQrDMvQhutAXDCP/PGnEo9lviAW5xFDoCEXExHWWyAdnRHdUTECpBHX6THRrwARrzHSaREShRAM8REBNREoTs6Z3zGT5TGaTw6hOMFSMC1OrRDncA6Qes1YttD/w/kqxAkx3PUyFl8xwbgyHPsyFusAEiYR3n8RXy8gAtggJRcyRgkwBm0QRx8vBwUuoQzOEVzAZw8yJzMyZODgArcsnJ6yIsLNyZswjwUNnHzQ5X4gA+wgnOUQg5AAZB0Rw5wx6lEAY/sSHl8R5M0yV9UybAcRlhwyWOUSZnsPrTjQYIkhZ38xGVDuLITxR8jRTusgptLSn6rSIs0gFPbAKi8ASkUTMHUynbMSqnEyo7sSBJgzAoggXk8SXxEyZYky0o0wNo7ux00upvUyZxsS89MSAh4AQdoABC7xriYKeNivr20yMJ7hw/ggBuIzRugTdocTMLsSCmERan8AMV8R//GbMzHhMyTZMmUVMkYLMvs0z6aLDrOLEi3XICDO7kXCMX+GkqeAD2OQ0q+BDsmuIN3UAZBkEra3IDybMrzhMWszMp3vE0UaMr19M0GIAF3LElf7EX7dIR7vMf8ZEnknMHsw8xNZEuDXIBPNAiElE4IWEjJcsiHVAJgKsquY03TGwDvpARBQIENqM3yNE/0dM/ejE/3jE/fnE93BM7HFM6vjMzj5MczREvw48Tt0A63dMbqbCr2s8NfCrYJXcUH8854oARIQAHyLM8bAET0PM8RZU8llc/FLNETfcxelNIVjcQxLMbpazy1XDQ3lIqCeIS/0I4DNUhFA8pxqkv4KAL/b1TCJFPC1rRQSNBQDpXTIz1PKfzN+SzR+HxSJ21HxmwAxwRO+QTOKQVL/mTRsjTALDU4VVO1B/wLIBSI8XuNnmTIccJAnfiYb0RFvoSCdyABI53TDkXP3yxJQgVU4WxMyKTHeURRKPVT4RRUr7xPRyzO5MRSteNMN1QRW6mOXgUBgyCFudSkgIGLu0Q++WPFoxQ357PQ2AxVUe1KewzL4zTOyJTWX1RVx5RHP9VWKFVV4qTM7FNOzezBLrUEEGiTkSiUW3GKgki/GDrNAoADATgvn9PUZWUCUfjUZ01S+XzE5DTDSnRJffRPK41BlYzMbQXUU03VVcVPaW1RHFTL/5uMCKkQwlUxCeJpikeAAE26zssZNh4VvHAcgEkQhPJUgZQ90nb0RZU8RkzUQfCTgH+0QTPUvuyLSQmQQeSsVkbcVkc40YWtx4eV1uOcwcaj2PFDV95wmKtBobKwFKY4CQV419dpgo8dAnrtUe6EAlDQhg1QAfNEARKIRFjQRJRjiB5kwJilvZi9xICFhZ5txFVF1eBMUVrtz7L8PqOrWPLrCMwrIOOZDjFx2tSoWrtp0FLkEH/jTsGLBw7g0N50BLNtQO6AO4uoCMuNDcJoiKFLBbhdyf28x/rU1tKNUp+F2LKl3JpctAL5W8lwmPRhIwOS3VMhkQyIrPbBUSzZtP8PbNxwLLdfgNzeZIBUeLIksoaWEZ92a7pKMIWuWDkoa7o/eAWOeASFcLyZNUMwzE+fpVvgrE9rtVIAbbxyHYhVWSJJKqLHoSUwmRAGEkoHLRekTLIBAF6wC8dRMAEO6E1Y4IY/uKU5+xxJsDEbCx0kMiKYiYDk1aYCNmAjqoXrYDvH2979nNvgrAD57NbhBEaXNEAt7duPQJwl6h6oO5vv+ad4K5u80Dy72d2deNCuS0X8BcdAcgcMaEdHOABrEIESYC2fcq7a0h+BcuBtKmJwirSTIiPuiWDJ216fhVITFVRvxc/+HEBmlA0I5JbkiSOjGuBa6mKjmjQRiAQKqAX/ptKYM0XCgBNZsHMHD7CAP5WASgiBTKiBHMiBGhAC/WqtaJIm/QHktpqtDQsrsSoBVUqZQbAEyXMASHRMJp3iPxXOyXRJG8zSTiQ/3pgbHzCqDLMnkPocSTsBHouBQ6aAV7gOYZ2cS42q+U3Kxv2zUOAFHG6AC0iFRxgEEdAEIciBGeiBEIiB6rquFfCpE8AwYzar2ToBYl6tTGisTMCvTCgBQ5CEP3gEUpCACejFPIVkPK1H/uRHmQRhc9XkpdALHwiBFciv64qBFdio7DKrTAiCGniCHygBSZCBRY4IDGgfVn7QVGxjkrnfQOIDCJiADK4AWFA4BaAARdCEGqgB/5bQJkPoKQ4rLIu+LsOirUiAiRi4LhHwAQVgOwHsRUhezJ+1R0TdW/N9hFUxZ8iZtV0WAiF4gh4IAsOSZtTqsR7oAU04ASCQgVdghISAAArs5+v857203wcD3oFuvnB0BheYZcecXIWrhUEwhIdeAfYIqxKIBO6CAFjAgJI2aRO9W3z0YBtUyyzO5KYh4Zf4AwWohFOQBMLqMU2QZhEoBBngBskTukfIpNfxZwj1XVgmGQFAg0oI6/u8AA1QOEvI5YdmD0P4gRUwBMogBQcYa8VUTyXlYJftRwVk6b/NGeho4ZbgBmIWq7H66STIZ79mtUcoU7sZbIt06qcGuC7Yhf8F4AVIZMTsK+paaOgfUAT2CIIVCIHIyWxtzmDDhE/4vNPGRGuX/eDwSwiCgJDjibmZUABi9u5DDgEZQBO/brZHUGXavk4dnb/bBjjgXQUQyGzfvgCzPQBL+INIKIEeYA8KmOYIgG8HYG7nttMR5dYqpsQPXtTrJj/MS6COnYkImK2fMuYQoIB8HurwWwAQYKDaNmyB5qumDiQ0kIEFSIW4TUnKrW8KMIQYCAH28Gr/JgVemABE9EjdHHACV9HxVUa0M9/XRY/kqYk/ACrnonBr+ANLGOqka+kNR2rCtu0a9nBvlHLdhm+dPfHHO4AZk4QT0AT2IOMMgG8ZdwR3TE//ENVTb05pD/6+1h0IdHXr5OEvmFCAIVcECg9qfZaNjmDyofznwl7v5gsk+w3HVThjCNBZlxQ6bmBoQ8gESViPMgbrWTaBdLTT92wAM+/TPp1ktD7DHWRrN0egQXDwmVgA2RJiI68Ebhjq676OPZffgAb0ZRX0pTYAEQcBJw5YLLdvSVCEGFiPbQJrAHeEdPRID1XSs65SAF3piGjzcoYcm7CEQx4jHKs7S1B1BadaBqocxe1wcCRZgesEVrjmmRVAXb/qECiBDxuO6AABF/hJbY5j3rzxMz/d1QvnHRfILG92XlkKmyh1RVAqSbAGVO5rZheJGIpfbu/2pf72QBdo/xEXaQpW6wNQ9PvudeJQnkdwgRfoPxpvAN1sAB6Abifd9GRXdtZl9rbelziHiQMI4tqqcII/jOs4ePg9zQdY3D//cIf39qUWgHC/Xgp2vGazbwoQgUxQ9+CIAAVYALnEgCoU8HlXzFTtYOV8Pchjczf3PbqxCW4wZkMAAjtH5Vd7sjNGeKzdeQ9fVp4HdJKV8iivdRlg+oRLy4SYskhQhEwYDhjnBevLQmL/eFe49GOXbrQO56tP2n2HHCK0CXeeM1SniMNo6Vo43K15YWyk0LSPdRCndVo/7HC/9eyNvKI/eo5WevhOBQDPwna0SsHszZE363rPz8PH1UVVWpGAnP/Kf4lMCHhUt3ZGWHCWd2G050Nwe3vc/vCmPn6Iv2bRVzhuOPe8F45Ib8HVv8qPJ/CGzXEyzL6zu8mDeIqtn22ZyIRsCHsKsIY714qWtmYpunzs7PZY3/yGF3QmCHem9z60czUFkLN7zoxUAAgFC3jxmmDCBCRIDRY2QMHw4UMSEklUcGTRIgYMDGBxdMALQipSpA4ceAQChIIMg3idaunyJcxMIkIUoiDjTyVujLg9SukAJtCgQocSLQpTSoGkSpM+MGLgKdSoUgdApTr1qVWqWrFSXYJGRq1HpFKlkkADwgFLrwZFOhHDKNwDIEjx8uABgyOFEPdCnFjhb0WLDAb/dySYCgIEUi4WLDCZctABuC1PGAoRgoK1VzkZWbJUq5bk0KJHf1lqGo6AqAOsGiCg2sBWrlVhr1492zYTZxEEgiRL4wA3BX8iGcoUaXTQRwsgOHAwAYOFhHynN/DrKDDGCdoL8zqsmPEClLUGLQityJAkCjY1W+JmSUFY5PLnw2xiWukDOK5ZS32NlTZXWWk1IIGrdaKAJQeQtWBaEVAQwgkh0OdSLcs54IFBFlhAHV8TSXTdRYJNwBEsHpGV2AHg9VRLBI+EdoIil1lzU0481ZLBTxPqKJp99yUFBwL9VcUfbLQRmVWRtSmZ1VetiLUgWtz8wZYiJeyoAF0XQpcX/4cRkbCQRNhdlNFG3HknEmMm3QiaZCeIoN6Mr7QX3Gc72ilZj/flJySfUxE5pG1LCgjFJ7Xw5tsBjFRiDXElUDBhKnPx4hwGJjgSXZcMeQhYiI5kNGJhZL2QGCmMnfRYaDPBKYOcPKXk4p2xDpXnfail1iegtRW562sFBjoAFKfAl+CCqRxgyh8PKpLJhMrRhWFGGuqVaXUUcYqdRoSFith3jaGUQQQvXiYDuTV6lgFLsqpbn48F5HcrrrIBKJuggfJaZLCpfPaIgsYC9wqjIqwgCX0VPmuQCdFVQO2mnHY6WJkedfcCKYmlKV4EpEhWgiIU/MFqJe2duy7JLtF6Wv+Q8d6WpK4C2sZyy2+09BkIC4xlrHvJhlACs/NV+MKFz12KaaZf+iWmRRcwMEHEBHWXmAspPqJmBuXBtcKb1vyhGTd0wlryuicvVYXKvdb7n5F/KhlsS/Dxm8pZaem87HHIpaKAC5NCaykkC/elaXXV/mVtp9mWWWJ3Z0rtWAYZSLaCIkmQK0NO56YL9rrtFkC2f/MO+Xm9vwK4JBMu8WLoAgr+xk0lDhqywlvIWQKCCy/UJTSXgYMZuNFGD470RQxgwDRHTp+5mLfwhQtXDB2T26pnbGKeebuc94nkbKC/bGTatY3QxUvDkjS+JckaUkLsoynwSN4OwFKpRRUkJBH/mBPVfzTSSjsyGKjNPU0qeE4CghtpzCgxGBd7gpOBr01PVpqzHp/U9qvQKWlXpHuJvhA0vn8pawV1E80fbEaQu1xEfoMzWrWqZa2/XCd/SlsaiUzkHfA0Rk0RkB5RZLKekAUnAjlqoAOrpxq1DXF7goKZr1ZTuvChbnycsYYkDOGW0aRigVl6Dl4s0rcTpvCEKwyMmAzXEYl9BGopSpMCUrK8omDNY6+Q08iAqK4Hdu4qAWKNy5aEtnmB7yWwGFbqEiWlB7nlg3CBgMFsB634AcZDDQsTiDrliBdqC3GJE4kLkJc8FhVwKNzIRMe21hnPMFCOdqKjyvCoq+x1r2UT/1wiBj9jiUByA2AhWNYPRPMZEVIqi410ZAW+yELgTRJiJELciURyAOSZRDxVK8ofNPGmrYUsJZcz5SmFKCQCIEmV9NJj2liGlT7C5DO1aM9OKjEcgf3gD6HZFwT0hjvA/C6Y9iRcJC9ygUm+8Jj+OxGKzjg18dyoKBTIhCG0BseCYjNWSGhXFPjzp+y9LIkt+48rBRAUCGTAUHNSy4NKoAkJSYYCvJkULIR2LXrSs4UVEdMFYhrTSjZHhtw6Yw3TeKMIpIIorxNBZrZWiz+UsqETeqiPijDRXHnOlUf85pCEMlSPdsaWbulBaAZxUgdkJIsuZekwiclPiGmrponzTv8mVXSqnXYyKCKQidZwYk2j3gmppnlAEZZQxP4MCFC3EdA3lSSUKnZUAZV4Y7Le2gNDwGU8AslSSr0Komt9tVP7nClZY1giB0BJJKWq4VpZNAiilKAECd3aK1hE17p2IKlXKdDn9urKXAlqKEONwB9QKwMKvO4HJyDKBHhBimSFpX2LLGH8kqtcfV5Waf2M4T8PQ6qogRZjg6BAT4WyAqzFNbdFXa187GqaiG7PP7Hh3gRb+VSqDEVf4PpDBKyhnp0FAatBgUU8eXGAKYWFLrfLiCQnG+CY8lOmGzlcTW1KqpJczJkR8EFkhBKDFSSUXBEYRHbBe9R2KVVIFcReNwn/NDr11oYoEIDvIK4736sq4hSOMEFwJ0WQFxiLApEobjxJxIAAh2ifSZOpgTMbMQdIQAJQWnCamgkfcF13KJoApU1QrOEdiXcpHbbgVmZbURKfTY9FGY96IhECQ4hAESuQpgc0ZILhTcADHiFFLUQgggzUDCTuS+kEeNzjHwfZmP4scpHJ4tkUlWSgA+zohQ35EktoYgVAUI96FDBlHSGhtffJq4cxuuWK5vGp4SwKBC78oFuWIEKPSDMkNGSBNWfEA6QYxJMl8dhU8IIjECPwJAsM5F3f+sDQDbSRFZdkNd1IJZKIhNVgwmhQhiA9kcjwpOVzhHYpQQd4nFeWu4dt/wpOsDZi+HIE4queQvwBAtBJCAc4oOaETSAVg3jCYol6gPzqGBY7ZsCu841Zpdnbn80JdGdHMuwB7nQQkrBMUCzxA8gBwTJrjLa0qa0DimYZtkYc3RFD920TG4obJCFFmqMDiXQ3ICGpXjUvBlGDHJzApE+idXOO+cJ847vPh/t1WYq14EI7ZskXPrYIyAOBPLckmpkogZwNcU2Ij2baPqo2X6HK6fSqN21LsM3GicIviU1A5OnmAAo4wBCTT8ASNZhBDCJxQ37dTALH1PFgKGnzt5MI0Gc902cfMTv43CjFxFGEIiSRW0vw6w+KOEGpT4BDpjdd4keibae5rUc9Gv/DKLywHS+gI/KRoyDsJOdAQizggQj8IAYniMQg/kD4fgFaA66H+4GFTPeOADrYglZmkt8jWraQGfHnucxulPOKJJQAGoynj9PvA/VMu0zTTqVg9wSQdRMXRPOQsMLXOy/2BpC85BaYgAskQRmPKYAbqbtZWSTw+rdXcvYc0UCReWH7nSf50MYWswh49mTEV4YCqTdFLWDA8c1H8plGtRGRr6AXl4lOvVSe5VWftGRf53ne16Vb2DVA2ZFZCCiUTozPghTZ62mA+/mb69VewJFEDanJlAyCD0SCCJxAJgRBDQjBD+yfIUSCJKTeAUDCACJHAS7F8iXJHaVXl30Yt43/wPQNxQh1nddxwA18ABROoBSiQBQ2gAm8wAIkC2aoXtd4YPqpn+uJoPtpAJHV3vwNWkmsVbj5QBTBYAz8wNnlQA0EwQq4yWVYAtAIYA+Ghhe0ywMMQbx02+RJHgVNAlzQmnZEoAVCISNSYecxIiSGHSR4wAKomNbwEElAAA18YRiu3+uBoAkmE+4xRmd8xs+5IPrA4Qw4ASvSYBCUQAgoQPXxggXsoWQghY/84RBhlAJqj4hl3JKoAVwsYcJcnwVSYSM6IiQu4weEnQXwgiVQQBJEmSUMAyOQxILAXyd2IigCHEApk9Q4mMFJUQwKwdmtwRrEghPIoSLUQuZZAAY4/wAE2CJcSMED5CIgCqE+GqFFhQ561YYnwIVHYEjCYMoiQuIGNCP3MeMyOsQELIB8rUd7ZOImfiEIliD8AVqxhMQomoRnnGL+xUAPrJwTxIJJxsIa/IA7MmGbvcAE0GNR4KKe5KNEPd8/8mP36IAOLMHVMUEXMIEcwIWb7U1BKgTYLSMHVAAs1JrfICMzOoQJkII1IJAlMMI19gZZ1F5GauRGBhQpWhdxnMAKBIE5rqJJpuMT1EIqQMea2QUEJBtMBoU94uNq8OQS6EAX5KVepkEinIFf/mUibAMaOIMzjAJhjgIucEIoKKZi8sGE1BSGPMdBGORRRuEF8JasHYADOP/CQjLkBzSABYRaCEiO6l0jNuackaXmF3ZlR77HlABdKpKkE6DjGuSAWmJAqsGYmy2AAvxQXAJFEwSncAbnb05Kc9iFdkSLXnAAJDpCEgjBDDzBCoTAH5ACLFQAcz7lQpgABCgAAuXEaWalGdoeQB3ASJSE7qmED9zSWApBDqxiOq5BEDyCAxSkbjoAnK3Pb+6nZECC0zhN0AiNdFQmB3iAAmhCHD6BoywALHBmJH4JQziCA0TjFlZleH7gRi4IODaG7v2cFL3h2cGnE5wACNRnqrWaqynAXCyAHvKniwrFC9hOjAJoZFnKhixkQoLeBIBADKxiDRjHI0iAI0DodFj/wISqh+olyLxhaIZ6BwpyqCmyRf6R5dnN5hpcgymkgsjBY0vChwuUytK9qJieQmIgBgRgHkphUYh05geAnoFqAivmQNpZQio0KJHSz0JAAgakgiXIF06YZpNuZGt+hsG5YCbAYQ6w4ho4gSSQwgQoBDxigAfwwiMMwiNgIQi45Jhu6inwwgJ8acWABEFcSErFUJ5BglOqmwNEwBPE6ZzW6T4FE54uBMpFozWAZ78E6s7pHd9FQBseapXOZg7w1IZAgqdMgAO4wG6IBAhc6jxy6phSKqgiBq3pDYlAwNRAQIM2QCM2AAaQgggkqhPUQNopwAFoQKwCUwXAYypYQ2Zc/2WgOukZdajBheRIruJszsAgwEIDsBCywtkfzNsChIVw+Sa08mfNgGrFVGutlYglEEcGKEiecWsVwkItwCkr/qgkVMK57lhLBQYG8EKyVAKgZii3nCevgpkLnpl74uuiioAEgCwskIICtAizkgcvLMbBiikvJKxIIAaNEQRHMMIJ1MAPSIIlkAJXLQwjemsqSEIPrOIM9ICj0KkG7NjDbETKWYOSmqy85hSL2JjAaAJ0wic69sAfSMBGpMLADoIlJAYIXNcBeOoBtOjO7uf6fKpnnSlZyN8BWEMmzMAMlEAELECdDulDOAIsWMIzhGgO9EDQPUIqiCC+7Q9h4KfHeP8cSGCl4izOR4ptOb6noq7BCjhIY0RAJEQClrxlBohABMSTzdjt3cbljiqHwu6tsfDpCczAGjxBJCRtre0ThFZEqK1AiNbASEUAN5SFrRUGBPSpki5sZ21QYwhHBhycmf1AWY5ui/3BCmQC1tTCmdJsCIhALdgOv3jA7Lro6dguJjGYZu7PAUhCEDjBDJxA1TAvvnEKLBwABcRAHJLrjSmI+gEcKYBABERvZ9Hf1EQphBxqy5ptELQEKBUuQbzlIDiKfwGvCawvwuatMq0Ig25IyCqACEBnD9zYcqhf5f5FyD5CCPxADszwD7gux+YqWtQC12biwiYGRwqc3g3VdUH/yBtur6LWwClYAs6mFH4qgJuIrwe8gALYTgd7MN6uD6g+Qi1QgPji5kI4Ag2wwgrMQA6sgNsa7uTCAoFdAH6ZcA/McA2gQwhoFeGZnwIMggwoqXmaqTKdZ/UKcaOwbIgq6gycQoXk2ZolaySsAAXMbYoCTS1a8X72hM2gRQSsQAmAQOZxX1IygP9GrRC4boKMhdvFHQPol+GN5AxKE+pd2HXJyfiMBDj6sd59JO+VwJk9wcrhKysKyyNwpiN4AASAAGVYQl1Qam9ylSTzp0m4QGJYgiIsliZjAPc5hFJaggicXRBEguotB/PGUCpUajTXQA88Wak9Ghea5gatM4cK/4eDhGU51sAgL2pLUICQTsALiHO5wYIwC4SbveQyT7JYRAkFmJYmd11DOAQY/0HR1oCjnNNpql9HGMsgnEA5Yw1NiFIXrjP1LgC9tmCZZYIm9EBZumzR8RS21sJlDMRSDqx11kVAI6zhuk8qvMJ5KABzMIDfVIcnD4Lx1vAgnFPqLMidwUI4R0KjZQ17TCRHC1RnKE+hvqBIa+8uw6dLGEJQD8JlLO+bDVAqSExMMzNdpJQGcMMt1YKCqDFnVoeEHkAhrMATpJ0onaYYMoADHMAgHN0GitKcLID5PalHj9JtGVz5imUM6rLosiJjtYQljF+CGFlK02nOwkJY7+eO5v8N00gAN/CWzX71jkESfl2ybwleyLCeCBIZBEADhXnMYXVG1/g1Y5jf1Dy1aNnY3/GMSMpzYq+AS8xEHvfLWw6VgmBrZfMnLNSMZ0vA34rAjT3J1V7A4CjuAUSAW4RS127kAZSZG41SLfMET8y27uWW3+GfG1L1e65iMLQE6r3C8pJFSdSsZC9Hcbuocnx1iZyYIShCUA+1CPpYRcxsBFTJHCOIx8XycCn1UncGeI8S38GXrx4bmS2LJsDhyu1yLnkMvJJET4Tb3BL3fLvo+jBHidBANGLNbnhcWVxtzcGCBJDCK2j3HyBIHesdb3mMUI0SjjP4H3wGirEhcZTZmVH/9cq9Zw34QgT0Cw0EQvVel+R66rN+ON6GhX2zOCNYg5nd2CyZ9jEpd4Cjx46bUy2kbncZChyFzHvoVG45eIodGzzHAFn2gC7HoSEcQKCRhGdo9dt+BAhAOX13lKQ0hwZAQCXsTOCdU4F/YKBBwGbjMnOHmYzg1o4b1iu0wh+0wivwHY/nliu34JiJ5Rv+AKg/gXvmwLMdRorceQi8QjyFc1vxOUzCGbiAwJKaRSowgioAAdIFNYGPD1aOBENfdIyoR7jlVi1MOpjzeKaH24X5uCFIES7HgCZAO0mvnAiMj3vUgg+IwCvknAvseXFrgRQQAQ7gQAG0lhIUARwYwRDs/+TVGYBPMgEUvEFQGhUifUZHvZx7D4OVY42uu3YgjY8W88x5RAJmQHqaE/uXD1WaK3uKUQCE5zcu4/J2Tbg5lgB7R4/A/MHkhoQxh7UbjLsNLAVeGYEOjMBNKskIjMAACIC8m5IHgDlu1Qz6GUslFAKjp14ttIKZTw2vShF6CHtcDfvBL3wGqDkLsuGxjdnhwQjgiWV9PcEBUGeFnIKb0HmLT01Af3wHWBpTFIG6L4EAqLw/1sbVrUbKG4AwNpAjpBFBrV14ksQrFHQb3ZChpBF8/EFlpId6DIKyK7uDs0i4pdjP+UALpq6YNXuZVUazH560t8TlFLSCoOcyfwEOcP+9UiiBU6i8XxGi94wAy0+PBayPAAnHIGTA+ry9olCAIsRACaDe0Gv13qcY3zN84Mt+w/t46o5Zsze7ZVyGeiS9mU24W1kDT1gCQK+vFlQZU0TBEJxNgJy8vcCG56d9yawPz69Iihl6Jka+WkhCacEIcxM8pPG97Luy7bNgJOC+7ssZ4iVdCBA8pItbYcegUAw4ZXvwF9zjXRVB85u8IA4iQAwwMHBAQYMGR4yAYuxUQ4cPIUaU+BAEiEcLMD6ypOAPhQi1LFlacIAkI0uvIoSQZEhEiBAUrA2KIHNQTQoUbEaSFCmSIZYnFJ04USJTjEwrTogwJOlPSEuVXnXcaYj/6ESrV7Fm1boVK5ICD8CGfRBlSEEDAtEOPGvW4Nq2BwnClcOV7qOLLjBmtFRrEM4/CkICDlnrT9Q/hxH/mVmzryQfPH2KUFSCaAxNMX5kDqJpRUtrlbgxEs3tpOKek+mmVr2arhYkYsVWSetW4Nm4a28frK3b7Ag1rK/mdTGc1AGMIaUO+lOL+auQI50+3Xt4MYWphoRmyhTkhxAhNWp879GDcwhrzg9AIEmSNOFBIVADlz9f9RfYYZUYMZubd/+3/3k7SyH6ICLlLlJIgQDBBY3bqClLDkhFAg1SSWW9BTTayD3rehoqhu9ymEHEGXIIj7wVSnjpFW7So4GGVNQ7/4A0xSgQ4QQCccwxIi2UuO+B/Hbbzz+2htSNNt2g0NGBBVxAEIIXIIgSRggqlFADDWDJ8koJYCzuALs2mmmqE2KoYQYn0BSxxBqeuAyol2SohJEDXKwwxgX2ioCCEETQ0U8c7fPxAThmC/JIIeEa8tCDksRxgkeajPLJKlPhhRcJssyUgU1hcUACLlMpTqNa9OTzhB7OTFPNEnsIIoYVFIETPUop/dKSPwbp6c9dgcOjRx+rWGI2tYjdr1giEUUrQNsSigZHSCAlBUpLLa3UgU4zhYWBCy7g1FM7SXKQAuyCQNNcNcF7grxMSvAMvQgl/LTKBknVldd76XrNxyJ0EP+A2H+VNTJguBZty7aDJsExWmmptdSBa7PcdFtuOc0S1OIwrGXcTGo4d8R01eVMEUNCkMGSOSv8VANQLfxSAT0NwVfmrI7wsQCy/FVr2CAHNjZRRftjAkcmE3yB2oezjXhibrvtVAJeYDTuEb4MySRVVXMoUYhWYyhBESAoeDeVK7dcOVSXM8h15rUlMkPQ/P4lSGci5RZYWdz6K7gLApmM0mhekNaUgSyZpljbh7lU8Mt6rXbizBFnAG9rV70OoZB3VYZlZXlFfXkQSdgOvaFDfr0vWJ3nTjbA1Yt069AREp6PlAUYBjxwwSVeevAsHYBavQVejuSaVB8nsUR1g2D/t6WwWYSXbFiq/F0BvkAXne2afbxCh7gPLri2Rb0v8iCh5+OF9r8fvtYD3JfudnenQ8UQhAwiiaF4x0mUnLyuDYGpKUYgQAOVaeBbXXrE9AbhA+utLQ+CeoB+uDe31MkNb3lrnd1gN58l1S5962Nf4SoGP/WEKRKaEBH+0GUiTSjPPOh50YQsJi8LjWomC5yZvu7DrwgOLC6GEt+hemiw8c0HFueznQM8qDSJgbBpBSTJASNQvxBBLmvgqcGJ2iWJ85yMTlz6lAx/l6dB2BBfDRSUEXJGwe8JsYIEM9LBgMabDALHArRrGMTY176KFXB2GxmEIewHOePlwDvr6owW/5tCkiqpDFTqsQupxkhGXmHvPtqL285ShyjcoA5Z4gvafIxoOw94cAK5A+EeE2crqgWSimsazwrbZZ7/KXJsZEvc7EDgOUnuyozA+t6xchPEIK7OdZ6UY+xYY8QOZmkCpeTUppi2u81FbVQ+AGTWRlRFQm5thScgGQVmGSEubS6VGFJA2nb5JywIypKXlGAmL2hBY+qGfKxpktHSBwsP5o6fqJzS4jKwEkWYyXjG0x8sSWaNP4CGlvJiGS51mU4dOTAKaywWwMDHFry5rphx1I18EIS+pGkLmtA0HPziB0VJiGAQPQhR1qoYHm6yEJwrmhOVUtbI4uQyAhGQaI56ef8fNKrxopukjW2O2lHVLas/yFQNL1yAvtuRtJ8Vk2EfqdcnRRQ0pkIIWSbeBM5KcLFO8bol2nz6UwK14CuV3B4wATasCgJxnsYcEGs84AIIiDJbVZVYpjjnMlzZa5DhkWkPfnCZzrzkMHIiyYsklDLFPQIEpFIrgWpWAM2KpZ1I3SF/kjVMu4XvZ/VUDQYY9rD1JdGUueMdhc4GxVxFoiEwtaJ31JVYmip0rLSkVWynl9bLygcsmv1KW6PgzgjehoJw7FmhvFe3jwJHr0f0wARggd0lUqxiZkvpy6yZ1hLY9gm4bdUKkeIShVqieSmLF7gom4EMDFc+eDDufTVrhBH/LJeTaeEZHKV7JNI+dwBOTU2TRLlPfrrPfSKkVwRWYomGUKCrT8jtZmIglG8uNDQtWmSFOscc+gInD/g17gO590ujXpJu0iUwEAs2AmfZkxQOUx9V+9k0zaVSI2mzV22r6NVWbeYyXtuwc+YEL/casLK1GDFrUmBizSpBBypWsWfj2l8eFkzAHbXNG4CDIBuTspQM5q6WQCxYCvz4FOPV2njI4yoUCeUl623vh0OFSxE/WTXrfMBxjdtZ/lo0qRwF0M882UMDNGo1CbKxPpU4sW11t0IPnu1DKJA/r2YmsYqtHAVk8KAO57RKenYyn1ODBSR4BYcFKMJ+lcvioq6R/8A827L4TJsaXtTYYdnSbuEaDAtQ0etzhpDwQ0JUyDgrFimxioRCkezh98Z2z6jmSh3agAQcaHvVSCiCsNx5ZY2iboK7Qao86boWAeyNNbsW6foY4EyTum9wPEYgmxtygsiZiMgx8DesVOI/9qIsp1wytbXpcoQ2LJzhC0cErOum3LvBOFEpris9gQOL6qo2U/IG9u649MRz5ipmEakBIdnUaaMMZWR1LgwX4fVF4J4a4VrBQh0UXgedK7wPsQ7wse7WSc8KEdG4Bg4GNn47ZwJbxwY/wF6KTduI2M9EKl8Bilruv7He2awzBEzNt9ICLIz9CEfA+RF6Hm4s8xfozf/tJMHA5xZ2J3OvgPP1vEEo7LNxpNjHhogIrPgEDB/lBFgPQSTAudAkU4pzB3wE2LWyg7GnYOyVR8Sgd2gwjPqQ1m83N7KWkOsD193u2V26I7iF+qaFfAHzy1WfJnJyFfqbXUAZGeJ5C6H0mNXgrX885LFihhbsQPLFbwEZrrxcIW0y+UQv+lucyyiQ8prj2YWm6qMpbEeSaifVk4gh9JdYozS7JXWWQbTpZKXEYej3wLeK8Ie/gxbMfwfI/2ysjeVcAGseWcLs6AjADDheILWQaH1KCQMcIQEV8AI6JWpupdjaTyKE4Hh06+pKICm+yRpCjb1861OghhQswv2uQgv/5G/+TPD4+iXF3K654mrcJq7oJmiYykA+HMDR7M4AGUABdZABHSB+LGEm8C0iQuCwLoPwkuLw/OcVQOOmBOhKetBAIlAEIQIPTtAE6297km/t4Kp7+G/53qmNuocg5uLoxOwGrU8HHaECUI8BenBxIuAxpO4qSoDfOAMpMFASbiLUVuTOJqT3olAKH6IKrTANVLAQsyxg/E+CVAcMz2I+GuCebMf6EFABK0ANHaEBF+dzROAPJeKgCK/lEM8jXm7x4qV3IKD1AHEivEAQiW8PWPCi4O7zyM2HwJBuPE8g6EOZkEhbJjENKxH1NMdCbmXNYC8rAE8IxI/8XOImoG3g/3ZvQh4mFVwABFKxbQRx+MZg0HwmC3/J3BSxjWCwNgJQPmin7vAoB33xFxlQAk4RvBCPK3DL0xRheUCtGTusi7ZEGjkxFZvgGo8vCw1R7dQI7l5xG9+CC+gjUvhqAhCwEkmgAh6SAUNlakiO5rIC/J4gsZBCKQJOBkJt60RDnDDFFPcxFf1xB9IgjQQy82oRrlyw4uKGQAYQn3aRIdPxIStAIp/uDx5DBPxOKzaNMzDQ5QoDJGnJCR3gFKtRIlaxComPENku4g6RuWSN4vyLLRhNPjyAgwwwAR3yIR2BAbgEeCAsEopxK8CvB14FA2EC2pyDG0LjpmqpARcAFpYSIv/68RrHwKIAcvOkcui+kfmybCAQkj4mwByvxSZ9kQQYMyzZkSJ7Ig7hUS1RRATw0C3Z6x7pJBA+Re9cgBfuEiKasgrjACrJLSrDsBu5UP80CfpwkUAmwGEMUDEhkjFJICyF0ccMQTK3IgZOJFZE0TkGLskaqg93zQVC8yHyUhCzETWLSgu9sCA3j2fGcT48AHBGqZlokwQaACyh5wA8hyUiiS5E4Ae6BjgjQAk1cz2qhGw0gBeUMjkdYjRPcC+d8z4z77/yz3UEgB1wBDuzUzHTkDsbICeTkiJXQgQUQDX+IAhgZTebEeZoZYCyBD4XQD4dYjmrMA0gDvP+hQDeqfn/MMnQ0qI6Nei6mgkDENAEKhEiG6BAxdJA+KJDStIq/sA8Y4Up9nA9xMmsrgSwZscDMLQh6NMEL0HctlD5ADIWOcqzBCBHIAFFTWBKTSABLcACIOFFb/M752fNsOMntyIClAcPC2PUGO95MqUHTxE0h1RDrXAPOhQ1NY8qYXE1Oa8gfsNRGHJKr5RPsTRLu9MRepAsxwRMtSISUMTlQoI948U93dPgKGtIiZQVW8A0ndMb95PWonI3RkD0aHBP+/RK/5Q7bzNGEZQnFEG4uEIEjCwE0pMDY25CHBVLGm9BJfUUinT+7BM/83OjqHLcKEgMcsQCrgsDTEBUkbU2H9JU/0kFDhWBAlTD8J7tQQhOVn/0WnnMIjH0EK6xNHlV1rqR/5LUAAQgT3EkO40VWa+0RX/xO6dmMVai5LjiD8CKZBDJGXHKShx12PCkFiDhVk/BTenPUr9VC5kr/8I1KwmEF4r1WC3AER52XdWRQgCqJiSBT1JDEVhIi4STOD9snErNZWqhAQD2FPJAL9+qLzd16AjyWDrVT2KzWI11StEwAddRPSpLMWrCLFPjEwPu5XRPyX6r0tBmAkrWZPVSZffTqLgROgfCU8uHYVNURXvRZgeHYvv1D9Lm9VJjLYFTA9+yeYTWQsBFlTKATUv2ZJnTG33uOeuUxQSiU4XVTyxllP9QdGr/asccaS9IpSxF4EK34hVW7vaC82RY5KbGdj0OiFQc4GgbQkNTQP7G4K0G8xXdlk4piAnm1k/wyW6bKWmuRV6kRgE853PM0la1ggJgiXAjdD0VKT1IAk+mJwMcwXEbohNWkfiwQFcpVxuVLwbh6GV5hfrs1oPSh2WkRkMWA1VVFSsMAb2yrqaEcz1bJnYHQ75I1nYb4gvirwVS4PjSQGmhi+3yb8Z2BbWkqncexlKQ11ZmlzF6QgT+gCtOAJaOUIsiAGgPl0d5VHZrAXu11yF2Af68d/j2gG0vt1fxhgnMdVdgoWgaploo5XdIY3q0tiYegyW09Sq2wyja5Zv/8rco45I4ebSC5Wu+Avgh9MAMvnf+sGByVfJylzQuGHhmHOCeXuAFaIVKFIcRKpg5dDaBOuQAuMIyvBYJNVB/NXMk9GJ2UTiFVZiAsWAHJleumu801WLdNhdfbthJJEVSECR2f5gwespiT0MCirgIgYIeIzQz4XI94LI9FGODoXh0zED+pngPqgwwnZOBt1hmbrhJFsRJvGQBuEEjKqEVCEMxZoJDsIMuNCGSj0IRcjQJxyok4HJOfNiQNUS+6LiOVRgPtEAadEGP5dQAOhUKGphtTpE4BvlCDvkpFJmMG3knzPJGuEITNoNdKHkZpVc4M1M0DLmCtTYCABeUuYIP/ybhDt4ACpigQ5mgC7JADf5YdGYnLw7ABS7kEUgjJEyBFRZ5MXzAlhXB+7RCE8yT8FoCDxMPaN3Yh0OiEmgZbZFZPg0Em/PCLsDkKV5hkYN4nE8DAiAZw2CFcJPQneMYLi1BkTOgp2q3njHUAewiL9hPnwOjFcAZMcQZMk4gFQYavdb4JWAif19het1YIziipyIgeyE6OT1Anyt6nzXEnw+DMeDQEBShZ13lKFq1zhTqMKJDodujb5u3pZcSFixCn2V6phMjiCXhYnHanLVCEcRPnX35p5XQKeL4KWj5k41aCj2gIiqCsqKDdGk6iD9nTIiYLqh6p70mVkT6pxcqOv+cQpEZuUa/GvgcQAHEGgScwqw5gqarYypsRDVO4Afk7AJZQidgwiPnGpO7OaV7ip7zOhUdoa/9mnTNuqmpYyZuupxVQxKqGut28zLd8pKdohIkOwIwoLLvsgFIN5c0e3qAuKnLGKDNsgTWmi4oYLTfBAn957G7eTAWo6hdWwRhm681mzlqWzEYmSZumlVXo0Fd5VW8Zp1NuyhRm6t11riPG/iSe7mZO5zzN39twpaxgze34gCs7rqBO/FKeru/eSYiwFC/2/1qYbbHW6Of+7zjF5dVgxTEby2TYp3b8jCAmZ8haRCO+b6lUL+ZW6NVmjGs42JtRL25ArHH77pJJhT/5ZquWyGIjdbBATGXxru5GRkn/Psndls1LIMzwOq34/ojSzokXoHvauKhSVwEmwzFqUMmypgCPrsE5CMIqnvORKD8EC+Es/qS0XrHS3y/qYORF6Mv+oInLlw+MuEyrJuSQfEmEHysKsEU5Lm4oVwKF0DKy7jKz5uwdVs+RIDLLXBkdpMZf1rMFSAqFgN1zxzyDmC8VZq+GaMxCDs+gEN1x+/qKLnDmbGxxrw0FoMa+xz4eCHCJ7wvbiLTOYRPSgDDeZvZSmAjXSKuEfwkoCKIKXvSrc0BgLihq0PTMx0ygoI+LCEIruHqsI4jGRvaKqHXT50xGlfVwY7V/xdXBh3W/9E7vekDAopwzhY94Bq7MJyjpHHFB8ZT2BFuAph7azE91m05BFiiBEiBQCyDp40Mu4O71/kZVyTh2rEd1RqAuYM80/GQJyDDRgB8PlaAXVDkAnuZ1Ity3T/Hq9/9suL9f6vcOjjE3vlkMkIAR/a939/aJzw8zHvdPSSBzwv+ySCBOVwd022Z4X+iBPCaK0rAg4ViHhkdzB+7ND6n5Dc+nTz+1S82Eg6vJ0Y+RxTBAlNeKeocvlG7piUB5mNekmbev0fd5vmEVR8eRySh3728/A4vid05KhJo3Iuez47+Ji521CODVVeA6LViEOb83wPOGrDaKaxeEgQ6659s69fMJf8igyWCIhOwnkDo1d+TvMPZmdfjuBLY/e7dfrjMupF5Aty/Psn3XUcWoNkomSOf+ibyt9e3mt0H/8kKvzHkfh4pWSg6w094mSNdgieCG5PhmXouf8RouyNuAtwlw8spIxM8HTjs0OeX0RrgezhN4mWkOvUlysRxJe5xOiiGItQzwbuBgzJ8nmReYhB4PTPZg+98f7gqAuNtHqeFgjKIQhMIfjWEQvSRkMmhP0byZPrViheq/w9wX6AmQ/u1IwbmV0eSXPSfOoSfQmxpIBAAqu3Nf5dSofUAQkEtaxRCiFC0okSJFSsyxQgS6ZTEiRQrWrx4SsQJESEiUaAwKMIfS5b/uB04kCplKlIHLNU6gDGmzJk0a9q8iTOnzp0yebl4ZElBhIIaFzJ0+PAEz5iRRBgKIQnknz+1SJ6EQCOVBA0rF4BYsDSs2LFky5ql2PWRgj8FDZ04wbBhjIeazp6icOIpyEEKLFVacDJQ1q0aJKS1izix4sU5eUEgtcDSK4IhFC1cmMmhphgRzg5SZEjSoEG1+gJWmUqDaliwJDgGyzi27Nl2eTlYyc2SDArYsCk68futwhKKzkZSBHUQVUuPDkCAIIEw6+mweL1wQDu79u00LUyYACsVBEaVJlOIJAl9pPUhDIkQYZaCCI8RSjeHkFKCAwewGPhn8N0EHjgwAXcG/x6oHQYWmIBBLg4YdgAj3ORWUlAKgDDIeRGRJYki9NXyyAKkkILffvz9x4AjGGDAoAeOIAhjjHZZYAEkkDjiyAUXsLafShAcsECQIPwRgSSScDNWJCGAVF+IzqViG38TpIijBSyaYMIEGLwoY5de5vQBBjbaaAGOGHxnomOPjehVLYMoORZHRpLmJH62BagllitiyWCWBX4JaKAXKVgjJDTSyOAEDvDC6AsvkEiKC5HVIkkInS31h5yRkGYJYBAwyouAHqxI6pULenfmn4Ku6uWpNS7IIqkC7gcqBI9C9oibTYXVlCHoiaSAiJ+a6IGAZx6b5amJfsclq84ayAGLh/8iymCs33ngAajWsZTrmydsuJN780VVH2CkvADlftiK+t2VfPK5opbPzktbtCZM++67pGJLKy+RdntcCUu999SvpYlIYpTqphpvlvFeGa+WzdJLcVkcVMunlhq3GysGxX5M64+1ELUCT68Q3NFo9SlwH6PqYgvztakai+e1xU5ccc44qVCtrCsWW/O17X7Mr7+PZGCIIpnwFMF7HPkq2h/BupAwL+uuK+rVVwd4LNc6f23TBqgmGvHGAgZYbKpELwrBArUcFwMFOw3itFPrgVQLCFS/EKXWZ2+c9sP6JmoB2IZfxAG+WE6g57Fll222gC+4LYkImYSwk0HvhdCRR3T/HuAoo1vXXGqfWC54L74sHs76KSjQaOi0ssuub6lnDujACy6MLEIJhuwUiSHCC7+eD/V9RUq6sBh7Jp+o35s67NPGPm3rht87phVWjMl9oWQeenrjAr6GoQgrwKdT8Ch3JJoCwZ5rNSxpa+nqobFzb+P2kHBgBQdkomA9nTVATBzgAAoKiMAC7s9/CvTf9lQ3Pp90yxDE2QkFnuIeX/2KKo9Inm2Alqroec9G/ltgAk9oqADmrFgLvAEKbgBDFMjQgCcsoP4Q5bFFka8WPghBCdCXk0EIzynEE83KRMQ3oJnuUA0g4QkPeMAa+k9BKqSYAzxgAQ5sYItc5OILv3gD/w6EsYQ0up1j/qWADPSwBJib2/CKGJJagIhqn/IAa+jHRCnKcIZRRKChPECKKs6rAdeZAAc+0MUNfACRjFwkChx5QEhkiW0QkNQjQJCBN7klLK9oTxEjMIgM5C1IVePF8nBUJUg0YI97pGECG9BEK/ECNoJkVQPqmMVFJlKRjVykIxtggQHdSkggqAUog6eUsHBDPhyJhA/iCIIQjciD6uKYIyoAS0giEJbcBKbHSAGCWjoLEvCbQBYficgu+nKdsHREdR4jqQVcshYZOGbSyFIL9olGlH1pDh1TwijqMGBLJGjAB1DQTViOyUrZWoACxMkqC+zNAQpqwCHXidFFtv/znSyR5zyNOYj0bJIslnjTM0WZt6+Q8jkAtQ1r/HPNhEKiAmUyU7ZIkSsMQFRQjhCW1baETVii86AabQAJ3MmLlQDpkiAQSCZ9IFK7VEJlpelnkA5AIvwAlD/80RGOKlABVP4HFouCTDFTsdNAYWABe7PaBK5ZARIUNKFH3ZFhOvqISwoEpIPwQSQEhpgDEKk0zAkS1UakEoXxpz8M0JF/yPqglPxILSBKa6Ck+SlT+ucCqOxsjhgAC6501CtBkWMGnnocxqRCLVbF6ohYCqXoSIA60ymMjzra1Mpa9kvIg1+UpvPYsdr2MUu1kGlBSbfZMMABJyHlNFHDi+g4QDWKqomOSkbUXMrWYreA+sMj/hlbwqhmutQ1jFIPkFfj1vNNBnJnSqapVa3IVrY+Okl2LRRI7n4pEsiL73z/e9viFtOYQIwRLCvAGsPQ17znvSpWU8EAg+pXUJHIgJPgixrUsGSpxfwD55yFCRX4EpYkuEBc5frIZUw4Z08xkkimQpIYByUCQxnEhAMCACH5BAkeALUALCIACAACAasBAAj/AGsJHEiwoMGDCBMqXMiwIUEuECM6nEixosWLGDNq3MixY0EuYdiwyZJli0kAKFOqRLklyyI2Ybh4nEmzps2bODWCGbllpc+fQFe6jJmzqNGjSJPW4gKmZNCnUKGSDKO0qtWrWAU27Rm1q9egLalmHUu2bEUwXL+qXfszi1izcOOO3ZmWrd27KN3K3cs3J1q8gAPnfdu3sGGKfwUrvpsAwBbChyNL1lp3sWWvAYTKnMyZb+LLgTOnFI1Zc+fTZD+DtkwaaOvRKhNk2Yy6NlI2r1cvzn03i+3fOFXrHm5XdGMAbIAr54hrCvHnQXmrfB3g8fLrFXVIhz5cNO/WpANk//aNvXxCXAK4Q98uHvbP9igTWDdPv9aXPtvVr4bvGmVm8QC6R159yzVRhHb69edTfmv95yAA3o3mXWaNbUEbgbV9EYUOxyW4Xn4gQhheAAkkh+FpTSBRxBIdeigYg9Mt+F6MDoo34ImRfdFGEQO4eBmD/8XYX5DgxQfAFBfiyFcdD0SxhI8/uudfkNM9OOVKNQIYIEpgKMlXik0iAGVo0UkJ4ZkTTqmlmg9q+Z+JXpql4wMrjukfWzDeiWaZVYroZpZT3hgnVmY8QOeTdn7Fnp535hZeo41SKaKfRLYn6KBKeWHoFTokOuOZd1kJaoSMwtfehFn+mdkWmFql6QOcev+K13eQFrklpfyxaWqNuLLaKlKvKjFEi7ISRx2otQaoKqp/svSrUa8+QEeexTZYJLJo3tqsqhLquuqzOEUbRXrVYivklU/l2q2egPo5Kq5uZqvlFODWJIWhsHZabnGRQorsru6tCa+3k56qJr31dvQFvsISuy+Q5mKJLXipbhnvshX/iXDCGTWBr7TUuriou21KSqq2Fl9saqS7lgzgxhxbhAS+RRCwr4JmBqzulRj3zHLP3Lp5acwMHcHwEDenW+qI6Vp5qs8tAy21eHASzVC0ICe9Z8GlVkldhNrCy6uuYgeNcRlWM7QwvleQe3Ol5tqKZcqTyvs0z1NvK7WFaSv/NLOhDYu8c3TqGrxmpW2SvOe2uJKd97Iw902Q0fhGEXLOUercMo23ct14wS5fzGbZdB8uXuSS38u2vp5ebibYKStrut6Hkw7o4+J1KblAHn88rayFM2q3v+8uu/XsuN+d/J+6S84k226XK2mfFNferJqNP2267cvL/vLuquNrRNJMe/11vFxTub333bevpWySfwxr9NzR6ij17taNLn8q9+/+/25KQPNihgX5ja9ajlKWhPjHruVlL3QAfBzqwNU76CWIWiujGKUWuDmxcW9qHwTgAOv1PPHtB08JHBWqVCi7ufkvgjDE2Ah/pQX5tQ1Kj5IRylqYveLBDXkxBOLy/yaIqRIaig4im5vEVjY6Fj5ug1LzVhAfN8NB1fBjN/QRrYSkPChajAABIAAYp0jG5BHRS88rgKGqsB61kKpsaiKAAHQwBCNEIQpVKIIe9RgFRCDCCEMYgADYF0IyFhJAVVSSFtSoRkMhbUwh+px4CFDHIlzhAR3ogA02yUkbdAAHoMQBFahQByyMIQ06GGQZV/m9X9WBkWt0Xai6Urt/hXEIltRkJ3dpg1CCcpRUIIIwU0CEFuzgEmlQJSvJmEgMLfIBjXzAI2cpIwURaWv58w4ur6BLXnYSlJ8UJTCFSU5ipuCcZEiDAZY5xTMSqID4KkAWM4ezYxkOQgnAZTd/Cf9MYIYynMA8AjmHec6CFnQHY1AmO0U4qAoaqgBVkCXmziW8peVQPEPwAxHi4IYmOGQcTZDCQIeJBYOa9JzGTOhCAehO82ChkQVQ4zTdSFNbchE8W2gmRQ7hhpP61KRk2MNK/6fT8jw0pvNTVDUhdjcWsqtqHuHpT3/agksMYKjda+l1nhlTNf6OntXUmf6mgDac6KGnUz1pC4SK1eR56QhdjWnbJEoj11y0W9rj21HQmtaCtkClbc1bUZWzyLgWoAhikhie6vmea1YnSUU5a18NSgaFBhZjWgXOSw0bUd1o8I0V02tVDhGHyaagBWTQzmWBNtjfQDOu0gQMA8P6M2b/AcAYY+FrX1NryP8NbauGlSf9MIg3/Sm2bgaDUGuLogXTpiC1CVgt5DC02bh2VraD25/J/gTVrOihtH2NA2+lq6rlnua1XZUmxGg5UYI97bdZAe9JiUBM+laWvH+C728KC1vWfeq4C8RmxsYmHsiWJQ70PSd9R0pMMowRv6czCAumQeEKW5gFkaluV69ggKjsbHpL7FwL31SY0i6YCFgYqECJ0AcEQPh0x2ABC2RRYRlbmMIwgIEKVLCBHS+DL0gILhv5pFT14U9VvipMfUdKhH62IQ34nYIn7FAKFchCxljO8o1zrOMdb6DHP4YLert6QGqyC3vawxhk+FLffvqT/wo48IOLAzuFLEzZylnOM5ZvjGMue/nLGwhzVvib3pmyN38qfCDoTgW/yOiBCEfopy9/iYgHL1TKdiiHCvTMaRtvmctd5jGgb+AKQVdFw3J127UaG7ANgs7VBVtzX7QgSl/C+Z84GMJQs2CHDdC4053e8jRA3WVAb+AGN0DBDVRglSDDtgiRBLBjnSi6MzV6Minw5Se3jYNM1oydmJ7FNIAdbD4Te8eiHnWyOYCCqow5ptfFWV1LpkSgQUjWhoFzOD/ZS112QNerJGuvZbEJcnOaz8M+95/VjQIUcIDdSCE0maUEWorvEG9SQ40Zuo0Db3ry22ScghxcAYNfGzzPCP/vs58XfoMvI9vhHKAGB45yL8NKszHHUmK/jPvCVHVXMt32uCcLoNog8voDMKDwyfeccmKHOt3HRvbLH24FalDDFUVBtTw7rDTj1vbVUQyAbZrQcW9msgNGmOKUN5B0pZ885RZWeLql/vKGU50aFrAANXLybnkmVniiamyaLr4s/R4mDmY/exQs7b4pqKEcMNhEjZc+7pQvI+FPn7vUGw5zDlQ97ybY+02CS6cP58pwyhuR6tMsHnxL5guJ9zbjsyoHFJCj7W43ONyXwftlZB7qm7f7wz2P97xjQPQ0kTi8V20xmzYQex50k3LKvsmzn53oLJ3DB9iecj1XHu7T6H3/jtHNY+AnW/jDr3rxTYABC9gruAUoMxN1vjTkxm5ZSbaNGzhpfeunvfFzUAwqkGN8NmFaBn4U1nvLQH7oZmwb4AqucH6dd3frhwET4H4zoXWx5WoVl00XlTyGJxnV139nVwXRRXs8wGMECHcThoAK2HsMCHUP6AqcN4HqV4ET4AEY2BFwZXOdkl3vYjfG4zN+kgCuxxndRoKKJ0bdMwkN0GMDiIAuGH4KqAILyIDGBoE1aINWl3cWwH4TkIM7uBF99wD+FYTaoz/VNmCqch1UoIRnh1jd4wnJ8GU7toJSiHAvCIPk54AQKIHDN3xW14VfaIE56AEeAX9KgCi1FDfp/8OG7DMv1yEFcOhtljU10QAKKABoeJiHCUiFe8h7WJiFNMh5gUh8hFiIFugBHsALHNEE8JdFAFNXHMR6uBOCr1eJHbCIIKgM2tByPcZlnlhhofiCDUiKEFiKExhzg+iF7LeKrWgCG6F8pYdxJ+M1QuhFA/ZzqIEKuriIs4dZc8ABwHiHnQh+xViFV+iAM5iMphiIg5iKYHiIvOCKGlFzhlUEAQY2AWaN7XOEnaGL2Pc4kyAIymaH5oh7fHZ56ViFo9iO7viOHNAA8Vh8XziPrMgLL/AC9wh/lnNTYDeEPYcx5ZGESlgAACc1CQAFycBuCDmAoPaJMtmQDtmHX5aMOP+Jfg9Hkc0IehjZirwAARiQEVpXAB+pOYyjQABUkpU4kMvyYFMwB4JAjoCWkMIYfqBIk3x4jICGk+54ijyZiqoYhhkZlBCQET1oWNMyYoNHbSxVHkhQibw4NZ7gCOxWjlbJZVoZijHYYzfplaUYiBQZls74jIcIlBBAChOAEWkZV0jUlrZzSFKDi5PxhnA4lwASjlmgDDKnbHiZlzCwl1tpk13plRLZAGFpkWN5mPWYmKSAEc6mloJHSFMEAJQpGUcgl0vQM2M0CRbwcAf5kuimY6F5hVrJgLPwAQsHmIG5k6hJmD6JAdDoAQ7QmqTgAospM/C3lrYEO0IYQdxYG5b/qYRzpSWzBwW/QAvACYzCGYPoVozuqQIfgAkbsH0fwJzN+ZyoKY8mYJisCJRBeZ0LcBGxGVdp9zMsY38wBJCdkZv9VwAdQCdj9GCWlgBzoHfsFpxVGZ/vaYU+5qHkl5x/tn3M+Y76uZ/F5wiGSZbUWY8vkJgusAAOYBHwF3+IwyxRY4vJY2C2MZ7X1wFGGY5agp4YepfsCIUcmqQ7Np/1+WX3iZ8Nd6LQeZHSeZgtqpEwugADWhE1ekD3RzqS2TM8WhvdBqHWF1P/N0nmKR5ycHxWsJ7syY5KmqT2+QFPCpjCJ6UU6YUqWqWHWZ0a+aICCgI0Cn9pGjth2j3mAaFm/5pJXVV0ajqkwhB6bwqnR9qe7gmFytmk9Wmn+EmDesqTfPqMhsiKDgCogiqgj2CPE9Glj3ijiTo1i9pV11cAmDl7CaAGF0gNlXqXcXqpxlZ+86mcw8pj9vmpURqqhKiijuCnpoqqqRqjj0CoFNGl/EM7GBOrAFIeWuCojNpVi+cmjDcH7Wd1w9dwUges6ooJ29ekdnqnJYoCoUoCFVABFuAI+OqnsECdgGqdqjqtXGqo6MKB2iqr2CEFNRp/4UgACUAAUDCpeidzwMl5pPapMwhodoqx7wqv8aqnPECv9oqv+Vqqp1qPrema0voICsCqDAGLhmo2WFUeRNB3troEE/8aqWGkqyaQdxI7sehKaijwqcm4sRsrtDRIgySgpyB7ryJbpbAAC6far9EqrSCgAFvaEC4bXAe6aFiVWZMRV0AKrmA0tqpCrjurd73Kbhm6hUbrCkVrtB/AA6HaACBbr00bhk8Ltf1qltcZowswrQpArVhboynJegWbN14bGco3cWEkrmH0sBNwtlaXtmu7hQ3Xtsj6AfI6t3RbrxUgss1qgU/rAVBbj6mQCtGqpY8AuKwwEVkLW4X7REGUuIdBBDUKjo07thOqBg6AAZLLq5QbiJYbtJjrtvK6uZxLAnULuk6bt/2Kuijrt6urAArACiyrEK9roAhgAALQvQIwoUz/CG7Y0ZhxtXgnGL5hBEZz4AG++7u8eorwC5yVG7Scd7QNgAJyy7nPqbzLK7IMwAB4+7QlywupAAGuKaB/C7jV+5qDG1wRqgQQHMFF4Ad8VAR4VAUYjMFGsMEcPARDoAN0pANLMMIDsASCJEYoDJXYUaMPYAQonL5kCwAP6wET4Ls8O4jqF786rJ9Rirz6i5r867mfK7IX8L8M4LyAeroGTAoI/LcgULWswApXuxCvq4tW3H+e5Elh21VKgARd3MU7skd8VAV9gAvXYbseybCZibPREAg0bMN6F7HxOJg/XMfzWrdD3LRGfMQCnMQFjLJamsBVW72soAAO4bJXnMiK/3x2HLdtmYQDbjCrhnqzMJy+d5AKbwzHFbnJdtzJ/Nu/oFvE/4vEfrzE13kAgTytgxzFhnzIWiAFsBzLTHZrk7bIuthxOCAFWkAfi3tY68SEwAzM7sALrFjDcHzDnNzJd0y3yivEoOu/RkzKpvvHTHwAqCzIqxzFrXsVh9AEqHAIh4AKWuAG5CwF5NxTIxXJBILGNqdrL5zCWjIHxJzJZ+uFyByPJEANdHyi/AvEn/zJQpzHRHwBokzKEiABp0vN1ay6q/vE1KvNrJCdu6MU2Su2mZnCEwoFn0DMYVjD/VnP9uyFFRnQ/wzQAe3Mz+wIBE3QfNzHEjDNSszEpHDN2P/80BAt0RONFOwcV0qgA2QLzyi8ksLACw5Aw8b80RcZ0kptASfd1AGd0vi60iw9ykh80LyA0Aptzai8uqpMvYSszTid00VR0TEFB2RbyWpKANFwAPVYzGEone370SbgCEyLr0P8uSgN1VB9ASot1dHsvAd90Akd09V8zQ09yF+tzdcr1jix00i1ImsMw7pLAHdACm1t1MYM18+oonM913r92c8s1SvNAKLc0k+rARoQ2INdwDKt1Qnc1YmtzWfJ2GOtiD6N0Ridu2pACi9A1P/Z0XAN182ar6D92aLt13+dt7CA2qq92gdszQw9rZZg0xAdxbNN2zhRoEhlBAgQzLn/DcycwNv1WNRu3dGZHdyhiwFNS8RRfdyjHc2mfdqp3dyD7Zqu/dqWMN3UXd3Xjd3vZ3Pc/d24jcKc4AIQMN7/+dvmXcNvHdwY8L8XgAGjLdqkvcfJrdzLPd9YXd+JqdWG3dD6HdsQ3d/+7RFkXQUuBtQDTuAG3tu+neCYveBhaOE0XuMXrtyoneMa7tz27eGv/QghXt3VPaMlThPabZS7KdkrrrsFTgoHPt7kneAY3tFHPAE2TtXxjeHyneP0ndBL7OE0vbr5HeRCDtZFPhPki+QI0N1LPuBNLt5QfqowTrpafsR/neVanrc6ruEbXt+Ffd/47dUiXt1hfeaMaXNO/xIAbN7m70wAnLAATGzAJhvncu4A+5rnmJ7pe87cgd3nXg7m0M3QY+7VZV7dhs4RXhBcTrLmjK7kYMQJjwDpTj7p403UUWvpp5rpmI7aGb7nnb7ag/3ngM7V+S3opQ7Rp96RsLUhjM7ooRDrLuDkEODitH7ruY7Eeovr2b7pqc3ngg3srA3q13wLxB7ig17drZzsFrEwhuUkzd7mCDAK0C7T007r9m7t+H6qmy4BnK7anu7cMw3qWsoNYj7q5y7kU6zuDvEFiH7b777kowACWhrtkb6RqWDvJludEnDrnT7f3t7p/17fBSzu1zwMQD7mZH7ssq3wFMHu6eXu4fvwuP+NBqwQ67Ie6dP+Aqdruhh/1SD/880d8qtN8qFe8MVu7CqvzUTO8mpjc1VgAIs+2e8Ow29QCSAA7RQv7Qas8wlNwF5vuggN8qnw7eBe9hBA9AswDAR/8gZfvW6v8hmwzUy/EC6/3d8r866ewkyQBAqwuhOf9QYc+GUP7kI/+KdL9NDNDYqP8kdP6knPynO/EIUSV0UwBFEv80vOBLsQuH6/AC6Q9U6u9YY/+mb/x2iv9kbf9qR+8Nr8CJGfEKlevj6dvnmP+WKEAKtQyJ3/9zKN8wb8x6Q/+l9O8mm/AATP+I0v6Acf91G89K8/OcuuA6xu+80+CqfACldv857v+b3/T++u+fvBnwqkoMSI79qMoPhsj/LK7/isL/fPPxAF+gBw8MvU/+5oIAOF/MS77/kucADd7/0AAUHgwFQFBaYSSErhAVIHHD6EeGABN4qPHlnCmNGSAo4dObL6yErkSJKPap1EmVLlSpYtXb6EGVPmTJopvyApkLNAkSECCPwEGlToUKJDoSDLABIECIuPFjxd4FDhVKpUIVRtGFFrxAXDhlHkphEjx40eO4pUAJLkWgc13b6FG1duTDMPdBaIogNBUb59iSJgsipCUgVLm0KNqrXh1IhZtz5+ygisWLEKNpYFmXbt5pFzPX8GHRrlkbsPoizx6Ve1agSjBmUgXJip/0XETx/fxi2R0QJGkidTNhs8pGbOrEyKRp5c+comOHU+MGJg72rqfdEkiRABrWzDThFLzA05am9uXr/+Bj5WuMeRIdkuhx//880OOnmOmA40QHX+QFcNGqy9wh7pzrvvoHIoMQWh2o2R88AKy5IIK1PPMrMyI44z2FiRr0MPaarrrrzy66/EoPgYBMANlVoKBIyacsqiW2aEapjaeNvNKwgp4/EyjS5Ea7viWCHlQyOPVIm056owIDUTqXMyqEYAgUZFAS1zkSlLYGyKxluagvCRHSfsMaP12ENzsxWRZPPD5u5Soqcn5xSKkBSzGyyp7SxZSiwuYdzyIgnLTK8yy//KuvAsDVnJ4Lg2H1XODCTqK8A0Ofnbj86hGkmiyuxW3E62QwkVlFBTf7SQPbWGFGlDSF9FzovSTiPxySiftPPOPPUkqaPLyDo1WDOBTVU4VkfKoEhYl53LuZwegEMAEm/VtD80CqkSwE+HPMtXYXm0EFFjVV20VdiYRfetm+664tLqqO0PXv0I8SFFbfHktdduU1XPx0J/JVbcNI+FLdl0D5YpRPuGqLVah6/NFs9P/2iVW48QLatHswS2EEP3ys0gAksQJtklJXXKy2GVhyJEknrtlfgPmSm22NeLgQV41GJDJXfRgj0oOeiUnK30NHlXpvOMEACx917Y/ggw37X/ztw4Y5tVdS9DDWGLQFmhS35zSemQJpuAAAgJweWmJc5AZj1p3izRqtezJDO7j2W04OwU+Dpo+pb06eiyTUTgjE4ieXntmJOCm7O0Hqc6OLu1rpikgrnOoO+SFX6WDsEHL+rznxoBQhLT1743O5lJanxqyD1OdFW8zQ05u7Y0P1jW0qoQPd6geu+PEEAiMT1xiSdmZWZWNWN+XMrXSkrPy/E8APfc76rUCOBBH0p0wAiJJPzEAUz9j7bNT/7Yj5qfHdm8Q64dzwWsT/fkSqEbgXuigD/ap8KfCUH41Aaz1A2mcRRrXfvwFj184YlD9GNWHbAHHQMQAF7ySo2TMCgU/9EJYHuhiEQABdg0XX1qWwpEod7ih6cUPRCCsDqZXaAlLdVEyYP8+ZwNgSK6SZwkfD88HQmPFwHztS15q0Mho0RSRK4NhoX2cuELIWW/SvHORP3rnqY0GBQm9PAkEAjhD4knCRLCDE/mc5sRWcc6XqFPhSsk4CCiKMU2xbCKObxh6Cz4rt/5xYPyYgIXVAJGQ4hQgAMsI9tiBreZzaxtT3skHLNDQkfRsY4TtKL+OPiTLfYlgzv8CRPEwBJShMAQhQSi6RAZR7a1jYgGbOIrnXg88pWxepZ81BEeYJf7ncaPUNojKDnZv0/2MXSidAkpTnlKMY6RjOMz4xALKLFaxv/RXj6gwCB4gctcPutZRVhCw7JYogty8nef/GNfACPIl5BCBO88pSHF5wOX+QCaEWDlJKdZxqaZLgLcfJQXdunNK+hlk74LZjr1SC0bCo4JNInEM+DJTCAechDQ5Cfq+GlPep5ufgBlkxSeNVAKGrOG+2OoOYO50sDtUXQPrUkEniHRiVI0lcUbBAWymdEy1stlqgwf30DKpibIkJcPYNL+fnlOC6YUlC1dqTHTGSWYumUBgDiBCGgqgmU286bFAys9L6pK0xGvmZUcqpuQYNRdgnOcCe2kMJsauGK61K7nbKhCfwKFuUSiBCU4wUxrasrwGcKrYiTrYcWI1rR+yFn/u3xAu96axwy29FZ/pKtSmzpMlkZ1pXz1zApikIlMADawEl1mam2q2B+mNhIjayyblHTUAhhBswfloAY3qNKpZnaunfRJNEDzh0zEQBMxQO4K/prVd3JVtV19riHgqQCvxfZIImXrTnSw1M12D6rmtGxdOfvbue7whmoQzTP+WoIVBOEHQdBEJpR7AsA+g7lalehMs5pfw87RukeibaUKqsdx5lGqw6zsgQ1sXt/6xIuhUYBWtVqCTGgCvu79wXFHuwLlrpe+gBWBHP/7KvtBNqnxQmdU9apXk2LWsgjuonIKGQJTqhe5xtWEhd3rXk2ILEYjZpYWvAnZAd8WuJx1/zFdL3tDzNp1wZVd53IioVMKJCEEQFAEhUmLXAtnGMgkW+tA7xcdk5bXu7l1sZOTrFDxTpUAVVVOdmTwBxlUGQhAmOlfSauJHgziywfDbqXuB87p6JYvDU7yZjPr2+42msmpgXNyHECWV9BZBoWgsSHwbN8VaAK2f2YWZEkKnUPrtpgGXvSaGc1gNN8QtPAhxVMiVOk6U4DGV+a0n0G9LCyM9JvblWuw5bpFyqa62KpG8B9fDeus9MYStNapKYGgVfruGlZFPSpkjbCX3SI62d+Fa2/FzVRldwgCBxCIQyTzbDpHm8b6/YO1IYUFyN4vssB+qptVfGrK7nvNv61sOv+XvZyrJETdYXlFpf+QU0mYsrm3lPeRijpSbVcQt07+trib/O9+qxqzA1dOwQv+ELAkXGYMD+MpIR5xD9Gbrfc2rydR7XGOrzjgbvYgyJOjkINAIBUPWfezFY5PCpQ1hPFmeYewnd0oPFWlijazomk+dY27WOeimQDPe+6YA/gG4TKTgQxyWvQQ/jPp8em1N8cc81Y3OtnkpbrN0yyAq4eGFz73eUEQghCIeB0jCa800SVR9Aik4uzL4aWgBbyEg5p64+FFdsYRLHWBx8cReudFKniReYOcOyJ+x0j6ZEb0QTD28HMRslF7Ce7J67vJAIc65R/9esxGWjSO4MULNs//eb3vHSGkuEpEdjSW0WeHAkg//WfSPuQ4ddfU5AY47ake/TTb/jO4370DNl+Q3fe+8wPRClgOJframT75NUn8c67A+IQ6/dged37cXTyAP1o/Lo4wgfZ54QD+71/7/988CZCAghDA3kM3z4OIqCATzTAfkZGA83sLKUg/QYuCCzK2NKO+qtPA13uzUZILarCACfAAB/CAEpwAEfQAWIAFElzBFew/ASzAAfS+c1uIiACUtfiDBdgmCJwJKpIh2yoz3qK+t6s5+fMJD6wJDmgAE8AADJgAJ/SAJnRCKISFE5wAFcRCFeQ/DXAADYBBGJxBxniIp7CIjViKDKkuHmyJ//TjpQEztAxMsER7un+DQw96sJhwBRSwgD20ABPwwz3EgD7EACZswicsxCpkgCxswS7sQgnQAC+Uwd4bCAR0CC7hkzMsjDRUQ5QQMuzJiQpcMJdiMvKqw9l7vOhrKgPwBJngAA7YQ2oAQRB8RVnsw1o0AUfAAFyUQgbgxV7kxSx0AFjgQkiMRL2bxBqUCKhokWV8BMPbxJRYvtKwrUfLN/DawGuUv7o7CRTgAFiERQvwxnAUx1i0AEcwx3M0x17MRV+EhUQMRhf8wgL0PoS4iqyojaYAATJcAEd4xpOYwGcZAgZrM9lTsscrQlWzv1pQAVegBiughlaESGpoAImkyP9wbICJnMgKMEeNRMdz5MULYACQ7EVgVMFHhMQZ/L2FaIgb0ccFeIFn7ERPLKhjE8KC3EC8mrrfQsKU2ACItAKI7EYl7MYGaEWMvMiLhMWLrICl5MiOPMcLgMqPTMR2VEQH+MJ5TIgaXMkb8Q5S4EceFClPxIv2gyqDzDgjnDpVVAlXAEqI5EZuFEolvEigPMq6PEoSYMqldEpzjEqRnEpg5L+r9D6scIFk5MqnmAAejMa74J04pMbeEkVTRMsmezW2bEUUuIHMRIHNfEuhPMrL9EyitMu7xMu83Eu+9MtfrMqr5D16rEGWXIDDcIHbSb5/zB5qhMNSnMwkMwAmoAT/brwBzOQAFNgAzeTMzpRLFCDKt4TL0azLCmgAEihNjdRLdITK6+xLRVxBCbBKXijGgUDGe4SRp9jB0xPLSukJdEo0+HO8yWSCOxAFSiABDriB4qzPzHSF/NzMPOTMo1TO4eRM/nRO0pTO0sRLR6hO67wAR+jFC6jK7pRHeqzHwuRKZnSK8ky6mMQeJdCBFIs/NltPI6Q/AejNO5BPzKzPDVDRDcjPFtVP/axL5TxO5RzQ0ZTO6JTOvNTLplzQqBzJXwxGq4zQrNxKMpyNMwSBAXkEoDk7CRTL9bPJDETF3fSg95wDSoAE4lzRLXXRFlVOV6jRMK1LEnDOAp1OBD3N/x5NTWCM0JSMNTK0CExMUo5YRlg4u8X8pgGYUn67ud18T/nkgC0VVBbtUjAVUzEl04tM1AKNTujEy+lsyqZ0hB4dyRbUQu6UQYNLxjjlE6zBEBA4OyrSCSaZO92k0pw70UFd0S61yxzV0Qq40URVShxdSleFVVg1UEW11Vd9ykllRzbVPtdcCDjt1I+xHFYAVZYjGsZksYI0Vfkz0UDdUhVQARV10btMUOzETnRkyo08zY281Vq9VTM9U0ntUQat1MCMxNfk1CRFlsuJng3B0F2zzdpqEsnEV5xDNgEYUQG4A1BI0WrlUkNtAI6MSkXUAO0MyUnFzpD8yG11ym7F1f9w3VFzfcpEBNL+yzzwkwgCWYq1yJP32ZAMECp5O08KUjLJO1XMigaA3QBqrVYYbQC+nEqTjFAZ/MKE1U6EVcEGXVBupU4dLVeLvc6RFFIJyLypINaNoJ3pgVeRcMZda4KTlZN8DVHd7FcoUAZXUNGYVc4KcFBhNIixNUaHKIgDmEfB1LsBFECdbceQhMqOFFemfNRu5cun9Et4NEZ79Nh3LRiRhdcIKFlQ09DSSE+DXNk1UwNqSFEwdQRYGMAEmZCwgJDy4I3EUIx6dIyF6L1H7FltBVfTnM7StE50VU3IzVS+dRHNgNfWjaXssNNdc1JPfICqTVyqgwJK4IEbYMv/yzsAS5iZCJABImqkmUk4jngFBTAFyqUIjJiMUpEQbnCIvHNELPRZb31Vu+3IvL3UjR3WMmRd6RkiarKXqP2zsPREDsVGEdU4KPiF4WwABjiAPwghGgsjSZgynRq7QRjeVwI7ilE4Oiu+FBleilGAW4gKApQA673OcwzaB05Q61TN/jOIlQTfd2UUfOIpekKcZAW12d1Qg5K/DOzX+fOgUfCAh6wACXiFECiBGyst5kKlQxq8bKIy/b1hoGqmGtYOS0hgnf1ZBH3UAp1YXpVgLAzW30sQi0gLXuGaFMFf4rEX05EuQ5CEzNk1PM0J9Z1MOOzXEh4FXjCB6IQFbqCA/xIQghzIgRqogR4IghhQLtSKJ3nCX0PKtAn7sBPIKsMinj+wBLR1gIVl1LvUVV2tToOFynYMTL37XsyYHnwKH3hqJvU6gRAQsV0T1S3u0NtVNTAmhgm4VQc4gAgwhBXogRyYgRwAAuR6Lzier/xyrnc6LfaqsCB44wrLsRgoARFIG+MghQU2R1lFVFftSKO1SoNIkNh01/eZJEk4geS6rxLIsUqWAZBITFDL5ALg4nG73X5FAx10BOm8AAk4AAUYBBHQBCGYAZWgAENgrxtzZdKq5eMKIORDiRjogRg4AUOgAAUAZAZA0ENt1R1FzakU0oKwxwVYXXPJ4EgIgifogf8MywT6+oF8fgYKeIVAoc0vy+ZtDlFOFoAz+AQIgIVwrgAG+DlLiIAQWAEhKAGY+IiNeIWZEIEfWAERkAR/ToV2DGiBVtRG5dEJLsDg69hHCAkGGoQVqOiIzrFcLgEgKIRX4IYYmdcR6+gOfda4o78B4GoP6s1d0EEGgFUHTWlSzoQnoIDlOK4TkATj2GlHqAZhFugcleCpXFcLvojwrR1WmLDiauoYUAQAGgQJ6VjzBbKrtkm0LGEP2mrMMoBVeARScABKdYCfY4VBeAZNqIHlCIEfOIFIMA4IcIBcFISL3MxDJeKmNNpM9Tx8ZF2JqYWIeoYV2DLlUoQQKAQ/5gb/MjRsqz5PLs7qU0WDHNzpqKzs36XfE+iBZ1iOGHiGSGgUycaAuG6AzSQBFABTGrVRIr5YLFzXSsxr4oAfvqEAPX5hDgssqJYBqU4QEIAATP7tTf5orf6jxa6/XQCBX4YFkIRcCFgAcxaBTBACzv7sP4js0baACihtGtXuMp1Yj3THY06FYY1Npn3dk2CFv3oGRaCvZwCCEKCA9aaI2FSAjT7s+GbfNbPvrh5RAxiBVVCABYAAt41c4HXmIGDu5PgDEYgEAxftCQBH027R6i7T1IbwS2XkTe3UDM6OZD2A+kpvAAJxP5aQvI7dP0PsuZs+fuXXxl5xD0IDGQABtNVZ/w34uUd4hXYugR5YDkOQIxl3gAlwBIkcTgGtUSP3VYP+7tgkEL2OgPI8LQ+X8iSYs4wGX2vLck627/r2oC7oBF92xEeUAAgIiwiQhMy259AIAWR1gVSIc0eYSw540TCl64t1R97Ligtm8gigTT2eKQ+nsUJYb0MvC2vTHdoNSJCevxHl6hFFA1/Q6Ug/22eztRWIBOVo60dwAV7wACCXSCFvgPy8c7tdxwiv4DclEAv/lJQ4rRP4cBoL8Yw2E/8aMfT1xMNldI9bdC7vZPobAQN49MhOBS88W25QgJV+hkxQjkGIcVJg9lx89ur20gElU+093WD1ua3Ma3MZ3NlO7/8PT4IQ/wOpNmrjsDYQNtx7VfRF9/Iwj3EFHvY/aOcVSGvkGIT83rwnDHIAxW5SP1A09VUk5rzgizWPBYEM9uBaiIDS8vBvl3VxrxtWMHEgM3fDlb8SRvpex6xeZ/EB6M1VQFa0TQUJoIFz44ZXGIRIeObkiIBHgABmV3k6x24U+AAeaPAxLdeY796UNEx3DZmVe4SJ/nYQD/eMYJRr/mDbrF2qa+z6XnfG7moXM4ABCPNWkPeCoAGJUACRN4QYOHbRYIUFWPY4N4Eg908eINjtJl1zxAAGuEIt3Lx63FS37xqVWAFvv7UQCLuMDou0kLeifw50V3dGD/wk63t292r/p3/0MZdE5La1rQ8NUlAAF/j6KKz80fyAD8h8tN98XJxgWJh5hVDGj4iAlasFngcCK9Op9VaAiv+0vBfLvafv2uf1L+b1XefXMDcOqT9bRjDnEMj3x/8MhZ78sB9NHrjzum3Kzk9XzpN+ZQQIEKwiHKhl0OCKE89ChKBAQcafP68sKWD16CDGjBo3cuzo8SNIj1IKkCxZ0oiAlCpXsmQ5QMDLATJhynzZsqaBLqtYKVgAIRXQAwcs/ZEUokSMkCEtPYLAy8MEDBYsNKhqFYXVrFVJkKjg1VEFR2IZMJgA66wDXkBJkTqwYMEjEAIjLMj4bMXChg8hTlSQgZfSwIIH/xPO+MUkYjgtF9tc7NJmzZowJ49AI4OVpQNAUwnlxopCJBExXhXWSPeFA6gmLFDT6lorV69fxWIQa/YsLF5q2baFG9evpYwnMj17RiFJoYcTKbIq7fw59CaITaJc2Zix9ZQzJ8fU3h3ygJ0KHpHafIAbUUkiVlCAbpAVKQipMUht/fo+165gxfIvizYtUBCw5RZcIFTUHEYUZHICECEUkgRflljCk3sVWviRdNORpJhK12Hn2HYzbUdTTDK9UYkCIPiUCgQ0nPcHBYacsIJ7qYBAylMTmCAVa/e5ll9XYfHnCAZkMYCWbruR4oJbv7GC4EEyXMNgcoVEOOFFF2q5Zf8tGWrIoYcgetfhiB261OEIUNSigAK3HBAIDZxx88ogkTxTQnvPWeJTjhisZp+PVgEpm5Bj+YekWqnw5kKBBmaQETeZlNDgXq/09ReXmVbo5XRGGGCmY2OCKKJ2j02mZio8LaAZZ4wQFWMJmUDHygK6eUCfIz0GKigJDcQ2JJFkTXAkLA44sNmivjnqAUYLxDBpQzJE6Jem1T7HaWI3gVoqt9x1y52IJQqg5pqsmHJAixCc9wpoz2QSyXMguOCUarlWsCuv+RXKX5GHpqUbi2wxqiwrEGQUA17RyrAcK49a+/Bg2FL3aaiTaQuudeFGFhm5qY4nVGeW1ClCCZo4l4r/AqSgBhWP1JDAA76D7jtWv7glyaKAAxdoUUaZJPxQRK9UlCXERYMkcUlRVFwxqRabubF3L5FbrikLEPPTUDCKcEIMkpS2wI1PsfynILvKPNuQRt5WbKIQuD1wXAYq0PPPfAkNn9F5f6QhSUp/yNiIjZUY+MYvdXFQqpiBvG6dd4VQ2iPk5RhVrhbc6yvmWfUqM7DBkoUb2zjn/FaBfsGCUSYLRiuRhKwApjfsGvFdQBWjZvc04VGDO7gBTGD0gqqLv2oIUqXRiiNUlIPFw+aac+WrvvsBy0C/xBrbtsCMRm4gK6lghPAJqzMcO/kYzV77h+A9Bp7g4jY9wOEYsbkn/8iWvCJDCFw/TlhPODoQlQnAYjkSCCI/0IOevmQDrAswgIH+AlDA2EK6yB0IIytISEOCNqG5la985wtVd8gUQvdlTIQi8h1GPHaukI1sBSYbTKoW4L9bBRAsFdicvoCkHwXu6wIO/FzoAjS6CXIPI8PBCwU0OJ4OepBv6NuW7iRDkylep3CSiUz85MeTRwjFVUUhmSb2F5gF9I8XqdFRrqhxQx36yitB+srMfGgkYrFNLW4TGIG2VxHvGQQpKwAC0CzlOiaS74NLE2GpvjM49kGGJihM4ZMUwI0DMGJOFDhKDHowGDbx6X+Um8qgYsNDOPLHh474IRCvhz2BwQVs3P8jxUFWkDrjSOQVT2IWIWFnyNuVEGOighqpFplFjDwJM9xw1f3slIkfDCYCKqLXBCgnJDcS6o1hueYCHTFH3DggNwAT0JLgBoK4UAghPlvIwpiTy9ghgW9RCBOorpgx92mMTDQZgQA2AouKKMAS3JhTUQyxgiCIMSTOnNdTYDEB/kyTUA5FW+d+CLogRlBn2+PeBPq4ghKEb2FC4+A689ZODRUBn/Y0IQmlCEwrkokjiZufpS75DE1oUikLgEZPXmDGaEoTjkHaD0SHdIFTbrNYddwMOHX2FrmwiY+xSphHWQGCkOptpIh5QBHCpNX1sS9qGoNaRxQQEZ7ENATueoL/DEJCikg4s5Msqw1Dgdq5ucrRSKBzgAQAhjM8viVycauIOaEqkT/AkqpGQ0IHSLoEk3rrTIMjUeEga8WadCQVGYgIZi8pgkz04BkewQApHvGHSAzimaiJJq7mekrpCdWHrj0SHY111ACxkojcQ5AsiRMCiETkdYaFmFVNglXGVjEyiVTfmIw7Wcp2pGERiMAgZHBJICxTCByZgG5esIBBGKK0MoSm8lRbSrG4trx0vKsqkVXbvjopA957akfH+tvD8q0IjrWYh0IE2f1+lYoesewgBuGQ6ZbsCe1xhAkm8C/dCOgRRxmERVxgxrOEV7xDLeVQ6wpEtBQrr0jNmVAm//hXCpXgggtJ4h+gNF9rBdck7xRT4LgVLiriV4od+shABBwJQwDhTjEIIw1NABUPeCAtC2DFM2IQiQyA4AA6lS1ZVGvKDFNZw7DlJl49TNu2EIi9cnuSBFInqd0KGKQrrhZiFXsxRJrwuMvV7wA+AoE/RAA0Zp1RCEzhAdZQgxom2BEGFHwASWjiCSKIQE9+MmHqkeXC5T1lec3LwIn+RwJarmiX/crUhlHgggsCpEP4eOZqHYFvStDB0oL5WK9G9oo1GYEYcEznASeRFPXhAAeoMRUL/BkWEJBEDWpQAkn07yfdhAVsHfjaSMtRjsieqLHwmiikLirTcuFeBiSxgv8YIKxBkfDaqK1Vag2d2mnxZKSrq0gi/tYk1v/FTGbYcivW4JoDDdB1ny2AAV4MIgcziEEIEP3dVEQbN3M0UrMTTuliZZkXWv7JHUmxKt/osSLQ3baJGeKwcGtq3NMpd3bUPc8QLVKe6x6AAdztEcnZ6k/UqLe9791nIYOgBk7ogQgk8Qf6AcXSDtCABgyObLtu87wcbrgENhPBJWW64g2rU4nxIoKCcpxLHkfMqSmGnciyet1eF5d2VN4RD+jGAS17Oa5RgIKYV2UqHmDFE36wAkNIAtFcRNdmNCABoAN94ZQOOpb1fumIc5l0jTrQICQhCVYMoscnKGzVM3V1k4D//HaMZLdkkzvZlIdEpzqaSp/rrXZcN6De+Z7AAiKhEEkM4g8KGMaqfrIZS/O9737/T7EEn4qkC3FAIW7ltZ+UgQjsGNGMV3HktzT5klQecFPc3YzpqdzIiL0jEFAN6GG+9tFzYO2ip8YELGEIQ4QgEkmcyD+F0qKe7732Qe8732GhgZ/v3dJKJ3zTmeqXAKt+9X8oSPJJnqmh2jydie5I1puRHMpVH0dcX1SAnhWknSu4wvalndqhwASunQXAgnbVGQW0nqWYAiMwAt71nPvFH/wJHu/dHzhJkJdh2yD4gCFkwrM8QyT8wQJQQwBuiRfwzQMMgQGgG/SxFAImYE1M/0JIOAUA0ZvoTSAFXiAGOqEUYoUFOMAjeKBy+BMJsgr7tV/7BZ2lheEK9p7v9dWmDYQMnkAQCEEQrEAIpIwDWMAOXshIaMgPPs0BDmECFmFkjIAaJOEZmUCfoV0USqEhHqIU5poDWIJRAI0Wgszs0V79TaIYKt1eHQDcPAJFsAl0hUYmCEEOPMEzRAApQIVvzSF0SMED2OEQoBw8eRUCslqrpZsndN5T0MeutUb3ISJWVAUiTiH4HQD+BNIxgcz67R7vVaL9WeId/d7h5VgklMAPzIATxAApJo9aoKJ71OF0PICnFGC6DWERSpYODMAS9E4XMIEohIStRAUu9lnpFf/iBDZABSSdA4BFPP7i2plAKvwBQ5yfJYwgCcpezyHjMlpiBDnjb1TEyMSAEMyAJmTAAdwKBhTZ9Wnjc6giK0bGEuhAF3wkSKZBIpwBSZZkIiQCGqSkSqIBLnBCKLzkS/LBc4jNBIwN6MWjPDIABZyAIfwBecACVchjIuaaByzAJSnHKxQjF1riGH5YGVKcxcngCvRADlgjKcDCjtSkA0gcRl5LE3zlIYTlIVQdNYgNkRHZEoaePDoCBdTADNRAEAybAqQCBpQeL1YF+C2AdDniCEIiQiIk4dnWk0DdD9SAJkSAC3hAVhIZLxiIA3QlZBJGWSZJ2aFlfVQFBzhhA6D/3lG4JVyKwP/Bwr1EYS9mhZ9BAP5AyM4p5V8yIzj93l9lm2g8QQnAh2ImGGMe2SPURWT2plJAwAsEp06VnUL5Sa5gptpRYANYwAskQQ6swQwIAZ48ggSAQ6/4iJ/RwCtIQhYOZGtS21NuD+NFwlTWJgQA5Y7kJq0wyen4pnt2xHcBp6KZUfLA1XHu4gRygAmQgiFQoxPUQCZIgiWkAiw4wnW+hq7xgiU4hERMEkEC5mvCJnNwVxDEwCCQwgRMRaAVGSnwxAswisG8p4hmBC8sgAuwhdukQmUqFJLAglRkphOC3y2sgBPUaA0oWcpowFAdqFboGy9Il0SQYHn8pdu8/6aXoWEJdJYl3COvBZoDQAAr/N8L7CaBjqiVGgQvPMKJxgdwEqcHFMsBpAgpmJ0vzqMjOIAq/ECN/meAKsAB6OgNaY5X8JoHwMjOCSmR8gbINMpARIIm1IAhLMB+bKiN0EUquEBP8EKIXumI7uaWpmjZddMiisAzDMIjEKgjNIATYoUjEIMh2JwTvKVcvikDgMUbDckE1FlSliAL8kbhaaJADIIIgGIISEBYBBp2LcDOsYVASJgLMKqV2oiJoihwquiEMUIJ5EAOPAMrHAAvMMC9aGYFOIACrEAOhGoOSCexHYAEwMKF8Us08ZsM0M+DbhmXNcmEPkMNrMEKpMIF0P+HB6TCIwxCykhclDrFI2QUsIroeAwrigYnUPACN8hAJlBjEPjApXrr5VgFBkBAIcTADERsDvTACVBAZnQrlVmPXr7CFhIkl0aoGVaEJJzAus5ACBCoBJCCArQeuqhsJHTPlELevvrmBIyTv7pqeXCrJZzADECnCDQrgZbqwjpCLtwCIPyAvynrD4jAIFxs0B2JsaTCxk6S+ikKl7pqiGmiX0jCMwiBE0DnG46WCFBArUDAvBqCJfDClPKCHM6se6KMo/JGKx1AgcLCARxtjWqCD1hCeWhAA61RBUxAKryCIjyBxN5oCOwcq/AeKbSCxVItb6hLC54rXExIUXRtz8b/wgz0gCacAEHoxgJEwLA5KymAAC+YgNu+5yP064kewOo26wT0mSPwggI8w7XmQE9yUSoE3YWFhd3+QQnUgLKGYgncoD+tiutGF8ca4x0146uSUwRw7TSuQSw4gSZEQq0U2QuAgCE8wx84hQuk7aKmbm+yCRe1hWgRG9uWXgM4wpxpQqj+wMvqLu+SFwM4gFFmgvDmQA30QCaIQCRAQ4AF2GouTnxg7Z46SeI9QxBQYyzkgCQcgI5UpAtEwApEwiOYEVyoLfmqbrEdwCD87wLsmelhwAF8aqiyh0VoRrcimzYdCyOuQA0IgRA8gSZs1DMAgc4lJdUujlD4XtY6ysgE/8FzrkEORMA9OgJ2PYJCFIyx7KZudLDqyou6vAIDY69iNoDa0SPtWut/Mq0ksfDTQm0q3IK2PQHnlkBepBM3wJ4Pv3GTKLDq/enXzgAFxCEGOIALZMCwZW9jJuYpSnFkRk7OcsPISsICmF20YsUEQEAEQOwMBAFb+dPinsXnpAIj0hS0gKCE9CUcJ7DWQmOSuWWoZgI33K/LhsCApkWHXt8LCPJ7ysvuwUIqRIBxZHCBZoUjwMICSEID58AK6Bwl9xyyMdBWsgINGgdA+lMbvwWB7Glftc5AtEsMPIHwvuUzZAYr+AAQENb1kBHBjS8sD/KYBtrg5hwIQIAElOp1kv/AmS4AIPTADIhi62WGGH9OWjwCR4VA67GOhBwA7CGv4UWOhFTE8PmAJ/6AEFxzDgxbCIiADHBr0nUoN6jor44zzUrOsPQjEBgCreweO2/F7KZeD8BldynO7tlebijA1J2f0EgIN9yCTAe0X2niJjrXyCDFGvbsGtTAHw1CRU+0QDirgGC0e3pA2JwFJptV02pG0Blor4SFFRKaELzLzq2KJSoqBQASRLDCckiIhNQ0WN80nSXejs2IQ/bsv+3WJAUFCGSAAvxEIht1LI+pWaQCN1DAQqC03w6VbGAAZ3SaJoytKlAyyMQHK6yO6/XTWIf1WLPJk5Q1QttJyayrE2T/QuJyA9YMxUBohtnStYjeyLFJgDAOhw98zCw3kP3ywgFYMGZDGGM/AjfMq2J/FGMzNlhDdjENH3RJQmiUQAOvQTAUwvK6CGdbrFPMNWi/bVw7AFmQ9h+IgCaM4p4M6Rg7kATk79y13oH4YwZhlqX0E5uMN2QfSMMMn47tGHCHqiovzgJMiCREtKIQzXL7pjPhyFloAF6HQOq8LLma4H+kigjEXQkAsG83RHTxli2VN0+kWDHt9nPFYCT8ttfWwP+BDDeIFeuxSgbX93tmAJP5z96lAiPotSbgCWa4seyFIYtwQyQEwYnnMHfuBWbVeIrdeDGl2GVBV4D5tifaXA0E/yQjvLdYmR+38kJoefhGaIEUEAEOPHliKUERwIERDIEOlKNMMEE6QsEbyEH5PPiKAF3SWUII/Fil8sTxqp/sSVwIJEwIzHgE/AFv2fhYPfgf8PYAK55vkwzS5kAhSIgpDMTUMUI4P8JjKrlBfMGT20BikQRWGYEOfMoILNcIVDo+dbnePLhUlQftkbgqKIKZw7YpSIgbd8YgPIMhfJtDPFec81aUYlac0xmrD7BZT/j4PfQJ/GkJREQEiAAwVzRQvAWiK3oHNLqjF0GVLwECGBcVsVSlC0AtFk0k+QVcL0BBjrkMSPd0c/f85PYlTfgHfqAMDMJzYZYMsHqE83gM+v/4jo0fuNdZCGjCD6R6CVDjCnCr1FqCvi63opPbN046s3/VSs3EG0DM6jLVnfePJQ7Fqct7zkUAT+R4+TnEuH8guc96hNO6Q9S6IYiAxz/D1AmzhMBIcZQMNdZARJORzBq1FrSYo0fBN/Jhuk3WPQ1AtGvKAVybQAwEZljN/R0Au5TMCQCwDwRYJ1JAug+wutO6hE94CIzf1uSWGu9WZqjLeYiVgJ3AQ7bhZQAgaH/BKpbEKmLVECxBjXHdycl8TUBBL+D8OOkR40F81QgFnHTGH1CKWaE6xde4xau7Q+h5u3v8CZRYDATBD/xADBjH8v48XLDCGddCRKw8RiPBA1T/vuVXfhQMAcA3O0oZIdchIZdk6W76BlEEGFwbNsgwwmdYipzHeo7/gcaDhtN3/NYMR+H3wEILgf8C0qqyH7K4bgbMoJK3/OVffhW44u6kvUo1e1dtzM1fyASMPtxQBOxzN1j/Eze0ggwcE3rg9gbJeo9LAtQPfibQlDUraw3YcOJnUECaoLF4GAS8t6x6ONgXf+UrgRG4ItjdF0t5/tpvCUBYALHARUEXCxY8eqQggqRBEVixUqCA1R8FqVKROpBQoSVLFP8MoiApkiFDJzIFeVIjx4wcOWoI6aFphaIQkmS8snQAIyyfPh3wymgpQ6RaR5EmVbqUaVOnT6FGlbpU/8sDq1etKoEzwIABAV8HfAU7gGzZsmPPpjW7dgCUqW8HLiA1V+OBA48ssYpAYdCgP392StAgASMEuwk9shIZqeSzTEJmRJYcs8cPTZlOAAlBATBPCRJ+/nSQcYGCQW9Rp1a9GuoXrFiVGAkrYC3tsLdxszVrW7dut6yZDnQxFwIpCMXrbjSlYKeGn4MJz924IO8fCiFOxpjhxIlkmDJnxigh4mZORhA+h/7JixeE0hEwAJc/n35SPEpeX60yWyxYtLkBxI23/3obwJP6jkqIOAheOA6jBzESzCcGQtNAqIzsWsi6SJ4JYjvuInuphhqe0CSGTJ4hjwKdDqDBOQoZoP9wAlhGI2UBEDJwBMEdeZQKifysKkKH/sSabTf/ClQrSd4GmARBUh4ZjpQXLkyFvQgdCC3G0ILKSKPSFDOkhBq46y5EmJ4oMYYVnjGEAhksYYSnFy+IkYEZR4PAhUdY0bHHPwE96gggHyhiiLFoYxJRsgbkz0hGkwSQCQR5Icg4Ktljz4FNs6QQFgbq3BKWz4SaKyG9IlnhQzNbikmIH4LIpIRnNvuDG88mBNVOGts71c9Aga3PDEJjQ4BIJM/yD0kmI01Wty7qw0Cu4zDlZVP1Pv1UV083laA9GxeKIJJMVmV1xCeCMHG8WndKBbQYL6hzPV5e2JMVB4LNV777CK3/YoRjc7MtUWYLZJZg3Qxwcj5qpq3W2ix/8vTTUHUdtUuNwo1EOxBDnGHEVy8bDycW3QUNllDnLY7PVPRtWbU6CL1iSIAXZfTgZiEtuKxJ6YuSwUwfxtbOOin2iTAMqSuK3O7MdCkHIZ6wDDPNZABMzlRehJHb9vZUgBeXwZYqD0IfkO3YgQM8UkCBc8a5LAOapI+gnzV1wIOItdUVZaDyxBiEPzT+UDKPKZO6BM0GeeVWjJzLdb1U9Fzo67Apb+pHIIUs0shEbX6ULc2ddXstnuXTk2727o7YTr2L3lQo9x4BQVxyB3easnQxM0QSzuKEgAasseUVXFZYrtx4pMYm/9SI/jrnXPNGdbsZUulxUxi4SqesG+JcV493bwe8xXChQVKtXcQRKwuZVt4Z+V1Cx2nMqGsIjq9/UCBlFmCER4n83HPR05Yk0rFmAsPBFKdSlzd4FQ0oF7IRCFBFu8HBJCZRU1+tFNei902ogZFTwCPqZ7zkAclfjjJhkQDGH84tSWCNYhbcrLcaR8iFSpyyG/eGxsBRFWYjeRmEIWLQEpfY7nYhU9EfMogewTSOb1wrDQhDSDksxGxmKjxb56woOkX5jy0DXA0N65Y6ra1udT4ZDEYwRpEfnkCI56tg+sRzRBbRwH1MpFFQ9PTEKFKObFFA4dmUdZv+Oa82K2wbF/9zMx+5aMoDN8QhGUXVLcjdhSE+EMECTnAmChaOJisAgptyEqcHbfCOTlTAAvYIthHmZ3lXDKQV2SZImzEvllgMIFliqBowckpL3SOaqM5Imo9kQBKGqIUMNCmEN2rignyxGk+Ax6W+3QiVqWxZC6xSgNfkj2auBB2BAuY5ZFFPf79hzSIf5oG7eYqMOjyjYaijGEmI4ChDHFEFLXiiWbnJL5a4lWc08CKgQO6BILBmywZVAG0+YKEy8wogaTmgQSpJSQOD3toY5cXUzKWGjexlDss4quhQMgLkk8RRVCUiIUAtCOHBzPo4k8TfBVSaxbmRAg6qL4YqlKfajIIgIdr/wtD9p2b8c5Yha0MW+aTCBRBgJCzEODQy/uRoaWzITZASmXs+AY5rYpMhMBgnaJJyU6QBAU5zCiw89JStRnioK/8HVObJMkDUi1TCgOOApoaRexTznqiqeipxGcISSGnJd7iaLhNlgk2IQ6I/x0rTUpoVrWkFVB7YytOyvTWoiPoj6JonPYJddAAjiAZwYLEAp6ZTdVKNl6fe2UPFRIKeSFGVx9KUrhicaAWzCkEk3gSYnUSWS6RZiGUDlYLMKlQJOuCsNz27OdEmFYCQMudq9sraGbXztbAljGFit6HaGha3XWXsCTKzmX5y42ruCijE8pSQyiKXR1NkK0MdalEU/07PsxZNFiGrG8Dr6nK1vEigL7fFre+e6g/FPGlSMgmTHrhUVrOiVQj8opN/upeDsPgWn+j7Jyxc7jVF+Jey9Ivi/aKFxUg9WC0BJABoAaepNdxe3rzXXQqd0UY+JMkflEIBl8TkBz/YbW9PkKIQbCaUt/JdNBtImvmGuD5tQAIOkJBlLCPhp3N1lIq7OU6jbm43vWGSRlFzKdYqEFQ53tJ3e5gB8hliyrVolUyCoM8SJJk8wM0we6Ep2YHaqM5Uls8R2pBoRScaEc/trHQr6j9DghO0OZsxa3hBikw58k45/OuOMXIXS4SEtkxh49OitqY9o5dWwK2aTtpLSg+7p//QhmbNEepQB0Qvug+dDWqMXXhItJn5SLZB81s8kL1r4TDH3YWFBkLNpwj4IBIPXgpLKBOyE8wKCJqhAGcAs2FZp6Jetba1alqQa1yv+wh94CwsZwnptQmVxVxsMVsMcOnVYGCvy2Z2s0GNMXkStinP+E4P8ryCFST5wrV6rJwAmq34ucCg56ZPC7CQcSykQOO9jmixW7hFWs7bxa+M7m2O/Zbsbiqq3nOEI/66Q1qT2phOuSfCabLnZzxDM7t7NWRHGbGgQAkWFp+PGVqQ9B0sHQstIAMsP9vf/76ykEfNmcFyM2DVrPyGvoQ5zOUVnfeQjwJPEcF3pLbwE4gArOr/fWzv3Oe4XhXd6MBBetLxnvSn+9rXwO5f80D+ZWa9YT4G1FRrL/ByxYc9FXfRSzEL+5Sbp6u3O1+yq5EI60BnjUYvWMDk6r4aLewg73gnw8z4Hua/AxjAhRTqbg4knxdoum4KVPzLX7vDA/iwJFL5mOFSpBnMv4I5EOdwtkbT1NCzBg+lV/rpHw3mQK4w2Lcs8+e+Iof5OMA4tYfR7R1RgZdTCHLUaTBwpSICIpuITRfGvHDbC2Xyk6J4y0e381uwgzSkHpCCH23I/cvkkoo++G21WA4WJoABbk/8YI5CJMDxGsIQoCgqfu8ykswQ/OznIOsAnqxxKMQBisP+VsML/5xv6fYg6lbshARw3oRtorxsNuijAcCIF34iARdQ8cjP8chnvKLCELKt8pbs2/7iFTRMTupIW3yiXkRQNe7O+cbA0fovCp9nlmLpm55n2AaA8OjD8A5wAjAAA8KvAsRw/EbjLqat1N5iBWoA4daE54AruDTPLh7EAymEF1xgCVOjCfDP6aCO/yKqZiRKovhn2P7FGOpjOMLobsDw5cRwDHdI2orJKFADamYid3zusbgB0OQwmrYk0yYAD1FjD/XPD/WrD18M67BotBAkIw4odRbREUigAmLRERhAAiCAT+Ys8t7iGdbQiIYvE+1iE92Fe0AQ9EAxKkiw9JZu/z7LFP8HiaiwcK7EDOu0jjVmz8Z8wgsZURZncVSgJCQMgQffgqVQBAh2BxOD0TAg4Ph2JSOOcSr0EP/GgCtIcRDjLWBMrpZSyBDrYwIMMHUmQPG4MRYvABZS4UYaAg1T4xleJQZOAAP7CeJ4go5oYIkmphNJ4R2nIhlLLw6YkRRT0AptKcbkajd2BAOciuUmYCUZkQRckiBBsDTmLARYozJ8600yiANLZokCCl468Q41Miri0QlTz/+k8eOosMyijiy0sD48IJ1mRBvD8CVpUQKgRM5o6zRW4wRiZX3CbSI/Q9BOps3qkBQ8ICiRUR6dMYuSErqmrgqN6iuOYUeeUp1W0gv/wVAMSaABXLIqD0B2SOIEWIE1IkETSgADq2a4GOeR3MzD5gItoWIoSy8N3ooKf41msgjMqk6WmrI+DMwDVvILX1EW+bIBHMEgx6eYnkEXU+MPHFIEKCACNnAYfYJomk1eSAMyoYIj8+4SnLEopS/60kYAeMQCQPMLTSA5kzMMS5MELgAEcbEkSmACU2MQFm4zZFMY6eQ2C9InMqLidLMpJDPv9uA3/0iFyKwU5ervmif2EOQ4TQADlvPlLKACGoAvCdIqH4HmToA6UWNcyKOfNlEwPK0xCeMvfyU8l4I38+4jIQrePg66qpBI4CblWMMBvFA5HcECOJRDX5IETrPx/2SH2k6CNVHjGURmEGRAARbn+F7r056t/BTgLBW0KRg06S7hxIIz+lRPLabvKwxADHjEETxAPk2gQztUL6nSIN+DRE8AyFaDTUTgHDOIcXpyV5DwjCjJGGvUPvbQQR/0D2Vpi/5rTCHFANzzPYv0SJGUGtx0ICvgOd3j8UpCBCSxNb8qEtZrEyVrx8womByvmrp0KcZT6cCU7yAUAFfMywSgGufDwIwUSTm0EcOvKqFEL3yAJMBqNUTAITGQdzYsQgZjVJ8tmDQiLwR1UJUiD+QR9YAzxZ5xv/jLACyUNUzAwDKUTTc0DBmwIDOCT+RsEEhCHKdC4WjlHJ+JBtaxZP9G9TOqaiMUIANSVVWTglWdkB6PhQDCrA+5NcX0bUfsBjRXMj7n8/YK8kCB9QxPYjUYq9ViSqw48HcgxF0gJEOidVqpFXnUUvVK0ZtMCOoGgAmE9E+sRVzxUjRpMfegjdBYIVhL4gRUwxLE4yFdrQiDcV7n9TCAFV/z9SgKtQXGwFUltO/SE20ENlBQxy7vciWxFNrAKy/kLFMj4QQ49ikGYU3Wbvg2UBjn1TBkKwMOoGObohN4s+nmESR7FKK+lUf88amgSj0cAFBPpWH34mGDFjWA6KuYDBMlkgOXNdR8diEalkuFNim+IOmaDuPIIA249TfX0jZOC1g8wABtKEv/uuVoGm8BbiEvIqCkGEMETqD+puIEaGLtttZig7FFfocngpE6KCICyLZskWIX7i5td6A8kfZtaVUN8gVyHMZagOZBviQx/qCkhJW2Ajc1TkCfyOMSEdcuiAGaEpcbYDYCElRyl0IPkK7psGAHQhY9Y/UyxYIJ7qBlZu90rgRCfJYRhuEjKiIkZHZdU2MFWPe34NAjGKFrZfcwloNqGwB3oUJ30Tb/frc/tPWKpOtYumBg9UVPjINBetZne8h5K8J0NRViUyMTeKtNsJMIXzcdG9d5MyACwHcq8MAMSK9390Bk//AKv4J42bdlCmJBjgM56gIhmrc6SrcvZFYEnkE1/3ZLVpTsej1CExM3GGmXajOggFNDD/BAC6RBFxa474CUCaCAcysHISaYLugiGIeBdkFigzm4Tq3tLZipXVXkXf0pE7VXY6sjAwaTheUjFEThDt4ACrqASJigC244givnIHS4hw8DMT6CIuq3L06XtqIYNTQhVvapPHKCOfwJ4rR3AUyBbyOgZqUYLRFCh11gjBdgGPDCIybiL4SYJBqDflKjjWXlAncnpnQiTrL3hBcAiPUCcvd4UBOijzlZIQZ5Il7BkIVYWMMRf1MjBi4DCC/RIjxiuE74h6ujb+Mjk2t0kzu5IwhZAV7hef/iIYS1mOx0NUK4/X7rITKvhLO3a/8R44wtgJZr2ZM5ApfLOCKoWYgp4G9P4GpTowQuAzPIQ71yggiXOJnH+I4vmYCdWUETAgRAIHakWZd52ZDttySkVzWe4cjWDqwcYgiZA9AmeSME+XEjYIXTOTxjh53bOZfpNyLkeZ7DsYhRgytxln+By5DlmL3+eQEYwXkfwj8LWiMPGgRaeSIm4nnjuaQogNqsljUkQV1mpXXBzSI0zIQrOZYHQXA/GqQVAKFJmqQN+aRLSlMBFzgGIZUvMAir5u2AcToYwZz7dhBmOaeDciHYeafNOJ5F2aHD8U5VQwFS+Y39bAgj2Z9/OIVNt5mlOihJoadJmqFFuXSfeiTqNHX/WYMU0qUE3hickeiik5kRgFiI0xotXYCtr/ov+lYGIqCX+0JTn4GrVcOuVa1NwIovElucSxjQ/rovCDqw33GtS9qM37pvn3qx51qbWWOx9qzP+OLVZvpW/BqITRc8ORsUeUEibNutSze3RZu0Q2Co54P9Utt6jZkI+5mJ/Zpv+0KRZxsUHeC2q9mwRTsk+uKaseMEHFuYxWPnvtnnWPuyNTqF0ZjulhsPa7uwobukZMCXSTscS0CP34K38np3VPSYmfgAMnHUODiqx1sEJ4CaGfqw0xuN0fiaH/a62TUTXmq7g+uY5/gA/FoBpFsr93sJG8C8+zYk+GK6hxh1M5I+/1a38tzv2/yCa+WEdvGbLyYcDxvAvxUbpTN8uoXalOeDAiJbweGwn+3bjj8iJCRhjVN8+aiBmjNggAVcxEViMaobooEjAhD8pS9PxN9uie8bwoXVx3889Mx4tEXi27j824YVcE1bPiyhXZVsM75NBkLpsu9bL4TVo6/c4iJiyE2XL7rcyxmDvXcEAhrZ8m5itYcQmdf8D6itw9889Kh5tLv8kSVh0XvbunfkAMQjviPhwi07E02czSUhcgvd0ChiyAd8JBYdkenZt3dEhCXbemMz81h0iRNjL5R8020NgqhWJEhC1BljyTz41eXDIfP5t96wb4lbylud2mA99GQ9WP9B/dYZ484BV7kRROe+udrOXLjm+L4t4RVcvdjr7qwaFsZ9/beWrJRL4E9YDawioc+daaxpd82F1Qe03ejOisjtfMno3SQ8uOZ45CTapNoW3c/52tKvvSF0/d0tS9btVxLCPeENAUUNfD4At+0Y403ArbUdnHQXneDPjdufmiSwAzvCUQREoARWwETrQ7tRPTZVVJyNe6M/oqTcHeMNTeNdnZ7D8eOfYdsARRIe8rf6fcSJb5yzl3ZDeRBeHuZDjJ0x/dx724N3Dr3YBFAoIEX4/dsSGxP/6VYuXViNnsqQvm+vIwSAYOfEfttWgCb/JOox8JFzW90T97h5fOuPHoL/vB7Xx37bSiAT0LlHaCsIH6Lqx/qE7XvHByHM4d6aDhrDsePm8Xrx797KESTq+7wvEpsVlhiAUZhv3bzwQ6hSxFYGriPs0UvkFU5/obRHWOFYU32vZzMVFrfx1tzcNN94KsVxPR/sUXT0V0B/NaHh5+MP7BTKJWJnMbbxdm8iYv+gMi0hWqH2AVfhnJ96GQtQBkFFRpw5FkAnI2SJnvVGnP3468cBZm/3rMP2RR7BT+T8835HfkgSJh/H5xBvRAqNCsL79wh0SYEb/kAGEP7mT0DhGH/tAKKWwIEECxo8KDBEpEF/IvxR8OgAKQgSYMFigPHCRYsOHPDi9YIXwpEk/0uaPIkypcqVLFuudORhggcJqbi9kkEhRAhDhnT65EnB5UhDkgZFYGUp4gEIqSoyuAAVqqMLGBlMkBlTqNatXLt6/UpyggULjhhokADhgKW1Cl4pUMBKQYQIFCL9+frHEIVBcdcuOJAqlQOMjgpXKIwYg2IMJiZgcAQ2suTJlLuOpUbNwuELuRzQDJz2wIIFIODSDdo1UqS9rJA+IkWqKS+Mjw07ImsitwkLunNDrgw8uPDKrixgzpy5MIYJsByk4gUhrYvRllhFkCQpdVGHa5U+d3CxNuPeYzGM5W1i8e/h7Nu7R2k+83kLiq8255XqBQQXpEY/AsHKIJFEsBUrhv+sNldrSUX3nEUTMLBYbuXNx5t59DGmmAnvbchhe5edlxuGWHnwEUjRwbbAI3JFYshWCkVS1B9IJbVAbN9d5Nhi40mo21i9iXjVeh0OSaRW1EwgIW/oLXYVVh59BAEpLvyXQSQiDKKVCKpRMNdDNErUICyOIZkhkiHSt1uGOjbJ5gRCFglnnAcdqZiPIaaXHpNOmjhlgJE806JLrIggCYxGHaWAX0t9x2Z9eCqJnm4YLlcfpcs5Ro2cmsZZXI7meXrpVfVd5UGpJfbnpwgnCJVXJD7slaCCEU303EcxxbSckrvtmqd5y3nQ2KQ61unKpsa650qIIgKJ65hjYnCrqfv/rShCCUJRQJQksDrk5axMQWArLDHluCuI5VLYI6S6KtbAMse+S5kr42WYXqNtkopvqR54BMEjrFh5wl0tSaJlUUY1JOtfEoFbIi+wVHoeZsZFLF/E8x1nnMQWcMACvB53RU2S8+XZq7N6YkXqRwuwQvAJMrj0IqwMyZjoI6MdsCh+vIh6lZLIZXycFccdx8HQRlMjNGbFfsw0SyhAWjGku9lp5ryiQkviCy4oMEi12bXE4mqDHEozRJaMtkB0DDvQ5GO7YTw0B3JTMzfdct8ttxVWcLC3xBs0DfhJKrwd99ESR21unvtCR1oEkZQQiUsCjj12rHHVjDZsNzKXYcbG/zXQAAcN0B166HejcDrefGM8QeCuj3SZ6hzcgLrsdA8NIn2m8kKKv4MYckLkLf0B47YOtdbX2TdrLhh4jhWmGWagiw769KGjXjsK2N8ttBW8ebD06+IL5AEGdN+Avvba00779twX7SPWIPUHoIDBC6VQ5RFkcFRrb3UXkb/QihfgERMDDFOBBFZvgaBDQfVcgTrT4Y4+vLDA+MaHArZZAAUb6GAHXbEBEIYwfe27W2YUszj9TEcBGRhECJ6xFUPoLwIMQV5fHmGzBfDHRje6CGEckUASNIAEPGCgEasnnxB54AUvuKD4LBAS893Agx1UgQddgcUQQlB7RTNBCqM0Gv8AXccQMNwKDSlHQxkhDwRJoVGNwBQYAhbwh4hJYBAPUwESVGCBFahQqTwCGye+bgLg8sDGQGhFKmJxkVhEAQQbABP8RGk6/2mNgICHl4WQLXlJwaHC4BjHjszxKReYCmIQI5VTLudJYHyEIF0HC1JEkRqOXOQVs8hI0DkCFqmYSH9S9Bb+XbKMkVEABSTRP1awEYc2w9nCmPIcCXimgBvxoQ9JWRUGcCQVk0wRCF4ZOA+4AAIvKB81GlBLRqrTgZCEBe9cIBoclkaYgygUMSkDlwzEZZnLe2ZgojnNjlhkoAQt6Fl6Gc/SKACcgHMAfwr5mOqlc5HVI8Eu0UKKeFb/khXC9IEkQtAeS0QiYQqDDQ+b0hQJqNQBGmApQTUAC5geFKHyBBArGNo0D+hQls4D4h6PqMeL0hSHloALR8eGnVVtyF+lSQrOogTNwKh0qhLQQEtdalWrfiajKSqqUXHKNAbslGEGrM0pC0MVWNCEqzXN5xm7FqcFnM2ToJQqVad6lqmCJqFvaY3AwOoxENSInB8RqEUwck2L0CQ03lQoR+fytXdZ4gCPUB5sokoTqv6Tq5aw6UIB27QIjDWOKs1qVmM6U7Z2tq8txM741PqZVMAxSjhrJmjFF4FHPPSfd9XrZnHWVZtmIFC3LS5DM5CBZpo0qv8MTEbjWZ0qGXe6EbflCXa4NaO1sGUuqqEuSwICACH5BAkKAJcALCIACAACAasBAAj/AC8JHEiwoMGDCBMqXMiwIUEuECM6nEixosWLGDNq3MixY0EuYdiwyZJli0kAKFOqRLklyyI2Ybh4nEmzps2bODWCGbllpc+fQFe6jJmzqNGjSJNe4gKmZNCnUKEuyhJGqdWrWLMKbNozqtevQVtW1Uq2rNmKYLqCXcv2J9WzcOOa3am2rV27CVC+lcu3L860dwMLDqByr9/DiNHWFcyYLWGVW8YmnkyZIODGmKM+Xrk5ZRaZlUP3vZy5tGOgi0CLXq2VtOnBQTt39rk572fWuJWymf0a82zenJ8uyk387+LejDcDV7k8KJvi0Dmum4K8embZkaNrr6jD+tPmd3k//wYvdLt5hesEeEf+m3Bz9z9lA5gi+fz5L3DW6+esXDzKAO6NR1heCWRhn3lNFDHEfm2R59VvAAAoIHOcJbCFagfm9kUU3TFYnXzxATXef8xJCMBzGbLWBBJFDODha+QpJyJ8KUkIYIQmGphiaF+0UcQSL8Jo14gRFmlikTUOaCGGO/pVxwNRABnkhzd+B5x8R5oIHxhN+rUilAhM2WCJIiJJ4n+yyUihjUSaiGKXcPX4wI9iPvhVlZqZSSOa/N3IJo4B6AhnWWY8MKeUdQa31p4QGqlncAIGiCeOlBIm6KBYeWHoFR0mGp6i3zlKKZ+jGilplWxaiGmmm3bqqWPLMf8KKYltasnmrX7mOsWqSmn6gBJDOPiqsGuemaSNZN4K6J+n8rkFr0f5+gAdxIopLJFm0hZfrpIumyuatt64K7Q4SRuFeh5Wa2yolZZJarejBuhouN76OS65NElh6AOcvnpnsWS6q2yJjHILbr3guvcsvh59sS+wefkbG1QFh+intwgjiWvCuN56L8MZNbHvtOpaGyuF8fZ3ase21livshtLuDDIGCGx77kS2xnimchC2rK8QKuMKrNES3gpzRMd8fCCOYM14qRJWozszx2/zPLVAbyJdEPSktz0rBNPyN+MBmNt9rFml7F1Qw7vewW6icZIY5oGo61xuEFbbfbeNk7/weTaBtlsKLAl93ayyyjPu7Kp85qq5d18R47sx4AXpPS+VRT+obbsVrr43SkjLDnLerNJeeWX6Ou2q1/TWmrBF/9Zauncjg4z32qjLpDII1PbuqhHIi58z7SWfTHttyPPN5e6P+k23L8/CuKegBbf8+2k12672acjrfq+RkzpYPABX6n99RzHjLXyoxeI+sj8Qm+yosfThi3e10cK+d7sb58A81vDAvzCt7lFgc1+UXOX52qHvP5tz2Nr493z1lM4VCUQaK5zmfoOdjXHFe2BWMsdzZwHvhe1SXiQQyHjgle0lIHwhaMDIL60AL+31alRCwRY+gamPQd+EIZ8696q/0hoKDqURjxyAxue4NMstK0Pf0CMIq5kyCsajsyGvuGcAnfWLtetTEIECCMBfvjF7flwe0KEk/MKYKgqHPE02voWBgFFAAHowAhGqEIUqlCEPvYxCohAhBGGMAABlFGKiJwiubTARjYaimnpWlfAOEjHIRihCFd4QAc6YINOetIGOAhlKKlAhSO0YAxp0IEhH3jGKKZxR3VopKGioLnOJY5+GXxXAAgwBExy8pPAtEEHRIkDUlKBCMgkQgpasANUrjKR0LQRFbvEyAc48gGQFJ/P5BihXl5hk8EEJjGLScpkKjMF6EwnGdJggGi685UHEuC+CoBFO4FHXbLi0414Wf+EX4KSnMYkpSiHCdBjIjMF5zxnOpk5hme6U4rTTJEEDVUAN+rMlrfMVrz6NAQ/ECEObkCFQ8bRBCmY86DpVGg60clQhz70hfA0DxYcWQA2ZpNBk6LXf6YQUYscQgopXalQhUqGPYzxpTDsqX0oWtP4GW5bxROY1jyCB6AO9aosHYMOkApTOFWzpmz0nX5yKjZkbUGENtGDVbE61B3sgasghNMRwFrTehpQoxqFWrbE4zekrJWtC20oXG2nVO0wkq4FKEKYTKMmzmUJPhdSiloBu9IWkMGlg8VaTIszU8RmDlZWyihUi9TXqxwiDpRlKRl0kIDMLm9H1qQrNv8VGwv/zk5eFwRQAoxBlr+yNQ6rda3Z3Jehw9LVrrDJZZ+qd6bCIkULqUUnGQYgXM2mqLN0/exFn6bFbVbPRlPVih5Qm9rgVpdlzs1NbME6W4xOTINXYq6fjmYW8rJVmZc9b8foGx3jspd1OgMRfPFmvwT8rb5BRaiCD0qGo+q3bwVhAQs2QeEKw2ATy6hwYrALVuRuUZI/yyXVsnYY+yrzpEcgwhH6gIAHS2gKbDjGhCks4RpXmMIXhgEMVLABFVCYL0hAbEU1t0Rj5TS3NpqZXxB60mMGlAppePAUsuAJO2xgGTXOso1vvAkd71gFPN7AleGyXrAS8MPKdRyplmU9CdVn/8lEcHJAAeoHB2d2ClUuxge0zOct39jLYA6zmMesFf829aagqp9ekaxPZBE3MXpIwZPHiQMk9MHOSMWzlTfR505zucte/jKYB32DG6ggKxyuqwHiWCb/8OxxC7TRmw+jBYFSOpTDDBZXNa0CWXT611wONaBHTWoUoODUVgmybIsQowOuCUI8jNCjKZOCWw/z2kXAdCITMIU5+JjTv+7zp0E9bEGLudQo4AAHkI2UMtdUuxRrrAv7BGs2zToxVMDBtfUNTmF2YAitjSavZeHrcPN53MIW9aBJfYN0q/u5Qi5A+JptWySriYys+cK+w9mBbEOT23NwBQyWUXCDZ3ncOP8ONbHPvYFSN1zdVoDEBoyiL8S2F2BMlCP1WhleyuAgnJ8swFYTyQY7fEAWm0C6ySWMcnKXW9Aud7nDYw4JDhQl1QVQwqoXPdoM0itmy8oNKn4ezE1uUteu9AQodFzhpTfdwipfedQbbmyYQwISFrBATtxNT/nt9XB2e/Z3ccTfysSB42b3OBCnIAcUqOPCbTc5p1G+jGU8HepSr7vd824Cvd9EyHOKLxITttFYsywB966MG4Bp9sRr23ZbmMOxIR95YDe98pUXdaAX3nJ0O3zznMeATQz9bqhii2fw5SAUbwQdsnuy9R0QOgy7/YENsP3TJ5/wjG9feRXovscL9/3/7+2OdwuYAAMTqIkUIn7mveZpo+dbXAA2i5jVdxL6mywA2tHIjmL0mPZcdnJvR2G4twyBdoC85wquQHfjZwVUF3wTIHwzgXX6d1dkdEj7FR3+hn+blDkP1G0oIGYwgHRNt33ch3sHiIALp4DGpnnkV37nNwEeYAIzMVc2t1XSgyX61C4WxDepJxr8xoEdEAUtZjuMJwg95n0D+HaVh2EFqAIGmIIr6AotOH4c8ICcZwITIIOexxF8h015ISP9oXx0c4G3oh1UIISbpFjbIwpI+H/Xt4TjVoBPqIJipoBU2ILqtocccHd3F3zo5wEO0IUaEXFKgCh4tT8sFH/cox1S/6CGHYdZZhMNoHADSehlcnhjGUaHdCiFg4aHVciHfeiHeWd+GBCIDsALHNEEEVdPspMspKc+e1N4q6FxaniIo5MFdsABlgiHOZaJnPiEUbhyd4iHeWiFflh+poiKvJB+GkF8oedFzAU6yzc1V5MAaEUcqACJuHgrrzd/c8CLYgZmoSaHwdiJw5iAxqiHfJiMyhiDMpiKLyCBGFFziFUEw5OPOmeNo/ODqwGJ0hc5ciAIKNCL3idslOeE54iCnrgBxsiC7Khu7liKJgCPgsgLL/ACGrF+QkZL6PNYj1M1tmMeQYh/+sc3CQAFoCCO43iQ5ZhhBLiJCymMu/eJD5mHov/YAMlIkRaZirwAAfRoERRIS7rULBj4QiSphtL3jX0zB4KgDb04jgk3k1TZkMW4jlaok6RIkae4hReJkRCQETaIWEZUlNhTRmdEf5SBBLe4BLu0PmrgCBxQkIMWaAk3clTJiSlobjeJk3vYAIC5lRAog1/5AqTgjBYxlnTlO65WjWZ4NbTIGmkohN2INVBACSQwl1GZhOQYanlZhwjIlw8ZkYEpmBXZlYTpk4ZJCjUTcZ9VVh4UizA0HNtBBBxYAB1Qmd6oW5NgAepWkFGZgl82jHm5lypQfVc5mr8HmKX5jucXiB7wlRBACi6AmBShbGSpiGMokh0UQuYxmSZ5BW7/uZsSAgWlQAu/uZmcaZxg1n2duJcb8AGYgJx9CZHqxpylyZMWKYg+OZ3UeRHYSVcENDUY81L+uBpHIIRzMkaYZmdzYAFVZ2zqyZ7tCYUWeqEpOAvyiZzV15fsiJ9aCYPP6ZXRqZrT6QIL4AAWEXESRzA99FAHlhvg2Xo1FQUN+pa7BAXCYAFWkJ7quZ4USqHxiQkL9wEfUJ/GBqIhypOoGZ2FeaILsAAryn5l2ErbE6O4UZJmV1NGwCZHdVQIIAcYAAk9qpk/WpdBKoUqMJ/HGZ9GiqQOp6Q6WYqO8JzQ+ZU/CaWPoKIUwaJnJn9kZKUSch64iZv5l39D56VHpaMQ/1qmZnqmLZmELcljx1mpyOmmb+qhcqqVFZB3dYqaqWmipECdC/AIqVARfvp1TeRO5xF9hxp99OSWX8qgDKoGE5B3jgqcvLervMdjHwBmv/qrg1Z9maqpmwoJneqpjtCk/MkLzrqapPoIIICq7FegGCOoWGMexpV/YEWEu+RgXxoAc4ABuMqHwHkDxliMvLquRtquRwqncnp3FdCpjlCvzNqszuqfKPoI0sqnDuGn3zU0jBhF5sGRNQWrNTUEYeSluqWjnUem5tqCpVafeOiQbipm7tquFEuFm6qTyVqv9op+8egAPpkKEKCvpSqtYekQrEilAUuGrFqbLHqIRciwBP+gBrDwsBD7mxKLriiwscaYse9KsSjAAx1LAvNaASC7rOgHC7BAss7KC6nwAvq6ryCgANPKsqnaZndmHnSFsAVgo2AErmE0BxOgszu7h1XYgkDbtkHbAK5wtEm7tCI7AbCAr1J7stSJoqV6tQowES0rZPunX2qZGMQHVkNQs9+KozqKARUJoWn7m3O5tsbmthuLAiTQsQ2AtPNKt03rtFArtRmJsil7tbVgnQoRuLLFNNyZaTJriOMJIAv7rQmgBh5wtp0HuY4qijy7tizotjyAApoLmCTAuUoLsqfIAE4Lus6aCiZLun2rAApQC6rYEKpLV0MgANq7vWIkRrv2uh3/yaCLK7tle7uOm3fJyLvqm26U67tFO7zMWbzFO7cgywAMsIXLG7rPO6qkWrrSWwuPoLVC1gG/ogQGbMB+1Ed+sEdV0MANjEcQPEhDoAM6MMFLcMECcMED0L2zO3/bwaLY5L20yqBQoAzmm7uQm773yQENsMIsfJ/wC7/ym7THW6/2i7+gW7Imy79867+1UAtZyxCqC4lEjH/+hgOIhQRKrMRtwCIJXAR71AfroB1EwKJRMAI4Kr5GIwwnXIrumIwxHMZyOsP0W7/2q7w53Lz727/+O70/LMBFHMfQB0qQqG+4tkmh5AaE6qezG667hAB3wAu3i7te/MV+KMZhPL/G/7u0jnABF3DG+au/a+wCBxClfeu3P1wLgKsFUtDJnpxMBpVvlCbHkHjEUqAF9nG4ibUEItzKBOAOgtzFpVjIYIzISpq58ju/ncvIjvzI9hvJOqy31FnJpYvJmYy6SHEITXAIyowKWuAGngzNQHVSepwhVQx6Cjur3QsgCDAHvOAAW3iKKDzLtOyOpbm5m1u86ZzLuUzDjNzIjgzJOazDzuufpEDM/CqtxvzDyKw7RnG93WpIHLzNAVDC3zzIjvu45LzQNEzD7dzODe3O7xzPj7y8T+sAEiABUuu8OzyqxFzM/5vJ1OvPVnHNiKUEW9XBHBwACJAFwnDQWxiBFdl5Cv9tAY6w0HkX0Tot0e8Mz70szxeN0RLA0fXs0QdQyfkMAvucyStL0kcB0FwqAAs70N17By8dy+F8igk90ybQ046wy7vs1WLdy/H8y/mb0RlN1B191PiszyEt0rXQ1E5dFCbNXkXQTlPtymF0B6TwzQ7gpBGo1YKNAWJd2Ibt02WNxsurARqQ1kQtzGwdpUktvW4M13I91zcB1SiNAOD6rQM9CqQAAQc9yDE92Fq9rIc91mTty2Zt0bDA2Gg91ERt1Ect2fwKApZA2XD9w5eN2TURoE1lBC0mvtvMwaAt2n4N2DFd2qZN2MgLshdQr6tN0ayt2K792rGt1mtd2yn7CJb/kNtvbdm+jRMGy15GgMXFTdVhxAmh/QLJ7aTRudwRmNWCzQDTbd8Ufcb6bd1OqwH93diO/di03dbeDd6Vvdu9Pd6r6JoGMNCLm97sDQHuPdrwLd8WPgH7neEazt+LzdgejtZq7Z9szd357N26vdtMreC/3ZFLwNnqrd6ccAukkJHOSrLwDd+ubbf3u+GQzOEW7d8eDtsBztGQHdm2/d0GjuKZ7K8qzhGKWaMt7tl5rdcBwAkL0N4T7td/feMecN1O29o+7uVBLuRDPtsjzt3dbeAHjuL93OSJ2ZE68OJTzsEx7gLtHbVaTrJ/7QB32+Ve/udiPuYAXuZEfuYfnbJI/37iSv7Gbr4RXsDick7l6/0Idn6yWV7jfu3XTwvonC7oHw7i2u28A47m/Jroir7ojb6RNschDk7VUi5Go0DplS7heB61PqnnfI7rJHvR8+zpsQ3qoT6dhk7M3FDg303Za47if5vqF+EwiBUlkZ7Xr04AowACC2DnoX2ytb7tuo7rEqDnvi4Bgy7boV7owx6lxW7s4L3ocB3AzF4RX7DqLe7i0a7e0WAJUeoC2G7pl77tvJDRJPvrjU3mv07u5S7qhm7J3FDsSH7s4c3uUvruE+EGZQYlLV7vc969b/AJ1q7v/HuyEu68G50K267RBX/yBn/wzjvstb3wpW7qp87uTP8u8QoR77JVBQaAAPSO8VQNBcAAAo+Q7/yb7Rmp3RvtrI5d8Cpf7gcAASy/AC6v7g6P7OzO6DS/EM5u3lLN85HOBJ2gAEEv9B8P8hCw9GZv9izP1gvP8A2v5smO6levEGZwj0PQ4Fwv57u0CkCcz9eO7WN/smcf+ETd9GkP9Qvf9lNfC2789iKdAe4e9wfx6HRVBHG+0ndP1Xyg+EBvyfnu99lO9oJ/8Adwz4Vv+NyA+G7/8EqeATMP+QKhmBav85cf7WjwB5rPr5yv757/+SAf+IA/+mk/4ozg8qeP+Mg+vbqt+iLt+oGDWEZg97Mf7W/gC4qPtbhvyQfg8UNvz2T/3/3+qbfAH/zcTfzFb/zHv/hV//jM/wUBqiA5H/317vUZcPt8H6WVTMlHPfT6v//if+6MsAAAwYjbI26WDB60pEDhQgW1FNaC6DDixFoZHFzCmFHjRo4dPX4EGVLkSJIlM5p5UEDlgyI6CLyEGVPmTJo1EayKAFEBCBCPfC4AGvTA0KGkDpBCSrSoUqZNDwTlFjUqQqoGGS6UmHVihogmvX4FG1asyCMqV0ZZggBBTbZt2aKhEIGrQp4+HwUV6lTvXqBPgUqdWjVhwquFKUbkWvHRWMaNHT++1ASJ2QIP4LjFnDnmGUARcjrcWdfuz7x79UJdABiwYKsKCTME3VAr/0WLkG3fxs3xC5IOZosMEaAZc/DMq6DJjUi3Z0/SC+7iLd0XemrVgQtWVdAa6/aHOg93zR1ePGMzlAtEcSlcvVu4njMkpmuJJ/PRP+9ym069+vXrrA8uHOwqnWSbDSKuSBkvQQVJKsusB6owQK31JqTpDGQG8Qy5AXcy6BFL6gOxvoEGIqhD/6wKMLvCYJOIwK24WjBGGTWSjDIlgKMwR5q6oQBDueCLzTWEPPzQrg8PItKg/k5UEaEVW8Tqu4oyWGxGKxM0g7ezhpBQRy9fagQQaAbx8b3ENgQBxSFPZJOq7Jx8jTspD7uyzvC8oOwBtNZii7gvMyOkkB4zfO+7Ff/bRPQ/IbXbrsU5p0TQTkkfm8xBI0bgU0c/v2wEmR7JJPTMiRq6CsVFE3VTQDlZfLGiWiaFdazdbBzCgD9vhYkJQij4tEyuMvjjsBVdU7FJNd18jbA4SQVtzl9/5SVWab1CibLfusT1VjQK8YFMHz37A1hDRy212GTVfDPOOLOSzcVWM7BkWnlHatAs9LJ1a1PNCJFEEl5BzVCucOfsjqFl3ywW4WELdhcxMwudN+KPKj1rCX1xvVg94s7ABhB/Ac4wXHEfZdhghA9WteBHH84gggMkhjmjGh2kI2N8X/LTZrYCcCaEfkEFueVgIRp63CAT5u7JKKV89j3PQIg55t3/elupiosD0PTml9YiBJBI/v02ZJH/KFrYDQFcWGWtGnZ1SqGjhrnayiqzmsKciRNA55j0bquRECKJpN9uw47gD7kKD7ZsipR+iEBWHzXQzAwvgntePPOsmya+h9OaAAHQ+NsHCgYH2T1xEydYwCCTK5C2yCXPEILKLTfvASP03rxzQP8WvNeACy+8FrIVL5Bt7yBP7OHfX5592npXujRHnXPPFzNdvQ7cB9G9/bbM4YcmHvLvRH7R6d8XaN558wowwlaZqM+Zc+ozU0sUCgwBPPvtvY3AV3C5Ap/4kPe63/VvEK9KX6yeV5lLZQpjwsmb5zQGk0lgJAR/C5zg9sc9/0L9CFhlC99h3pO4YLWsZQHjXpUSOKkFPsh9usNZvviWMSZUMCMYzJ/gBjEo/oXqg8QbGgALRbQR/qiA3BuECldop7KkxImZ61ME46e56mWLCcbgSAhEkD/AScIHXuwV0AJGNoEVjWwRCZfAjHjC3yGReUtkYu2giDsJziSCt9oU35ggBo8Ywo84lEQkvgg2JAbshIYj4+FMyMYjesZb/4oUHOvUoJRUBi0T3BsV2xKcjN0xhp6MyR5B4kc/cjGDkthhKgvpyNIVMEM+QqK3tidJSbWwCGmBIUw6qUtQbvIlogxJJERgiGHir4un1B4hMbRMoDHzlcs04A5Fpz1Uov+PlnXC0wOcWIArDMFLm5OiHd83zrYwoSQRUIQiillKLvbLi9ojHRLDKE8ywZOagaTAG685IynkSZtG0IzNPMnJOmaSoJqU4EH1ZU6TLEAEJ1AEMUlpylO6M5lg3B6vugW20bkzkIGz5j6t1IRKlhRCGCNoL3HGSbzl0Ze/DMsgTnACEdR0nZEwZg6P+U6LvvOL7qToIERap5k5kSVLCOgmD7rSO+ZNoE6d4kphAoWxUCATJZipOmtKyj9S1Kv98ioXlThUGfHGqA/o5ksheLFwem6pKc1kHfGWhcaEQBMxyMQKsDpTm3I1fzgMayRCMNGxklVGTTzr7ZJaUClOUV//TuXlJ2vC0jp64jEliEEMNHHXGOg1q33dKldFK1GJxsuwdZJCSbV5VDqSE6rTc6suEwpXqEaWoJZ9DAVKUIIVZCIGQQBuZq86U+JCNJ01hahNa6oAfZ7WSkatDFrT0ydNstSxCpUrZKmoUgLY8DG1UGc6T9Db3/4gCOYNAl4zsV697navhviDc2FFyei6kHOxHWj8WirV2Mo2rlElQA1xg8ELAmG8eN2sJn6w4AWLQL4S04KDVnuF6ZIzhvzFLy/Z2tLGUnZv8QPmbUTnCwoUWBHjJa9mN1uCB0sMCdD95wsv/GGEcrjDbr0bZXv52gCLB1x/kAEFkhACIJzYvStQ/3B8Wyyvfq5EmwW4pQOpK1f/zra2Nq4tjrGrS4bmxgEgyM4rXiGDIF9wsEXmrSYQuGRpPdnND+CSWpkKVw1nOcNMxa+OpUhV8ZDiEUPhRiUqMeYgl9gQRR6vUNkcKyycVZu3nLFAZZtSSucZx7aF7GshawC6igcDSDHKAQoyaCBTQBKDFcGJT7BoWJHU0bbb8VPvHE7rXtnOH26qU/ncZ1JAwNcHEIglSB3kUxNTESWIAKsl1ejVTlgHu2QsjTmM5yxnWsuXvvKuwwMBpHB7KALhxiuGt0MzGyKdClD2lUjq5NW2r6DD0a6HL93ftl752lDtNK99/WtRW6IgYgYyif8DeUE/KjndMcLC3JpN4cVqOM/51XStNW1lAWgbNxPodSr2HWpR9wfgEeAVBQSLU4MffDzrdnQUrmttiUdcxxSPuFQznTeL3wYWEHjBCyCQCo1DQClSQci4Qx5ISZg8QQmfm5O9OeN3W5rWueaxy3P9cE6LZwKpIEUqeMFzrmuc48AOTELEbbgdmtoHqTB6eCopYQo7UL94w7bEKS7zqMOc5uFhwL55sXeu73zfTFlAx68jZuGRfRA+KHnaHRNhGOsJnLam9o0n7nItc9IAXbbNBHau9b1vves8/7vPmQJ0qxCNlWhXvGOQvpLK3Gig9MbzvGMu9ZlXG6qYd4wFJsD/Cwh03vefB33fT9Pv1hS+ZQpAferFsk3KXMFimpN7dis/Z9pL3a24F4sjJuAAB/DCAR74PvfFz31eSKD8qZAA8FNxmvv8h2iGU0C0lP+V1K59biqXLN07DPVqV776mg6xr7AA3fOAAizA7zNAA4SFBWRACXAACYDACAS+XxM9onCOJEkIA4EI2Zm/kmghBkqopmss6nu42vs/l+Mjk3AFDjABDJiACcAAE7AADKDBF7RBD3jBBZwABlxAB4CFB4zA9EM/4BuKnbPAC/SQNGkXBVgAWOhAkbA/s2C4C4M7D9u/EZy8E3wt7xIJDoCEAQRDGRxAGTSBFmxBF6RBF5wA/wZggAVsQwbkvgWUAA2AQPQTwr7rNaXAC5+YD/kwCFJwhCf0iAhbn/O4NbjzPx6bvv8rwbwxADYYCRT4QjC0AEiYRErEREfAAE3URBhkw0/8RDeEBQ0gxR+EQDq8w+DrNY4DChCZjwXgQEHUiNXLE4AKQQvTQls7QSuruY1wBUsExmAUxmH8QhNwhGNExmOkQTa8AFB8wwXUgFEMwlTEw6Q4wqCwiwuUP1m8hChciaWbPSujQoWyt0TUxbzBvoyQREvkACvggAbwQktsgHnkgHdsAGG8xwGsgH2sgGR0BAb4x390Rh4cxVEkRSGkRm6zRuggjZ+IxSckxPVhOOuzvf9xNMEsrL4U1Ih1rEcOQAEU6Mh5vMeOrEd6FMkGqABL5EdH6MdjvIBkfMlmbEZYYEM49EGDRMU67LlVNApSCLz8EIpAfMImWx+Vk7f9EkfrM0csy5sBcMRo0Ihf9EiP/EiStEeRRIF5/EiQvMqThAR+3EeW9MeX/McLMMtQJEgHiMYgBL5uCzUXYMhsXIAJeEJapIwqqLOHW8rZy8XX4jNX2ICqRIEbuIGt3MqQtEeqhMePPMmTJIEKaIDHXMmwdASyNMvKbEa0hENThEDP4zq3PIoDgEtszMa7oBzl80YQxLWpa7m+5D+o6oI7oARX4ErCvIENKMyPdIUVzMoG6M3/d6RKkITHxmxMEjBOyWxJf8RMzBzIN9QA7oPAB+w6hUyKn8TG5egJoPCA+SvEygAOE4y7c1TEXURHKJBNQRhMwtyA9dyA3XRPw+zNxqTNwyTO4jxO45zM5ETGy5zJZ+xB6PTMfVPIuHyE+RCNR9hOxYtI81ACl7hC13RNt4pNSgAFQbBN3GTP9XRP2tzNrIxPrXQFrfTND63PyCQBE8VPyYTJ5WTOmrTJzuw7hXwKvxiN+VCOnnDCtEutQnQ+jKQ96nNNJjhP9cxQ9tzQDSXRElXS4jTRJkVO5VROzfzPB+y+avSLCzTQxlmInlA8u1yJInBKRGzNvczFCW0AIi3S//Y80iRdUiU1zsicx8e8z+NcyWOkzLHMTP98wPP7zOrEUjBbmnapBagxugWyF2uLLDKNuDCNOCGlhAZI0wxFUsckAbH0Rzm9z32kU+TU1BOdU/wEywp4TLHUT5dESx8kvz5Filb0kJ1glkJ5GIjYxnSjGPOwGohzOUY9wTCVUHoQhPVUAfYMVg2lTZEcVVP9xLO8TGTsx1KFUpbkRzmNzGgVVWh11v2UUvPDw6HAUsJwGJZxmjVLt9RkHwNgzaiD0Ndigjmw0A1QgXc10t2cR5ecSQakQ1IsxWh0QwZQ1sykSWZcVmalVk4FS2td0bN00R/kO9AzCiQE1IbgCg9imf+KSD5l605YO8elTERd1TRRIIHbDNZglddKncmDvENqTL9TxFeCHMUHLEUG5FcWtVNNrVZNRUlNVU6z9NcfTFWva1ifyMDXUZ5f+RF0S7cmuNjvjFAIjQZQuE1ibYDKHMWuMw2i2LyuQ0j1U9l9ZUN/bElqDcuChck8/U9t9bWfLVAQ0MApiRxXYRm6VLYFzROl9T9F/T+nNIA5sAINRYEKgAWsIz5koQqpMI0KbAqum0OYjUmBDVU5rdPk1NmahE4h9LYD4MOgdRtwVR7PeEg229H1gTN0hVCOdSqnhAJh4IDCbABYOAAFMJx/oQBf6CHEOaNXUIBXGFzBUAjc9Tf/bhgKnktcBgxYrxXVOsXTU4VRwH2KAg1alnElVtIeQmU1omTQZwvPd5M60n2tAUADWLCCrIQFbiix0DIEDMInfwk5MvEFz1jf7/meCJDdHhmUYFGAPzsA4PVBfh3eUOVfaN1PgexBbfW65fUQxDCQZyKTXhE5QRJXz03NBuXL1uxLp3QGB7AAlJSAVzCETPiBJzCvvEqumjJfjwq5Eg65vyo38x2EP6jf+3VAWHjJxkXRTzVeU21AyhW9C5SNzSUTsAocU8MpdZKEZFM2L1UJCJZgH83FUbAFE4hMBjiAWhABTaiBHLBiIeiB9PIsdZIoHCIwwfIj5CqBvAJhEf6a/z+wBBcGSJZc0k0F1f00Szisw8q9wAx0mhMaBJyiqWECHEMY4xIIgQOa1SUz1CN+tiq8SO1VVDQgBg9wBJSEBVJQAApQhBgQghkQgksIAUVYgSDgrKvCquNSNYjiLd/KrBUYJg5OrxIYJkn4g0cgBQmABTZu0+IU1UpFVmjUSW9rxeY1n0HY4M26KnUqgR/QBEVw5fqtWELuzgYF0qbEVdoj3TOwBF5gAON0BAdIhUeIgEhYgR7IAY74g0EIgd3irHPOLFaOhMTDCEUIgqsyhEFgrlSgSZY80VqOUxWFyZpExQEmYG99GGDu4AXTBDLuLCCggFfAj0dY5hYr5AJA4v903VXT/QRScABoZQAJ8LM/kIQSAOfciIR3FgFJqIX7dYAJoGV8hlN9rkx+1knAxVICkZxB6GRj9uTNOmgKQGOhULaHhmBz1DLthSqhNoAB6IQFSIU1dgRYkIADsIQ/8GYhWDXcqOQSiIRaQGoHwIBKVGljPdZjREudDDXnKL3kaZlIKGXNwiu9AoIQSGjftdyQYjOftl67zd7qM4BRAIFYnuV/1OYoHoQproHwCAKrfmUIcOSUbEw2pVT9DEXp9FnL5cMdNp9ImKkV6C3MhqgQSAJV8LenAAG5ZuZCjOhc1N4BcErSdUo0eOVUcAB+ZQANwLoF4GhF6AFFyI0YOIH/SIgAEIAArYZMeLRHD61PT/3qlg7gz/SL4psSz1iAVyBlzV4BRWhrGcDdhQ7tnm7mQ2ZKida0AWCCTpjnf2VqCFgABQDmTMhk3PCFka6FR/htlKZHD/3Ie67PaoVjyRVCP03CicgQjGDlvYIoIACCJJCBSvA3n1CAznXo7XZNjtVVCHfEEWBtWJblqV2/p7bsH3Cw23AokoZFHLxgrWRMxs5nyP3H5MY6tH0EmW4Z0yqudKJuzj7wqFDwQW5w0uZu795eaFbXXWBC9IPG9eMG9A6BTOiB3IhnJvztrSZxxiRO+z7ROj3LAE4/XiZrxMgQ1Du2Eigy6m7rQrDuDlHb/xxdNLrWQqEO0whHbagyAANgbRC4X3wlcgWIAElw50jADd4GARd4ARh8ZBHlUMamU8duQ8iuXKB9CPORP0NYAeOa8RCQgT+47hZv4CW7HNBVWolu8+1l1NQWgDPwhfrduTlcP6f+gxIrAUPADRAnBe+LQUiAx0EvUU8NVbB2UW2O7DqG2MPJCN06AQIn8AvSaTQuvXSj3rnl8aGGZlAXgNS+vE6ohTQeQtl26jGz7BjADR9gcljn6nnczQ8wcWy+0xTvQc+j4wJVCBMy2kv4g2EWdrcmM95NiMJqsc+tnVp50GX/dNQegEYAhvfOujocCteVBBHIBAq4jUGwBD//Pv8nF273FPcoR0lsTsbH7j50X1Xn4ImKiADTwoi8AvMLMnBKLz3RXrJkp4xNf/a77fFcLd0BeHM0GHVYHEIiT/UQOAFtt40k6j0R/3bfdIUPaACiL+6bvVMG2EGe3daYnhJ9AuEZTwIx/wMEtwRZRfbUhLMRqD41X3N/L92Wb0p/N2pWoHYhfApsR3g9h4wMgEVe8AAaHHGRlNdaR9GWxICd7dmzbUUwgwiX0YjdivSpn3Srh4iDU/lv9HGYH+o2X3NmF/tnZ1Sar9+sSwUa8LmnVnWedwwIUACHj3sZFEmPDHcTv3VNPNUYRVu1rYUIiKRLGC8RILIQEPNJx12IRXz/rdf3RZVmZ5dw3g/vQbX5y3fqWhA5RcgEtm8My311HIzBuQd3FAjR4gbV5FzGpc94nkMKF4BLda+I1/fmYCd2Mqv6h7D3e7/Y20nixQ/79l98sA9TA6BwX3jv++U5UTN4P+Z8xvgQi8ZBGQQISJAaEGzAoyDCgiRIVGBYoYKjiBgYMIAFywEvXqkgQCBF6sCCRyAU1Mqw4BLKS75WnAAChAIFGTJevbJEklTKnDp38uzp8yfQoEC/FChq1CgcAUqXMmU6oOnSp0qfDqhatanUpZ1qKVhwIBXYA9z+UAihKJNQobUWvODlYIIJCwMT0kW48CHeiI4mTrB4UeNGjy4W/4QEUasWiJyWYqwAEiJETBl/Ktms5SAt5syaN+9scvTog6RZp0KNOvWqVQGjr6punRWNLwWWvoblpsBXJBElKHDeWcuF2wkTMMitS5dEg4UOH+qNyKCvRYxgO3okLJJkBp2MRUCO/MeSpcO9x5Mvf8nzZ6QBDJQ2fdpq6tHvTUt9CuUT10e0DzDi9qpsCWiVlwoIpPDiwXAmOGKBcccRdBdEzTlCkV/SbUQdYSCMVJJ2jXUnU03h1WIeiSUGhV56BRjBHlXuYdXafKS5Bx98AkBxCSkZgOBVba8MYtYKkpSnwCMGvkWcBcU1qJBDDkm4F3R/gRXYYCGJxGFOK6zAnf93lIX3iIlhipkSiuklRZ9Tp71Xn2ryyTjjGyiRNFtYjFjyhySGlKBJeb9BcGCCCy6ZkHJ4RegcBlE6gJFG1IH0yHW1pJJTJiso8uEfNJF02ZidklgmaGeWthprTqU236mu2YdSKvntN1ZZisQg5HgguPAngkjO5SCTyx3a3EQV/QUYRx9Zt+EBOZUQQwmOxZSpAiR5Om15oB4FBwLtyVcfjTC2mVV8pt0oJ1c8imWJDJEosgKfvRHowgseeIABBgsqueRdyz1J0QTCMtpoR1VCatiIKZ3loUyTvSIttQ1vZq1RVaTpJrgtshYuaTV+O+4lrRJ5AMj9kaVbEOMhxpH/A/PW60gFDeyqEMwN6fsrX/5mtNELgh27YU6GZFKCIt4tXAuYDhuNWYpFSdyemi9+++3FVEkNXxc5kdQVyPxZ8qOsvHFmySN/HqkXJBW8/CCThjLX3AUUUXgRo8WSUuUCGpIES0o+N9alTTgd/TdQSRewNNPaNk3fqVNTxUROrdYyW9Z35sZub0S3NfaCLcOsHOeGsvzrXvxWaCF1pBBWGEkQpAREDDFcKtlkJPECOO09CR7FCIWXivjT4HqruABV50SKqyD7V9YJmoTA2Vq4DodBXBaY/SDnnefFsoRtux0do4HNLfCGCqy+QgknhCDZK5Uo8Eft7et0O9OrqTp1/+9rQt0m4zrNyY3x6EpyVsk006oFiE1lC/qccpIjM19dL3tvqxBgXhCw09UtWuJDiQhWkAnzzURTBXOf++DnGm/JyE0jbBMKWxQVqgivcYexhFdEJokMasIQmimX81aWuZYVqlCOcNKTLuAI7QmLe8SijsAiNalLGKJ1zergwooGwvYJjnAwUmEK30QqGimuKgYYQP70xxUYMoIRlRhEJE4QAwFhRjYLMNLzPoeXQqltbUFkABFHdzPvzc061yESSmTFmJd4UIpTpF0V4/emFUKtW1yk3wBa6MLHWYIb3LgTBdYVQMxEYEdGyhX2GiLKOXruSUO8ABGLuCjAeM8FIP+x0kgYRoEVDBJ2C5vdIWuHhKRFwYRZdNEVa8Qm1FhsBD25GnjA84dBZPAHy+OkrS5nQL3U8XqgiwgqUek2VVrIe6+E5YZmFwEtWcqWtcBbLmm3yxQVIXdOW+QjGdlFYUqlJ7w4zONk46MQ7KkHmFlABmD4p+BMgJpyVJsp9aLNberxiB4xnR8HpgCcDKJSzaLAHzL1wXT+bZ2feUARsHi4+WnMYiXlYmt8QpLD0OQVMshkDJ7gNZ84wgGWiEQnCegWBMXxoHmxY/balkruSWCPcnNlRO0mPgpYNGgZ/cNGOWo0JHSAneyBZ5qCOTFHxsdiPmnVUzMKEyCsoAc27An/BlJBikdQQASDsNUnh/Oka5pSiNprW4XgVtQpye2bkPpjLXhRUcY4NaOWkCrgPAqaIizBl1JDVe9Q+sga/YQkf4iADAYRqxUEQQg7scAEIJCKnCkgN28tUkZ4qsOEJlSoeRydBCTA175SUKI3mWWlXjeICPgNsVNNWhGuOqqMSTZq9OxWm36SioxGACaPUUTyhACES0BiAh5I2SohsIA/rIsCRCNFKnYKi9Vik7WnXKhf0ruoorISiUj1o90OEwJyKiIJvojAIJboW4cp9ii9BCZUhqnCyRqXRkA5DFkoYAggnEBLJVDABCxgAhPQy7oO0G5FlRdQnS4KFs/BIyoV/yriIeLxlNuDrQP2Op2H9vGVA9tQBkSwRktBZhCD2O/RqMrOJRTuaWvqamTpBzWggNUXZQGCIoAQCRdgQCACkfBwJsCLBUjiB0IQQQa6Al63WGSbJRbiebMpZg8XkXuL6mZHSke3v26oFpFY4wa7E1Uce+oISVOCDoiZVfnVD4U/fuQIxHDgWrziqbPxgAmczIEnx8UEEyAFBWqQgxL4gGgH2LIDukwhLwsVxJ1+4Og0wN7ZPvS94IxWBnDLLMeEoLd0npadU4RnAMuTmAWm558FIGjlgo02vICeBTggbA4QxMkWwIBgc+CEYBhiEJYWbXglkN4uk7kiXi7ztEUd2/89rtgj3yyMhriSAUkEqFKOodWrqRXr9Mx6VGy6YhZt3chHGmDXP1lAKjCC6CRBYtjDdtmTJ7CAIDhBCCeIhLMf8UbRSkADoraIw/1ibWpP2y8aWJS2ZctXFn9bJOGuRXMn1yxDqC7d6r6zDhYZ2V/WD6UpnJq9fXJmuMhFIMJGAc5RMOwnYwACksgtwv/wMdpMqeFG10DFYYH0ijv84tueEh/9CsuV4tcHdzLLnE0upnV/pt0z2upx59lVYtZbKBB4S/RsfnOd67wBwu63QDxQC+hCJgLfqSTIoA31pkc86RDXtrahXrqPuFiih8kAGkWA0ctqvWFcPwqeS1UxsPv/WM+2RmnMfQKotPsb5xzQub8/j3NI8EIBNqaAJJ4FHm4wIu80oEEqYttwvkfc4Q5wuux5ofFuf2TNSi0JGk9QAi4lq/F1Rvk7ESf25RO47EEJTtr7zYEboMAV1s859q3vCs9DwgMHaC5M0AeeMhIdLLJ3+OyPLnuob9zbhf9jBiKQm0wEIROXqgUEIGH8MXkhaQ8Ywhc5jdjNG7cQGI3IgVAQFL8NG85p3/VVnwM6IPc9WnNBhmRQBusdAAS8XtHNnqhl3PqxX0dcml89giUQDH6l0Q/UQBAowiAAhwfsn5hIgeAMAQlNXuVx1Z+JnRoIxQukDLDJBQNKoPZBYARG/yAKdN8B+ELqgQhllBEj0IDedeD67V77GcvpaEgsId4MZYIQzEAmUAC+WRcuySCJSMEDpMj/CRe8/U7YQZJkQc0dJCAQApuTNUADSmADPITb5eH2IWEDWEAqyMBjxET6WAL5lR/7xRb7TYej+FV8ZYAPREIJ/MAM9IAkLIADJIoH8MIEmOEZ+p8NGo6ajF080UhjLYEqGgATdAETiAIdCkeCxMVAiJ4DNoAjHIACHIC0OcJAGOERBqIDsJUFTsb4Zc0UNqLglU7hfVzixYAQ/MALHom88IKrgWJvoKEaDkEqqqIOdAE4hmMaJMIZlKM5JkIioIE6qqMzoAEzcAI8xv8jH4xHA+yUvAgH9CzILwIjA4hAD2iCIkhCLRyAAzgCHh7h9bnMBCxhEkRGiLSeBsKeMvJV1MEXduRJJjxBEIjhJnKiA7wACHAKNo5HE5RkExwCSh6C1tXjmV3XPdphH2ofJDxCDNTADNTAE2RCJCgABDDAQGjfB6AAXSBbBDwGiFRS60EA0VnhFWJhSFQGGlViDAyCJkKPdXVi3RjSSG6lZlhARnylW6RMgiQJQRghJIDWAhiCTc7AD5xABBCkQeJhgzgCL1gCBTTkTOCdIjYiKTzizhwGM2lCJkTA2VllNbpAVywABnAlY2pGX74AZH6lWNJLRNScEeqcVyZBDTj/gRPUwG48QiowADgMigU4wAJoVl7yz16SmvuBE8hFAmdRwAGojEeSQrRAgAvoV2Pu5k84gAv0JQREpj3iI71Azy9qXwNgACkYwgysgRPkQAxEwkBqAMsYh5N5AFthVCWo5kQOXjOSRASIgCaIgCUUpCM42nVBwPr05SO4wCfyJnz2hMJ5BEe0RUakjF+oFSm8RcsUYXXdQiZw5nNG5x/wIgNoDl2cpQmkAkx8B8h0JzM+igkqwLitwBNEwgFUJifywiNEAAHZJim8QHyOqE5w6BsBp31y2UUsAExMVEG6nfYtmmD1gIDWAIEa6A8hR3IshwnwAky8AncuIzNClAmG/0dRBkEPDIIDREiiTFlAeYRhBKdIkuiIgkB7PlRwggWX2VRZlUAEgCYsGCQEugwGHIAh5MAMOMFN6mSBhqYcRUSEhJZk6KUjys1DuRhUGoIQ1EAEHGiF+eZh9CVA8SQEaCWV8iYv7MiJ1ucLhNeiHAAQbGYNiEAt7CcGIKhQVkDprQCazsCaSudXwAKYSYSwLIAMbCcyXkjUSegjUCgzbeYJpAJeTVkEeChuKoDV8YJ2OcKhkiiBLMBv0idHQBsjDEMI1IBzTmXYOAAD/FBBVAADQMApxECnzoAQBMlApoKH4ZVFWONkqKYGplmatSab1cIMIesMhMBXHIC5UsAjSP/QIwxCJvLCYFhAr5KoAuxIsArGpZGCBDAAKRTCDzjBGkzqLuZbmDbEHtbUI0RCD3RqDvSAW9FJw61SKjyCL9QEyHyER/AR4VlHZfzPExDsDJRACAhfJIQNvWaAC+7nYJThvSJqvgLrQ0GKJZCCQZoAl+ZAsg4CnSCdEOEFA6SCAhhCD3hqDtRADQ2CAqgmRxzAH5wqN3hFX1Yti3nbsZBEYDbnGrClWxoJBICAISiCpJgoL/BqzMJnq+jrRzxCSSzABAhEckLAIAQDZ05qBFCsqMKpI8ACBNTCCTzBDORA0saACEhCBBzG+gzC3WUNfYLXI0poyIpAEPBsLNRACFT/pZSx6ApgKEbYiiembXyy63yuFTNFAC+YAB4uGiyY6WY6QRBEgoPGnkWAGQNIQLyWwMMm7T9ayqWcT02A68ZGKMigjgJEwAxR6xqsQQwowNk6WqICjaR4QNgaiejGJ2IWiVJSgCYEQUgGG84F4nJpQprmwDVIwh/wD+1u60Vc7CAoghAIQe+2xPkYo/BmDf4W71MaxiD4gIwp2xoEwyPUCwY4AClEwG5oogHXQry85/Xypi6eqCUUQgwYAgikLkG4ApkeQBIIbmcGTdPSRt8xgAOkwmmeQA8EAf0+i2xYUv6+8AGUay3Iq4xtZsH2qSN4ACmAQCSEgCXsVN0AygPH/+cOg5dszV0IXHCENYD17WEuPIJaqqkzRUAIm9+2VoQJJ4EmuE79Bq8l8Y9XvLCVmKBhpGANe+oMrIAlSMAOM5MvECT1gsAPd+IQEzG+MQAGSIAlcAdPehiC4mKrPMNm5gCbVrG2ghgJS2ucLR4GWhIFZc3p2OyGpOBZ7G7Skm0t+C8FWEK+0etAYkTJ1TFvAqsn3q4lPMbBJuyDVMAEEO0JoGkNOBXkpMLSCQsEIDBkZNTCrB4MLcDU1taEIljI6YYmWJlN2ih0bXLsqdVIhFdHiHJ87qIn5vEpK8KX+qsqE0QFpNXcSZrEMq76xp7sSQAEFKIvZEoyVdIlfbGVJP/TSsUf6hnCCWTCD/TAZs5AC1JAJdDGDj/ORmgiNMdne/KCh+kxBZyAJHQF7UbEs0ZrLfijjcruLj4o1J0yBfiCKkCVbKQzN/xVkUYLPtWqvIaAbsTAD6ApQG7yfrhtgVrjSQQ0ERtIRUjAARz0CvjsV0hb0D5EAUPAKQfBD5QA+oKHL2fNH3RHRnGFbGx0OrszPv1B/MlrJIxtJhztDwCBDEAOyLht3oIFQMN0fL4RLPQFTf+BGgGCpdEuiOkFLKSCJRjCDwRBsym1TZQWZJxzoRFatDQ1eID0U+MX6kkCSXthDRjCKzCCUoJEeFAAb7k0WI+oA7hodEDAKwCBJpz/ANPqh/khHSI7ANSWAAsenCQw7o9EQiGcc1LnkwVZED7hU/zhlyRIQiRMjtK+Av4uQHikHr6Z8JQ+dmPCgo4YSH7aJbsYAhXrB21UrEUU1QIAwhM8gSZYiiEU4kVntEa11Eo9NYJF9enJNm2fADcktm3giSRwQ3iZjm+PaAZwRW7eHiyUtXhqgkTDEEWLs2wdgCQI5glwRyTAhCqgdlilNoIh2GXhl41N4mwbggicwLVawjBcEsg9BjfEVqH2dnqnhBZIARHgAIdXlRIUgREYwRDoQJ7xWCsyARS8AQK2T2sTUGyJGgRUAlP1QCYIZAuHcV8GxiNA16X0N0xUd4CH/xWBF7iN9S+CT3UkjDZnZWwtkIUiKMIal3BIXLhOuAGH20BVFQVIGUGeeZHUfJFVjMBVqDjgZPd3ibMGpALUWnZQ+4DQbfTUGs8jSIJj9HeRn7PdBXmeX1aR9693Kzh/f8cjQIPr2Nib1QAFLPMBgIADp7eVZ7lRbDkA5s4AgPkpVp4nHE1dH97B2ncqcIMMnEA9U5pGMzVJ9LCPU4CN3dd9MW6tirRIa1Zsz/ZUK0L5KJ5tJ/YrKMJ0n2wOqKuaTxSVfwEOyJoRjACLJE64FFdVjECcNMwJxhLIadmUpPkBnFFZ9UBAMm5rIy9MrPogQMN9iTSfFzlM+MCfLzgtrf9R0NAJX8UweFDAnm4yYly4FvSXlkfBEEgecjEfjeROpk/Lohte4gqU4JkRU0U3rye5ua86ZvW5ZvW5D6A7rSt4g8UAUP/ACpyPuxdVCTeKbZYAWyb0hX9BGhbAA5z8ljdWSe3gy70hFPSCpxCIwoUEeGYZcqfC6ymlJayEyT5GIdrdOcuAL2iWqp8eTHg3SS/4xRtzD7gORuGdfWfaV2JYD7DPhSNBym/91uu7l/u7AU5Wm6y4mCRqzT8lyCWuG+Xv1hhCpvyBL6D2U5e70ct2CAC68LWOPddADfQul8xuw02bdNjmWfn2vXP91itBFeCg79gP8AgTyw9A7vSgmEz/gJWeTgy3Klmo/epZEnhEQiVZgimYerQYeNLPtghA17JYGeHy/RM8/fCFgCScKshIm4dRWydaY4c2ekCbPOKnvBLAAbK7SAEWGAEa4AhwTIlYgL66gPODbC1QgA8krlKXvm2r+Te58zLJq2wr+LLYM5q2vvwKJvko2SAA6Vdw9jZZ2D/XwmKCtRYowe8/QPC7kwBa3suDPY0oP4mw7dy4H0A8svSHgo9BfxD+eXUglYRUqUgdOLBAoKUIEShIiiTiRAwhM5zMmJEjRw0hPYJoylQCSIiDlhhKgMXgwgUGDDBMmOCA1wsXChxcEjqUaFGjR5EmVbqUadOhWh5ElRpV/4mRAQIEXMWa9arWrgO6ZuUKlmxZsmPLQnHqFMQjF6TgkoIAV6JABRgPMtQAS4NDiBIXULwrKQTHHyBDipxRw2QPTTFWnDDk0hK3hjMZOHKEQbNOD7wguAABYW1p06dRI8WjZOrUKkvAYtW6taxsrrdrm9W9O1rqo48WvJULYS5xiBBSMXyoYS8sWA4kOKQrOIIkQyc0OdGeeCTjJ45XnghB4Q/MVHtpalY/wXlPUiAW+JY/n/5QJK2lFtERe6vs3GbR0i3As3YbYJL6LiHFLble4OWhBx+UgDnnZqIQuofmmkiBWgYxZIUctuOuJCGe+EGTyBQZrzxGzrtJPfVy4v8pNOAQrNHGpY7A74ECohiiv/4I9O+rsGIbssAjmUCQlwWJa5AXB1PhJToKnbuJAQufTAWCiR7h0JAYEANJJJIaMzGTE0Rw6RXz9rrgxc0wgOWzuRYA4cY78bzEDB0fqOpH/8aiDVAAj9wNN7K6qA+DR+BC7slHoXPAASqvtNI5SR3ask4OIwEzxDFH7MGxyCYjj82Z3HzxShldWECBPGGtbzU+qyBS0D+BLFTA/4ocy4AD54PErbkefVLSSSmt8EosHYyoywg6FSmkxMgUwsQTT2hJhvL0cs6RVB256VKIXI3VXN9y1PEKHX70KtB2CeSPV0K90i1J+oIjxUleJH3/LtllaVr2OSidrQVaT7UbczHGUMIWiEgoWFOvNtOzadlmyz1X47Xy4PMBq8TCFUCxiqx3wEIH5ApY+fLd91h/MbvJYkufy5QU6qLlDlQSUYIMzRBkkBgCCTVITzNxYXnyZgUc2djppe7TUT+SgUQr0LNoE/Dkec26Vz4IFoDASZ6oxCxmK5GW9KGIQLgrkkykFbMkxk5KaQVFJntJIhrarClVBib4jJelm37a8KI65tMI29qteuuSH4/XyHhXTo2XsF32oGxx0Ua6Zi1v7rJDRX7Qudq6sU2TvEq4ialvNy+okKebQfDg8NuFShe/dRm/9atcJw8w5ZF3HcDr1CZw/0FsSD3QvMrO0cZSSw0JMiSSS8Qcae7GgohhJREgDpoR11E9WtzZ6+QF98MT17FWd3vHOmvcIi9eV7AqP82RBfQ1FlkK0eY3z8HCL1sSyB98YIgIXCIHCpsbz7oXmZaYyjznKVrALPYcLbngEalYn+GwwCfe4apq/AkZ8eh1JOHZaz78Y57zzAY9z/nFWYMRgSUucQJQ1WBEJQpCJlBkCPJILCZVEuClQMPB+HzQaR6Lwmwad0J5YW02JQvL1e6Hlhb2j18OgCH0akKzC5HLEpwSwRIbSJIcCIFEPzCRz1S3LUuMbznOCaNN2DM4JTJxY+3Dz+JImDWTEQmKWyOZFf9PlrX8mYZ/EDCWB/53tkp5ri/TewQIOKWIoeiwOzX4zg9SkrrxHIR1ypGJTWqCAXG555J81FgKCqAudgUSfid8VxZHJkjJDWAEavENXBrkxeY5T4bR44t0DnBACkTiBERRTGN6cC2fpUhFpSSfiyzlAHK9ypXmylEsYymVETKukFQbHq9uWcV4HYosxzvN4IIpqeY9z0ozE1h0kpPMWmQggSEgSjCq9Z2UeC+IKlpT6+oos5rkcZvdNNeOdhTOqDxRZOUcpAkPOUV51c+KBjCAfFKxgLF5EYDFvKd0KGIw6/hzKCUY00kcoxIgngBv4wlaKZeDnlSuCjR1ciis8FD/AKEOdahwCORtkAo8q92vQEKqV2wWuRYHKM9/MJxAAGmSwUrSqYyD2AgOnbkwUT0GiCWgqSEkQYGDvKJ1E0NV9Hrykwn8FE95ICpRP3bUWwEPfpI75Ar7+lSw9CY1sAib/yg1yZnF7pjTc1UtltnMoqygOyVSyQrMetYQQEwhlVFOc2DhpvP5BARzpeuNYHlXoSpBBwbQK0bfNb+MrjNlUpycL1Nz2C4m1qSNrWEGNKJJo1TLTJilqSJUN8RK0LEhzYne7B6hvtPaCAuqFeo4exeypNrGooMilFP96lTcouYtiP1iPWfmnEqGjlPWO0om5uYYnx13MhDzhULaehnM/4SRAegjzXRrhAUkRC0q9ymCR/X6J5PpMki2ReR30ZIo3ygvnpGUWVYz6NsFdPWrSCHTEyJ4XBFMZjy+uOn4uqVQwCUNbKQAcI2OgAMkyHjAMvZDFUkI270KqjYORln8BGAAd5oGmF2c5yRVjDQNPCSZd1mmIZLiUpOYqQTIBUJLNqvcOZqyaDUJF4sD82IEHaENZUZCGwaMBES4NsHplKIgrUa/dWoUNxK2HBe/eFWFHpEvllRABpYpXA+XBMTGVUSKSEyezjJ3QjZR5U70KOb6YKEOdTiCpcvchj7QUsHl5C45TZjL7RIvyEMujQf61y9iYhiVGURmGavj3iiP6P8HMYgBTYFA4rRua00o1q+Xc5K0m0maPi3AwhGQnewj9IHNbVYwj0XmXa6x0zZ2Rg0GXDC2edLTb9+yCQHJaEawJoWHJ1GJWRXREsJQ4L69lkhC+fscsBF7PsbGgr1TgAUsjKE/BHA2UmtJtcDusse6EfJ8sl3V58HuW5r5NkoV8AevioApIaBbre8mAmqmlQK83vKD7BjG57xgifROjRlakHJ7G5sMnn7tm1f4aRRCDotXGS95HWmskmb1RQ+HyLOscz2mKIJh5/6ZJNK6VkvARDnnCfkF8ugC05r8NChX+Q5U3vKXHxWjiBRSp9UZ2BG8YT5FfhksrqrKN/n8ABz/NsS4l2ISa0EGuSEYj1o7y/R3y2QmmsnJ4KRLddNoAesqz/oAmv3vKCaV5tpNZ2C3oob5zGVsFLoquNRTE1gw2RL83MhaRMCwEKub3Qpha36bW77NeMCRgj8NHgx/dTK0VvFwhtf8Lhqkpp5FDvNxgFx0/jzOvOnLPx8MWktTAk/aDU1oLUS7K1EZ5koIVW7CwJxcf5rYXz0Nig94Ia+oUa6FH0D0wXbO+aU5PaunAurp78/b+wjTPOE7Kjlr+P5QCQVsmSEQ4JtOO2Nwss80vGD7dmAH9qD2csx3oIiQIMdWaKs++CeeNOcmhs8R2s/htKnt/kAjKM40KOAJhKB7/6rM7kpvTfjvAGjAgkLrb35vAEvD6rZvDBLv2XbMcWLrd3DPcX7nK8iOPt5C29AuMzSjAozwaJas7WJNElDDEDzpRGqq4/CLG1rH/3IKM/yO9YICBpuiCbYv5bROARdvUD4NznoF5oKMC+qjyPhFTiZg+IwwDsNFAiBAdDbiD1JDBGutyvDPsyQCORpCQmRmPUCDC53iC1tgB7rv31yO057qr/4DULACQSBipGbiAo2QBNqPgBSkFnygw1LD3O6Gs5aOjgKBBogGPYzGEXbCxQyRKQow9g4wAbcuwXoM1CzqigDO5pSEi5DlDTEwEzUxdpLDEgZBIyQrNRRBCKAwBP/uS+8awoKcK/NswgH+6xWVwgsNcAwasQxr0fEgzAZ/Rw3rg/WYBxYwAA5JYB0rgBgXoL2gTD5GcAXAR44OADmojy+WBfO+DAJsBxuVIha3r/v8zRafrZZwzPF2jJDEokYwQNs84A05QxiH8ffsME3mIwR+gB4lIQIUgBsA0bkUiviuJDQAMhsRkQa9D8gUshvlx6m44gfLMf0iUifgsALWkQTChReU8BNFoBbmIwKCQDzIQwHCJvVWkfj6seRO8igE0vC4cSVxUCG5Lnh67BhqBJKaRyeAsQjXsQHajwGSQwG86jrgLjVOxBD0BjkmheeU8lv6qw4LpymNQhsHsgb/DVK7Qm0vE/Igt0Im68OLuDIdb5IEGmAdHQEW6pBDJIEjzhI1bi0SDgKhnA4WvI0fHU7YaocukeIpUy4OuLEb26wvwatx+HISa8QCajIdTcAE1MMCcLIBDtMRLLIDN6IE6OMVSgB8KKAWYAI5VNHLHM7hVgUiQMCDOLMuEXEPRJPToqjrfAfgbMMTbIQrW9MCTMACtFM7K+AwNZEBJEAJrUMESuAxTeMPJEMSBqEWKFOnuk20vu1CDsAok9MpEXERxbAqn/NqbuPgbCQiMSA7t9MCHIE7DVMnN+8ADCYSbtM8S0PjVOQj383prkS0skq9IM5O6tMoPDPlxmAEFFAX/8GxAW3vrwxADGxENd9QQAcUEioAEgxzE1PhWRiUPBdIPugxQqtQGsuGSiopOR5BAbhpQ4kC9r4QP/OzAbtrF+vFAAirRgInQK9TOyHBRTPxCDWgE70qEgxBEShAPiyhBIeognJqQvaCOX50IspoSIl0KOzS8MggDfAyP7Pr9mxpAG4uMFeURQsUNuUwMSVASz+xMFgqNcgzRTryoJruPFKROfzCsTaETdtUKPLgC2ePTm3QOf3DP23EBBxAIluzNQu0CDMvQZ8lI7hU0FADs/BGPV9BQhf1IfDpUTWlS2pBUif1EipVFqNSKktoo3qwaqytRuRpMEN17WLHITbMYP8G4cmSETXOpFQO4iMZYXysEEIgZEvUtBZqQf5yFXG+kBsL0tmacwGzQshQ9E5ocjAJM1y0apv26RgjIQRwMzUsAbPSpCN9Yf/aihiwFVsBI0j3iSm/VSjeVOXGgF3KVQfzswvS9U6CaZi4UicEBty2xBI2JALklTwPIDUGYSVSRAoV9Q9p4FofRCK2dZ9coGCNYhc6NGExlSpJiFPvZAIcSZgictueoy/8IpnKSOI29gQ6FjWAAGQ3q90kFMXejSGUI2DLKAMyIPBYlii+QOVSAAzToFy5LsHuIFassaqO5Vjwick2LGMHYUvJ0xVPQxFioMqEiN1eNQVVEGWJA2X/y3afMmAup5YodsEMduBqrxYBtfYgXU7IJC9WtAT9iiVLHiQiFoAbfhYjUJUjfMPW7u/5XiH65JZptVUiIJdbIyAD9jYp9EAGsWAHYDbH1GnxsIYJDtdcgGlfoCRbAWPpzJYCnoxyU6MEmnHXXgEFuUFpUXZ4H/dnoXZ0laJ0/9bYUHeWxPAMHXZjhKNJXgAQMQRlGcF2a+EPNFZeN+JZTcN73HY8IgAhls4Ph5d4BWKfIgAokXcpDsFvmZc5XVJmBcB1H1ZjXEA4hoM45iIiPFd7EUJjC6JGPxA1foimwEcyFSL6gld4h5cKMRZvCfZ9kxcPtMAcdGEPnHdrBaAL/6DgdZ8mOPY3LkwYZSEXYzeEe5v1E1NV6BC4bSUjBHatgUuxrdKXIow3AqTWgk2DD+TAGd4ACrrgR5gAhNUgfw+nVfZXOOw2MCRYAV6BW7f3bF34OtT2NEjwZyCmfPdP+gCDeCF3hTMgAjDAh9sUOAIjMCZijSVYhVf4IqyYSzmih0vj3OoOYtYKBccHghkhhbf3ItC4TdtijQ0ZOM5XileYhZtVIwxB4+Tjh6osX/Eu74KXGxbAbg9gjA2mfQeZSB8hlA85lCtCSBeZkdH2BGAYNS7r0GiYAsrXkh+3jyciilnYWz85OUkZOHb5fCd4e7eXkZ/sOoY2NQiKi3EXIf+AlxEWYHwwmZk/l3sjADlzmTMpoi1CuS0SeYWDWZobmY7r1TcuqwQSDZZtGH0PoFo/t5PNuJqTs04uyRJAwJd/mYoH+Gw1gktPgAnlA4/TxL58wRd+d+keOJObeX05RJDdmTMvCQQc2nYjlVsTgntZOJ+7VGjnQ3zFo1QKoRDO+ZKrdZMnGGjdd6GbMkgfum02xJ4n2pstWndxNDxG7JUPwpJBunhhTWNx2aQBEqUd2pQluqUHWGOvWBFK2jcyoW3rLstEVnPnqHVsuXunjqexkRSEVKVXupsnWo639JHDOaZ3c6aTzhdqAQWl73El+BWAdhAggapPkhRuFahZ+r7/EqJ7B/WRV9k3VsDQJiPpYnmZq/WPLUGtz/ZG3bqqTTmru9kXVKF8uxdVH/kEslivWTWPcVfLpM+Zl45ZB0FDD/sVeUFIqTioubex7+tsvzmyEUQEZLqv1SqWz5cK/5iTu3enPxsGHUCxg9qxTeyxkY6O89o3WPsENOuy6TpuLzmKmZUCYOG2XzG3dZuiNZarU1vjqHk+FAFkRYCSn0+ZCVq2x1jiCsK5XxEDFHuoIyCgqRuyFYGf60MEMGuSI4HjTMyGqfCN76JZB4G8DbEBVjoDpDm9BwEa1Ap3W3heOaKY6YMCzgS5/jmtoKHdYvuSYW0QfOCo+dv1GoCKAfwi/7i6wPHZkWG6Pv4AZA2hvmo47yrjjVn4wjMcBjecW8uYhdWqWS8bVUMAr20kAtBNrNMqoBXii2d76bg3Iyb7xanuvz/8xi+bQSNbweljENBN15KO1xyYwgnbByThupGc6kY7A1Dbxi/7tyNbVevjXt22VHB3Wzrrvm1ZXrt8AL/8bJk8I176BCp4Pg6AHiejvmrc9A6KwiPuGN07zr0cdB8bd5Hut51cEcC3Pvbcwe2OQaXwD75Y+sI7I77U0AVvpWl8mRg0n+c1soObPvZ8pjcLYjqufIH3vgebICLBsDmd3jAJah+bQRk01XOcI47c1MN60g0cab87rTEiEvBw1v9NDpMC+ZvndbPsLrIfHdKbz+7oWxXMd9g/t9gdFNlPq22quMntztkfmSNKvT4kw7VfW5kD/Y0NZplwlduny1bBHHebPcdPfLsdHcNrRDw2i+MGIZYvncJffZn0Hd67HdHp/dlHbLs5YgWgvEZ2M9Sb9a+HfcirOBJs2+BPS2DnXSPs7srGnSOiHUHIeb4vG+AJWp2z99W9KuM1/qcEtsg9HgiQ69CIezdhRTzmG7VRHofTOby96t1fvpvqJL+XKccPzdGJ+wRWIB7xBHzUM93LA53TeeVVSuiHno9COWOPnuZp6uZLoASO/U5eQRFU/d//4FapXiIEm1kLPuu1fp7/xdvulP4Ewr4EViAT3p4+aiG5EsI30df/UPhnB0F04f6nHEAwakEGKADp7R7vMSvv934+/iBfy5dbLeER8usUaaBk03lZy/jwfyoVWgVjCSIEaB7y9zrvM2HT74QCREA92/d8MxkQ/UIDPF+kDYbLRX99/iJIT5/mVz+p9xqI8uTEcXf2me4K0VQCVrB2FaDXe/9weuJiJc46FGH4kzqpY2DyfcN6DqJbLaH2m8uYwO0vwmz6mYhfHIQbKuH0NS777/7xD7hG/oB8ywM4DoAUHmK/YMfVACIVBFKkUl06iDChwoUMGzp8CDGixIkUK1q8yNCRBwwTJKRiVOkPBQqR/0KYDBEpZQhDFDA+TBkhggJLjw4cgJBKggMGDBz5dHQBKIMJsGA5OOrBpdKlTJs6fVpxggkLJhjAogHhADdLlhS84qpAQa0IgyhEgPonktlaXS0dIJiKlwNYP+v+nMAR7wQPjqD6/Qs48F8LFiAZ9slAg2KPqVKRsvnoEYhafwYNempIbYQ/MxfcbCwXFoafFeqaMIEBNWHUEwS7fg079kEUGAxDInyXqANevCBkXbBAMgiyl5n+yWw5Qq2wnnHK5Wn3NGGqp6dO5yg7u/btFafenn56rwcPR3m9IEjKRXAQlSP9YboykqRBm5db8kwKwtwJPkeDn04dVeBJx12BBv9up9pqU52WF3m8mQfBCwMFV0sGJMGXEgXJ1cIWcDilAgt0P1GVGoAAWnedCT4dyGKLTzVQonTUMTiBeLuZJ6F6IICQQSQitKSUCIbMZ9kff7BF0wI4SQBLjRikhhoGq50o4FSp6ZUXBi5uyaVEMD5ZXZgMslYjeTeSEpwCEUgigghLoSTfhss94tYBje33JJhTChjgmCY4+WSZUnZJKKGu/ElmoDUCmmdeNp63wFg+KqJULZlJoiF9RrL1iGegzeUBoNXxaV2UYOZJpl5SNVBoqwVuYKqjji4q63jijcfbAY+sKcIJlRoSAqYbiqVAp285h1SWUJpInZTOQtmon7X/ueJqta+5YgGqHCnqJK3i7bXoeLuR8kgGPhhygi8uHSefhjEZGRZNNuXH23ihSjXqdN+ZiCKz/kJibcBQVbksg09meypHoSqqsAfmRUqBISWoi1EEl5qlKYfF1gmXXA5gCSWKtt02smEmWqHvyIShIHDLLmHrL2G3lTqgmA3udt5wIZzwnkuZZbrZkRorEJyS9DqwUZ4ym1xyyRw8bZsVHEBihWFPW4G1YS5vPdEGVNk2ddO2FbbviazhCkFwEURyApAYDdJuTBnUF1axnbrwVlxIc+SIlDI3YBvgUw/+dOGGS2341CgDzHXjDZ0GieEoJE55yQqG5/B5j6hpiCKR/yyVEpFzK2dfZJ2iB0FoojmyNCQNvA770w0kPvnTtSducmuO755QqJCgcMMGG9wAPPEo1H674SbnVV7aICgA948YYhpBBpRxCAJXkeGXXyp4PllBBRbATj4HsKPgyvHqU171zA5YwDvvHPDigQUoCI//8K5ssP/9NxhfuJlhQFwEWcCOajEIdGHGED6gD4ewN5PI4O1YemsSBnriiPCFD3DkOx8PPnA82amMKhOgX/x2B4kX8AIDHAjeBlTAP/ztj3+uqGH6oPYnh/VGPZJB4Lko5ZcSGMKBGtvR9ublmwo2iQGj8YkGw0eCCnRwigLciwN8c0LHTSB19ePADGcoQ//h2bCG5jMBzvLDw8lkAG6RACJgFKEpBWTPdJ55S/d4c5Si8ASDpClN+DIIRQ32TVw7JEUWGzcBekmpAegbIw3HSMYGOAIWvCAIDzdXIctEonOvKUEklKO94MwLPY2RAJPyuMcL8OQCrGylT4LSH6LwZiAuiMwhueYAF0RoI65rJCTHiIIGkGCSlXzMep6XgTX6QBI+ko0hQNkp4IyyMXHB41HyWJQQaTNEe8ymRwZyAOA875Zbc8AC6LURR5DveJB8XWkomZVwCmcyMRnEMj+nnUEsBwTGQuKHQMMLUyommwQtKCw08E00rScs5HSZOV1AChWuDookmGIUiekYee7nSCxjsQwzfVUgsZiOgtQsqSkFqhhsKmYxjZmQZLrCoYa2DBYLgGjq5rJKu9TFKh4xpnA4msyy+MBNLpKATcKZn3+W8qQoXSlCGZPRnz5Qpi0DwTkjhMdsWmWrPDnoN22yUKCSBZ+FeqcEeFHSUuaEqQh9amN8WjdS6I6qAYvAI2xazaZq4KArZYxPJROWTEpCEltLnzBL09WiONWUb/0QBlhF160N4nT/ZCpTS0oQeXZFLBZrqCw+KwtMhHYZywhtZE/4hwwYC3VpbeljNEsZsp52tnQF1mCD9geu6LYrf1iTbGlLkYAAACH5BAkKAIYALCIACAACAasBAAj/AA0JHEiwoMGDCBMqXMiwIUEuECM6nEixosWLGDNq3MixY0EuYdh4WpRli0kAKFOqRLklyyI2Ybh4nEmzps2bODWCYVNypc+fQFe6jJmzqNGjSJMa4gKmZ9CnUJ8OVUq1qtWrAptuicq169Mti8JgHUu2rEUwW72qXasyQMqwZuPKLbtzCtu7eFfCncu3L060eQMLRrnXr+HDFQEPXhx4i1jEkCMXVMy4Ml63i2RK3tyXsuXPKd2qzcy5NFnPoPOK9rl6ZYDWqxMkIG26dlI2rVPrZt11ke3ff9Purpw7avGVnoAr54jL7nDdbo+zdby8ekUdCZ6Dlg6Ue+gACbJY/x+vEJcA7Xe9d42e+3VblG4TUCdP39CXPtnR63cNoH3/0P25l5J49VXXRBE6qLffet3B9xRs/AUInnyaFWibG1Fgt+B+CgYl4GtuJWdhaU0gUcQA+W3YYHor8vbddyCyhxKBI0ZmRhtFLKGiahG+9150/znonmgCBhhkfxTWiNgRD0Sh447EEelVexACGSR7YCjZV4lNIgAldEOuJqaR/MUoZIxSiqilWV8g8UCOX8bpIIBtATmkhNGFt2ZZZjzw5pNypmelj4PSeeSc/xV5JYhIAkDjnlV54ecVgAYa2HEywiglnXeeyein4E0BaaST6mDpWh226BqRaMrY6ocxiv86KlKSPqDEEKmeqqiLYyJ6JoBm4gnrq9HJOmtOtT5AR67EqaUelYwaCqGwxLaKp5ExbnEsTl4U4GcU512qa5GYHtqpmdaCWm2229aU7BWmnirYph5mmih7YWZ67rpuadtuR1/4aesQKS6oIHcIHxnti8RKSC2/6Q5p7L8YNSGwssxyyFVxHxrqqcOfwsdqyGiCnG8AE1NckZvfhiuvkDB7mCihrJGM7q/4llytsI+q7BCTft76so/O7vojbA3b+fDDEbfKhs8TJYuxnAlD1WmdZZqc88g6Y6szxK+VATVDAQt8hZdD9/iT0TR7GqawTIMt92tbVDj2QSwPXLCluZL/u7bI5Nqs7tyEo5ny3QMB/W3Guj4orcgfL43u1k3PffjdUsObds0u4nzn1cHaia/Xg8ddeJaIC2TxxXQMLV25c1o5LMkOk/7qvYWDjTriij9whQF8s0qmqpxeK+bbgOdseu63G5661A8Ysfm5hw6/Ku4dL8/89q/qeffFvqOtMfFkUs9b0tiHzv363e+uMhbgS//y8VlDjnydsCY/Ovv8g3j5saszG/A0Ri+PAQtRSGOYwibXPLBpL2lyE5vKehc9143pfgorH9ca9kDm6Y977juWFsB3NoOpzVdEa5r93EY5iHWwf6/6354o2DoGDcY/KUyhq7qGLWp1MH0wPF27/0Z4sd8NxztK61XJtHat/hDgNU8knO2CyD4ZKglo3npAFRi3nZktCneAI4AAdGAEI1QhClUoghrViEZEGGEPAxAAFecIsRCuSQveyuIDhrAbtkXIaPaKDgGGYIQiXOEBHeiADRbJyEXi4JGPpAIWsDCGNOhAjnTMpP+OdYQ8Lu6G6+Ea5xgGxSEYUpGNTKUNcNABSFKBCkSIZSxT0IIdXCINmNTkHO1YIzw+QI98vIxlQPUiAAzylKhUpSNb6cpXwnKWKYhmNFtAhjQYoHCS0yXKRgU/gRWghIwplMdeV7uUHBOVzHSmOlkJyUi+UpbSjGc8dzCGXGqTfbwsUAD9VP+AKmxsMdO6nuyG4AcixMENTXDIIVAhhRQQ4ZkOjahE5ZkCetrznsyzInmwkMUCeCuYqSlgzZIIoi3ksyKHaChFVxpPMuwBo+s7KXn46VHfDTCkxbugq+DztJqklKUsbcEYEgTT3Gm0Or70qLdqOC/jEI2FADBpTvSgUqDKcwd7iGJR56alTir1mzcVV3d2KlAB1Q0pVbXqNOu51bnJdDl4/GoBiiA+VJkLa7D7nP/sZhSqqlWa1LxoW4l1VOBwVK7+JJ9T/xhQ/E2Br0jBQxz+SksyYGew/HorcH751T2K1YCQS17t2ANZpaTVqpbFbLW8V5+4ftWIbBGp9cZ5Mvj/SHAsWqBsCsgwANUS1kKH/eoWL4XEQQULcABQE1n0MNm/pta3rdJsbTirVM8+tUqdw969fnStnpWluRQlgjSJQAYBJECbHfQuXOXqrXhl12q9GunXGFVasjRXvBOVJXm1Ct1tDkQeLNiEgAcMg03A4MAwWMYmDhNcpcLWhuL0G3L3lSjlzuW+DtVvLI9AhT7wV7VTKEM5AsyCEps4wAMmMAxUoIINqGDBc0ECe4erWKytLb4Lc5i/DJNh/XJYnW1Ig29DzA47fGATJ04yilOM4BW3eANQXoZZqKtU+b3XxqFV1Nc45Z7HHMahVPixM3HwShz44cMYDbGRkazkNqdY/8BNZjGUoXyDDeCWvdY1jpbb1rH9hYm1h9FDCtZJhXbiAAmIQLMm1XzkNjt6yXBuspOfvIEb3MAVKrBKgz36YKuNtXpua2KMvIwYLRS60IZ+ZCtxdU9Gy0IWj3YzkyU96TlDGQW4roqMO1uEgxXXixlUXoAADZkUpJqdrexAERQdxDIY+dWxlvWbJc1iSs/5BrjmgCuUQmWP0ji2sZPS4PQFIlJHptDJZqcNErlugmVyCpMgAbSjreQ3RzrOcra1pbHNAQ5Ywc5Gce1XrQzaA+L4g1ejlmnckG5lKpvZ68vCswVMbxMj2d4qRnC1r71vfvsbEhwwihS6vcfsdOh4JP/14XHRZGHJsFKZjCwAUYPoCTtsQBYDrjikp03tjXN83yjotxUgQfSibLoASghr7P7GZQduMAG2QQUOYK7IDrC6f1NQQzlUUGA20xvjPNd4vivdcVwH/eOQsIAJctLtb4ovwpEDYuAg5hvbxMHhiewAuLDODhRwPecVvzjGl7EMsfuc7JY2e7/7nXa1mwAFN8Fzr2+MMGJqN1rVMjdn3JDKvOd92fybQt//TnGKPxrsAiY84Sd9eDpjO9uLt4IVLEB7E2AA8jQRuFK/vaJh9bC2clPO1Bnp+UTKnH1ZeAcKPgADnOcc8CQWPNhVvwyuV9varlf84tFeewxgIOQzkQL/ewtAcBitamRNH/fJ/Psbzi+y+MY3wvpE/4ENHBjsJ0Z9iql//dZvwBWu8HpnF3tE130T4AE0cXQFAFJXtjDrh3lgU3fA8X7wl0hVcF4ZxQ4c4GL3h3o7N3jUR3j9h30AaHYDiHaNZ3sTcIAz4VWdZSo4FF/ypVcg8zCaZxqsVIGJFAUQty5TMAcNAGWkp3+oR3ibEIIqUH3XZ2v/5womeIJDV4COt4IegAEe0XYldz1HcyXGY35y5x7VQQU6mEh0xTxyQAJCyHVdR4TTF4IiuIRzBoBOqH3bR3RSaHsYcIAOYAEdMX5K8CS7cjOiJjoMtC47BhxSMIYPlzvRAAra/+BiLNaBbDhgCuaG/AeHUCaHJrh9KJiC3qeHvAAJG9EE4wdOn9aFSNNA6yKBwPEFiviHhSNxjyiEkjiJlWiJqud/TaiJsLd4dniHn+gBDsALvLARuuctkxdIyIUzH/RCAdBTyoEKr7gEhPODDYACtIhgk3iEuJiLSkiCcjiHJ8gBDfCLtKd2eQiKvGCFGTFy7FUExkOI8hhEN1gbivgAMwc2cgAJKFBnkKiGtbh/3NiNb4iJ4ViCvUiODVCOUuh46egBHkCMxdiO4xcFVGIuD5iRXGUdOViBC8gvWtWIHICN/0hrR0iJBOmG/ceEBzmHnMiQDWkCKqiOEAABGaGAFv+pNhqpXXADMePRkfC3gBjILz+oDdrgj5BIaylJkCtpay3pkou3kHZ4jjL5iQcYkbzwAqQwARjhgl9VQ80zRZrCPYUlGUgwhrAIMQmgBtXQb0hZbbR2YEvpjSPolC2ZkAsJk+eIjlQojMSolaTQleO3LOT2QM5ILOplG2Kog2nJL8knCCNpaWl4fSsml0k4lyOoAvUXhwdJh3k5lbWHh305jFlJCi6AgBaxa3K1LJRXiOqnka/CispxBDqIdNQIRdUyBxbQb/34liUZidWGi5f5jSw2Cx9AaU8JlXkplTE5kxDpl6XpAi5wEWfJXmA5jy1Ec+OxmBVIKSAJBaAACVb/EJm2lpn9Z4lJaJ4uNmcfkJywt5x66ZAPKYykCQGkQAoL4ACpOX7yl2PK45rrkwD1WBu0WYFv0oOvoZviSZ7laZ7BeX3EWW2YcJybWX9PqX3wCZpVOZ/Q+QL2iZ+BWRHjR37b5YDxGET1VRvcWXwFwIP8Ap7VAHIj2Y9M+I8OeqOaOaFP1p7uiQLwGZ/y2Zcdap8usAALYBEjKn/bRUq6lKI46JELiKBzYAJEx5uSWaNzhqNyZpzXV38f8KU9+qOfeY6OIJpXCZ1ZSaQL8Aj6SRFJai3ZBHzcQx4eFZRCCSIE8GEwagEyygH7hqXlaaP9d5yauQEVyqMX6qNi2pBl/+oI6XiVDkCaHnqfRfoIjyCi/LmMYwlB60Mexmd8SvWHT5Sn1qIGGMCnfdqblQaoNdpiFKqjxwllX4qoFyqmUlkBtNeoVgmRkSqRgGmaawoCmMpe0iNKCzRf7DMeAgeqLUoA50WqrRIPJoCqi4dr++YKu9iEmciq7DmrtHqXipqhFTCuFuAI5rqrvOqrH1qkwTqRDvGmS9RW4yF+I3p1eapVBIAAWSAM02oBslet1mppySmHhjqrBeut33qXtkp05Gqu5/qQvfqXkwqsjwACCnCkDkGK/Kk+Ttc/40EEbWebxPJECKAGsNCvfTqjT4gCAxuOCAumLRuuYjqu4+qwGP/gqBMAC/QpkakwsdIZrAogrBkLr/J4mBk1HiPaogiAp1EErXOAASg7npy4sizbslZ7kB9wjbbaACRAsxVgswyQs7AACxGblT5rpBWrALUwERrLXnzUX2UJGceoVEOwtHh6t1AQDhOAsuIptdtHtVV7tYm6tXnZtTVrs3k4tmRLmj17tmuatrXgrgvRtp2FK0YbRHGLGEQwommJr3iqBg6wt+doh5w4tSt7tSz7AT7KA4S7kIb7tQ7rqImruIybCjVJqUYKtGobogxBuV81BAYQvMJ7r/faatbhlV/loqMaAMubp3PgARMAtbT3i6VbvbxpguKIa66gta3ruiTwurH/6wgMELZiu7jEaLsfCqyPa7FqK7S9O34dYCtKML9KYCJr5AdFgEZVsL/7W0b+awRDMAQ6oAMCvAQGsAQDsAQGTLzFy37KMaJ7hJsx8kQJAAXCAL3SO712WI4LqZAN0G8frJAe3L2E+73gG7vjO760y7O3i7toC7m1oABDq1SKWMOet26eJ1dIsMM8bCL4u0Zo1Ae4UB2bW5FLS7x3GwB5i8H9qsEbTMJQvLUm7LWxiwEprLjmywupgL6UegAvzL61EMYzbMNkbMNAmUgdCUluQKf1esTFC60EoAa8AL3R28So+otEF8VRPMU0G74XkMIMQLsOIAHny8Xqu75gHMZc/9kQTaAFUvDIkKxhD3VsZUzGOCAFWkAfcztXS2C3TcvAk+AAdOx9areXd/yLerycJMC1Jvy9VOzHf3zFizvIWrzFLewCXozICqC2YVwLi0wVh9AEqHAIxOzIkAzJPRZLa1wgRSxXEcy8pIrEzPsNczzKdmzKp4zKv7jKrdzN3fzKsXsBsRzItCsBhFzLhkwKuWypFZvIYSy5qYMUvqtUUeDJTAutTDAHkTrKUHvN2GwBXuu1r/vNAd3H4Wuu4izLY6sB5swLErDFtnyf6vzC7bzLvRzGNhnPStHMX6UEOoAAo/rJIQ0F+kCMELmC3ie9MlnKjlCue4mrBV3QjvC1sP970OJ80+OMxQ7A0OYM0YZ8AOtsqSAw1Lx80Rmt0Ucxzx5lBALgxgwczVBgCrZQzSsYvd4nk1gtkwcdvoe71Vstzo6A0zlNuzz90D79oUAd1ERd1BfNu0hdFBytVDmCm/xFvAkQDYxAjKLMzynd117914At1gkNyDqtATzt0z8N1BTNvhZ90bVwqW9dFErt0dD81AwcAHdACi+g1ydd1dFr1SntqID91WEt2OOswlgMC4Ztzj3t0xKd1hRtCe7s2JAd2TihmtVlBCBt2U8tAJOg2Xq913Ts2aDd195ns6IN1qZ92uSc2gt92GYN0S0M24/7CJZgCbvM1heNsbZtE/T/2lm6zdshTbyjQAoQENzC3dnEHb0M4H2AfNMM8MfwfdqwoNCKa9iqXdaIbbv3mdZBbd3Y3diOjdHdbRPzrEW7Ld6XrQYuANyc/ZzDvd4TQL6AXOEW7typbdgaftj7/drUzc7Wnd0DbtQFXhO47S1OUtmXDcf3GgoNDgGb/eAQ/pxYTM4WXuFj29wYvuGr3dqIfbv+ncuPe90BPuIkXuIegbwt2smWreKXzQkLcJ8xLpH7LIwQjuFYnuUZvuGsHd2I3d/+nbvsHOACbuRtiuQboeQZouDjjcSjcAtRDuMSid77HKk66wFaruU8vtpl7eXSDQFBrthoS+RkbuQX/cto/44R3SJXThLNbM7ACDAKjxDl5j3lcx6pmI7pOk27O47fe97lfi7dYB7mL0zk2a3dI57oGvHd9NzJCf7oDDwKrbAADV7pc37rmZ7rur64GrDTnw7q+33WgS7o3GCppi7iht7Lqo4RX8BeTpLgTg7raGAJk/7iL3Dtlo7ruh6pEoDpvy4BfZ4KoS7sw26kxQ7g113myV7byz4Rzc7oSyBHsC7eb/AJ1V7rmv0CqXDr/G7O3A7q5tznwB7siF3u5l7shH7qyb7d7U4RAdNZzz7vCl7vIHDv91mTMK7vEK3F/Q7wHj/uBD/sis0NQ37saovqZt7wDvHu1VUFBvDqEv/UUP8ADBVf7RJt3jV57Ru/7zy/xWbd5eJO8EIP1Ooc6AeP7scexie/8Gur8mTjzEwd82zOBLsQtJNO6/iO8TUp9Fzf9QUv8l7MDWKP9OmO7Ewvxk6vEH3yVUUAvFL/6KvQCjVvpNKJ7ziP8V6f98Je9OU+9txA6GWP8uue9gmx6PSsA48e7Y8+Cqqwy5aau3V/8xKN93q/3/YJ9mHu94B/6px/9rVw5oRPEF7ZJPH+9tIuA6wQtBWfu3Qv+ZOP91u/9QQPAbaL+V6cy2Iv9oAf+Bbd2IKv7KFfELgdPQJg+mwOzTOv9EP9+JBv965vn1rP37EP6HyP+bl//bvP+yL++73/zN3B3yYdINfAC/PGL96rkAExbPXMb6RpffMH4PruX/22D9uMsACav/sKQOad38u/D89pv/YAUaDAgyI6CBxEmFDhQoYNEfCJUEsiCIogHi3AmPHAggMdSXnsGFLkSJIhMzLilpKbJZYtLSl4+VLBTAW1akqUeBPnTkM9ff4EGlToUKJFjR5FmlSpzyMCBT6IsgQBgoZVrVZtlORUzoqPvGbEWFLs2I4cF3A7q1KlS7YzZdKEu1MuzkdL7d7Fm1dv0SZInA40IkBhgKuFqyJgsmtQhAw2Z3b1ehEsR7ImTWJklFbtSrad4X6+WVMnzsYZHOxFnVr16i9IOjgtMsSA/2HatAkVWtzYcUWLkRd8nUzZMli0m9d2dukW9EzHopnPlbha+nTqRc38LRDFYG3uVxsVisBY927ekc2DlZyxOLdHxpEnj/kWZtycOJ/vzJCBVHX+/Vc3deqBKgwQrLACu7vqtsXEs88tS3ozL8LI2FuvvZQs4ey9luCSjzn6moMuA/9GJHGpvv5SYogDEWRxoVF8oGDB/HKCi6L3ImsJx5Yy1HBDlpbzcKfR5MqvrhKPRBIoM1x7KgoVWVyxRYQaQWaQBRmT67Met+QSpuSAFM0+6GqZMUkzkfTiL6iWkLJNhgiB0UrxZpxLufi47NLHL2myqUE+8ctvvzMH7Y/Jp/+MGIEqNxc96Dsr5Qwvv/GEpPGttrz0ErlMaeowLp3+JLIxQkedrjUUZSuMMEarOpAJQiSJkYLwGJsTOj45dDAmTnOVqddNP6tzTEl5IbVY1Mx44K/YBFB0VUYbwSZGSGdt7A8yx+zT0vk41HNTX4H9lEiJJI3AEmPPxQtAp7RrltWEonR2IUIigVXaWcX74w86bfVwVwftBLO+ILElU9Ja0EVYKb8CjIrZdxWCN96roCAEkDinpXbSLAVujlsw5QsW2/xoJTZhk4c6McAB25V4UQQCOCMESXx4dLErGbOWYBAd61TbbQfWueCRFTi5aKBae+2pKiKmLWKm26Tq1Zn/L745g5zzJdi5gEHrM0yCJSX3D6PHNgRZNZduubanGzpjFXpptvdeq/PNuZa6bQWx31v71Fk3sMP7Axayi07z7LXbPFzKmCOhlwJpMcYX66Ad65rryYUeedbTBje58AADayjxtA0kQABcgGA8EpoHifteuu/G1uuuJ/eb3HsHOYBzk9U9dLbRm25RgG6wYXxmWGvGWF+67Yb98hDHAzuDeyMwUnd0eQdMdIgXSnxF7QsT5ZNsQqB3ZsdrjpTWCF639u7maR9XeulvH6R6643F/gFEWXb39+0Nm0RP/kC+4pmPahiz2vok0jzJCas0tpvfrB5lv/uRCkDJGsiAuBe6/++VLnRW+R4TAugTSWQjdZJ42+MeFYErye8PCpwb8+x2rZ2sLz8vjCALkTcIQVWwWEfAoNI62L8oFdGD/+sOE7gQFApkY3wnlMTMdngzGeUrIsuj2w1vmL7p6XCFPfThqC4oRO6srUCCMeNBhqgQJohhKCV0YurK54N6TbFqgLNhDkeWw/DYrGYxKlkYxZisBxCyYQhyGggFsMhFcm+ISiyKJETgRBOekHF03GEfbUatLk5vQVOkAB3FJkgLqokgUgGh2tSIxu40sjZMMMZRIiCCSVJSjlE0ng9gFCtIyQl5LPQi8kIJoygOYgGkJJUXCrnMB1xhCKlEiBGj6Upqlv9ujUf8HxOUcgARKKKWJqzkLaemSxXa8Y8026XxUEiBVCBzVJ4bSCFBBzw1GiaRB3IlQ+BVIG3aJQQn8GY2vinH8k3NoDAip+McJ0UK4BKXJzymOwnVBEIOJIPfw2c9p6lRbJ5xlR+M5sMI0M+7WEIEJfAmLSkZR4IW0HgFRaFD6UVQSVBQoknqyzLjWQQ2Ia6e3mPkVVj5UY8uBAp7scQKMlGCEwBUpQONBAFbOlU5gjMSNr1pklyDwUI6U3RDhVhQNxpSVjYSn9KEVxZSE4EYtHWpTfVmSle60paGIASVXGkIzJXVQRbycxjlqNMY6b0jDjakPy1q6RAQjdWcIBP/MdBEZGNQAsrCtZu0nCRmnfjNzE6SAnvlK6E8p1OebpBVZy1qajl4WGyukpplkM4fUKqIEjxWE0FoawyWWtmmwlURijiBCCwbCaKFtlh+ZaYzVXlYNJbVmh49I1g1ataNFmiE0nkqbVcA2SB09weSzUR4mdpbEYTgD7kzLv4sGk8BCZWjz/VgPseaT/las6PMPYgIq1M8u/52u7qN7G1/MOAQpNdoWnhKcrfT2v7Bt5pnnSY1M1pfVxqgjfx5lAwoEAIgALcESm3rbYOwAgMbDQmEZKYRZrNPsQbWkWU1a1BjXM3qHpGk1VngK2SgYQ4DoZsffuwPRlnihJmDmcss/+1YWTtUGce3ug+2r2GjK2EB3Jg6DrDEIyzxilf8QcMbDkE3f1uCGICWyOhib4KHwL93ofajDI4vdEUK1MGK9aj++chHUlKJLmtYEnbtMG0HcWaEYQHFhCzt06DLZNe22b7PlTKEH2wAtfoHA6TAdEi4wWcvNxTQvz0Boc9F0QAt0whzhjN+Gw3fR9e5yVOG8Z3xDAFaa5olfQZzmIFLAVEXy9BHbuaCWY3ENzPY1c2NNHVn3EhZ9wcCmK51RxhhCT7r+Mt2FagiBt3rQZGavfL0nZPBKt0o/7SwyHYwhZEtmEr3xxHPJgWtP9KRC205X1+mQFSdGAFun+nX376CDv8E29xWi7XJ6Ya0pOv80WZXZwKkeAEEUpGKaNO7JZx+4SCiiG1J9BtJFEWuRaOQWFXTl+BUPnbKDR5jAjScOh6It8RpXXFb/4h5f2BdQxkHAY+TCAsJTvCpYV3s1jp3xlGGscpdTWn/OGLivJj4xCVOEkYcoN637nIfYeUDM/ecOhXlasBdzGjXTjnhD0620hfp8tVgIBW8gDvUoR51aJMkJVaXySvsZkMr/aGdXp8Ogr9dyJGve7rljjBi1714wyJcABbmjwni/na4R13qMz8AzaWNd0xJhDFWwirg8/JzFAskRY4sN+NhrfZls7zOVkZNBZwOdwfUfvJzt7zUoy7/luM854UR+bvo9xLEAF1hCfss+sldffY4R1jtiFFNAxwxAQ84oPrW90D2be8AXkiA+xIAf+4lnorMQ4AkGNHyS2pYLsEJ/y5SIL7I0y3nhcdZxspnfdJH6ka8QMIRGMi+AJyAAfSAASRAWEBABKw973MA8HPAiZOAyzO/eTMJHbmPWniE9nO/pMCeQ9ke+Vq2sEq7snO9szOAJVIKV+AACzCBCcCAAcQADDABGXxBA4zBCYAFD0hAWHAAHuTBBnTACMw9ijO/zBuO3/CKimgO9NpAo6iovxC7+iosxcu/tFO7AVik6zIKDkABC/DCLwRDE/hCE5jBGKxBBsAAWJgA/wZAQDZMQAnQAA2AwyBMhfCTQArcCCRMQgWwEYsAoyYECsHDjuwAwYdZuftDxCpUOcYyChTgAEiAREiwAEmcxEgEQy90BDJ0hE3EAEdggE8ERVj4RAX8QViIwyC0w8vLtAr8ikfoDRDIsgXYHED8iZ8bRP0hKtRKxDdbPkVMOLbzCRRogEeMxGIsxgagRC+UxArwv010xk1kAGiMxlDcQQ1wAGu8xlTUvXg7gFWcDMkAASRcAAygRZ+Iv6d4JrKCNHHrRZSrMyw8uzqDPKFwRCuwRw7ARw5ARkhAxgbwx3/0R36ERAuQPYJ8Rme8AE+8AFBcyB00xTdERct7NngjBf+zCA7fkMVyFETsEDtDpDGkQ7rWa0eVM4BY+glXUEEr4MKVxEeA/MeW1Ed9dEl+bIAKkD3Zc0acvICdZICFdMNR7MEetMbwE0K6w7Q8y8OMuIj0WACeA0QpGESBGLkXCyx0syYsVLl4XESfUIENwEcUAEuWjEmZHEZHXElhdEmArICavEmbPEhH2EmeHEU3VMCgfECJnEhvTEpxzAgXsIAmtMVBrAKRKrv5qz9FVD0BgIJyMASv5EIUuIENuIEbAMuwdMS0zEfLTEuAJIEK6EycfMtN9ElqpEsExEZtpLijLIuL1MMFcIEJ2MBzzB4agzESFMkqtL8ugII7oAR8lEz/yZxMFEDJyqzMzSROLtzMfySBBiCB5rRJz3RLhBTNuJzL0ty+VJy5THOBi0xCi8AI2BS+qByIdIzHhCs41ivPwWICNZgHUKCFyNyA+NwAlKTP4XREV0DLfxRG/ATLskxO5XTOz+zMTQRNhGxIakxAIKw8qTvKj0CPyOANirgI8PS6jUQRgSvMXVxHxJRHJogGNaAEQaBM+STR+azP4sxP/WyAsPTHFE3L5WxO5mxO53SE6JROuWTDUUxQIIw6ecs0pexO3lAAV7QIRwA8+ItK4xtJ6tLKRFwkrBwsLFxPSiABDojPrizR+jzR/wRIF+VSf5xR54TO6CxQuFRIBK09/+7Dyx9FPyIFk5kIPUILTDUpgtVLOg5Vui7gTUEo0Q3A0vjcUs6M0TBdzuSMURlFVEL9TM+cUbcs04Skzp9MUzVVxdXszg+ZCxDwug6USqtsPPRMzNcTBRKAzywF1PoE0DLNyRod0+d0VZwkAUcIU0Yl1Of8zLfcSdEszR9swB71xiDVieiZlEDitoURTCZ1UjxdOiigUvhUgWd9VhN1BeWUvbg80BztyZ4MTQM102d81Vn9TOZk1G2VxlBcwKKEt43oTr4hkznZlwworn6TzQKAA2TdRWUdLGblgSuNVvpEy2rVUVOUw1OMQw14yDYExYTF1k/M1YP81lp9VdBMSP+4FEUd5VEidFAIJY2ImBFhvZbg6zXx1J+hw1elM4A5sFI/7UqUZE64ZEM5LMohzD2ihMNSrL04vEaDbUNrnVhW7cxGXVRVnc5sdUPwm7t0/Q2KuAlhfSCwuZZ+awKRVZFIC8lkfcdliwZQQAH5nNYKuABTZNDKGInxk9khjEA41FlRjMtVrdGgdVVchVSf5EE7lDd1dcWlZVphVR+QPTMLDZBnKtmUg9LBQtnInFZHkAAIWICWeIWZ4LJdcYnNIIuwGAkI1NkcXVsCJVBbjdhnxFEFlADcyzQIrQn5iR5Omp9H+UMiQ9JbBFxPDdw6gwJhqMwKSAVuwDmFOh9piZH/9Vmf5amFxuUUH1EAuuEylkCLzLPcBPzEt3TUtxVauf1Bus3YB4kf+VGfPpIgOqKXg+k1qIxKJcBQkbRNPEUDDYAEfYQFBYiEbgKogJKqKFKoDLsSGfDd33sU3ZWWP4AJblDemoUFSN3c55TVMS3g6JxYi+3V1MxDLZuJPcLeQcAkmokAx4mEOOK375VN8c1F1hvc/LsDXrAA5tQASwiBTOiBGhCCHgiC3ZIr8kGhxtFfC44ixrErzJokGJYVDDyAOjTYhLTJMAXTAGVUG4XL0QTdsEVCmcCcPso3KEKhkyoBEaCAWqDQM5tTKBS42BXcJzWAUXiBCfDMC0gFBZCE/xVI4RyYgRqIgR/ArcqSq2zABuJJnbvKLA97rMeaLKeilz+whB52gGhcyy+F2INEYh5FWgcGlD5qX/K64GxYgRYWgQjgw1k8M04tAA7m4mMbXDSQxQJmgFRYgAFC4xx4gp5wnEwIgsjKhBVYAd7qLcraLk1oqxVQhCqmAFWeLEUIgSpuSl6AhRr9UjCVUTFFSHO1wx/1CvXDnAwYBEUIAjfWhExoqhKIrFv2Y68gViLDZPE9tiZVugH4YAHAwjfQhxcIZtmDBfKrBQo4gR/IARJjovGp5vDaLbvitaH4A1qe4kFQAEAWZBXl0ka10YY0TXSt3ufIoWx4ghoYsO/Srf8YsOUkyGZt7rVu3uIlVcRxXqQu2AUX4AVBZgANSIVHaOd3zgH+eAXdUgRJ+OdUUENhHuYhNmZdZcOLfbay8IpgjaBsCK8Ao2WJ5mUKeAW0+A2+LTGMljGO9mC1M4BVeAQICGCKTQVSwN1IWAEhKAH+iARNKIFIwECp7kTj3MxCXdRjvmkhzGm7BYHRmB9SiIAT2C5XbmWAAgIK8GP/PeqLFk9v5mKmJudFQoNaWACYbkiSPgAFGIQQ0IQa6I/JioT6gQBe6ESanGlEJWBoREDqTehF5jcFGLMPc2VFAIIkKIRXsAT0swSkNjCl3uQoZSQohQJgAAFSkABRRMCqxl3/SXhnEeAP2ooE6oEAB8CAEW5R/hzocUVrU1TrefsNZp6TCDimBTgBlOqt3+plGShqtHBFpyQ019boKyRnLMRKcWakLuiGVijs295s81Nsnz7l6hgEEZCEDHgEUiDuSdTPaf1PGI3VZ9TRB1RmRb5eEemJ9/0t0gaC7K6E1P4NBbBkbu7rjLbClCMAwH5ScR6AEUADGfjjVNDZibO6P5CkIACC6jCpKr5vXpgAR/BHLuRPL1VOGZXYBBXCVVzm0s2c6kHw31rwJMDrBucMK+br8KXwrAxn2H5HKe0GDCQFEJdD8uOGdg4BNOYPEfDnpsxvmqzMaZXxIUbgUKReu73b/3aVnkASLrgCggUvBBn4g0pgD/XjNqW2P8QcXMAmkA5XgPWOcqtr50iAZq7OgNpOBQ8obppEbh7g77LObLmcWwatSCRs63YNj5/IBqfC7uz24w2JV0KDJzWZWiXPP8Am7zobgVWohQ8PP/OzBBIXgUzI5+nwAcIGaUPXb3yMcZc061k95rpUa50m8Ej5CQqYLV7GZ7zGEJaoBU39XqlFOXCOUgyHbT2P6jpMBRrw8w07gRiQ7z2fbFvnRxinz/5+W2m0cSVO2tINj07/gxWw6wVXqE1Xv9UtsdbFjgeQjcD9YPM278Am7wFA9Ze29tvtMknKhEigjggAARd4AV7wAP8x5EfiZFlDrWlPdEPbM8pIV9p2NbOk8qZjdxzttrltZl1nL98nTXJXK2+Ux0pq7+HwO4BW3zAyS/j7rr0JEMMu/QAekHEYhc6DDFgHUMVIL3PpYcKeWCoRAAJACHk3tznv1eCoxPeUF/XA7mKrx/qAb8rd44ZXiABAP/jpIOyGN/Scb1Fh/IAPoPhbdUZq5L65O0r0owjPcwGgcPcFD4FCoIAde3Nl73RCA1/XnTEML/WqL/U7Z6QOT/UejjpGKF4KEIEV0ATpgICFd3hwf/EWXVGK//lnTMObxvi6RULmiIA/XCpejpa9/4NXaHBLwMB+s3dQD1WsT3l+t3oNf1L/JhgFaBhSxie/LdswRZj81TgAEJhsB3BBL3zJYRZTnMRJDAjYBc1puS/diPIJRbDlY9fu1icTki95qQ8Mld/oJUd52tfwp172bhTxmJeBC16BjlMNryB7GVT+y6bxzIbGF0xQqPNR6ieTvweISCUUhcBGgYIMGa+4WVIQwRDEiBInUqxo8SLGjBotfing8eNHIwYEkCxp8iRKkgNMDmjZUiVLl2hksHp0IFWqA4ws1aIQ4kSmjRtrLXjhYQIGDBYsNGjq9ClUpyQqOHJE1REGBgwmwOrqwAEvCBBIkXKxYMEjBbUygJgoI1MJIAcP/rFkt1YtoXr38u1LsQnIwHBS/xKGWdjly5UlV7oUAOVTLQULbubk9mpQJEWZKPidmEoBKV4ePGAwYQFS1NRSp1ZoXfW1Vq5geeEc68IsWhBq80q0lOmEXLp/KtnN8Kgz8uTKAQf+OLgwSsaKBUynfjIx9pZvDKm1tEDsgQOW/kgSUSKGckOpQIQeXfq0atWsr752FLsrrNmpxpY9+0j3WhNxE0MJIoSAkAx1NZQBL+k5+GBGzDX3wHMpVWeYhYiphJhiLzmmXmQ20VDZKz4pEkMkyoHwCARfkWYaavFBRcJ89NXHAH767UeWWf+BEOBEMZxgIILDLQgLhEkqCZGEzcGBwGHQeRhdYtZRhxgUEKklWf944b0SQXknoJfcH0WJhpRS8MnYFI1tuvYaBhdohWN++vGHW1pqQRDkQAcm9McrCqi1JKEPNgkShdBFd2WVVy5mpZXSDZCllrVYcgAE4XHzBwXZnKDJK8nV4sILvDiA1FIxrkljBTXWh1VWss1Gm1hkofUfXgcEucIJIfz5CnG1tFUoscgdCtKTUirqYYeSNjbldhClEtlkmO4UQQiacdYZL+yZ+qIJVlWwZgNutmZjVUlphR9ttZFFin9pRTZRJpkQlJBClahFSrH99nXsR1UoChN2VGqYnXQkUVqpd10yUqKnQXWmwCOhOXBUuBaMO2Nqrc33alZb5WinbQfcCuD/RCXYC0SCrwCrwB8N+juzUM0FPLCyklqXcGMbMiHRtBR3eYACg2QbgySdWcLimUg5clprT5FQLtWsnotuVfexywutPMYLYCoSARUXBX8MJyhvNKuNkc0eCRzlogRPyWHB03UxEV4NhzeeJIqsoElnRFl8VJoVQKJquW26yZpVr15wQcj4wcI117X2l9u+Eq0Al58vD7o26BW1XcDbOF/oKKTPLsGzSz8DjZdNOlnm06ch9DXtAu0dVZXG5yqueKtWv1rV4/bBQudXlNfqgsln6fY5RJsPWTawPB0XOvYRjV46hix1v+GjjFbZ8wiuS7TlI5PtRN6JP9yugAu6T1DV/9W/s8raVI3Xd4Ejj8/plY74czkfQc8QKzigIhDiMp7wK3vZG10URhC3hKWuQ9dxFIdQd7eJTEBQluCGTixRIhGsIAh9ach3XJSUp7UGEsCbSo2wVjw5rStHXHPX5U72o7BBBCgrUEQSVFEJl9VCZg4MHQQNliHwMZExO2PWYsz3OopxgxHcqIQMQlACTaRoL9Qq1VHmJy7fAa9V+hte//z3vzqBZT93uo0OBRWREiCwbEMM1BEf2DbuLWtKG3IW68DXkg1SpDt2YQinRJAJ9+1lEJIp1amcRj+P+e5qWHuNGiVXp3al4l14esR/BKWAiGyOVyEAVKDSlse1IaFtUf84HaTCN52CMeqJs2yJBC0SNLtYohJ/MNoKemA7vQwCBN/51gonacmroZF4alxj8tplOTieTF57MoTfTKkQQV1vlazsgM2KIMHFWBCDMYlUo5i4sytdRJSCGqIMIvGpJ+jlABEwJgRSEUYM1Mc152qcDNPIgEyyUQLKEyApmpc+HwkLInQ8wb3M9ocGelNtrQzn6SzoxIwKMoM6a8xFgiaoV/xBBhTwmxA0MoED/CEE9zxmJMVIP3EB9Iz8S+PjaEgnABpUmp5UKChB8KNRGkJl2iRpzCr6zXCOkzDlnOWj5kZBug0AI2iTqAz6lokeZOMijngBvAYhAkdW7Ftoaib/Wos30P/V8Cuzwkkny0JNUBKwFmE74A99ZbaHKNWiNntAETRKJe/1rLDjO5hLrIqXkpo0BEAoQRBSGpEGYMADlRuLJTLjA4qFxlRc4Wczi0c8nOZ0Tm1NngTgitDwfE2oeOGXUYGToAjwta8zQwI4m1OEkTDrlkr0o2GpmtiQLvYU0IgEEPwWA646YgITGI0HkgeBBdQCKJIQFqlScTFY8BO0o3VmTkmr050W9IY4LAtQ61oLWKhMSHKRgSNtS7OLNueVqfOeYaj6xD8+i24ZERQrOOXYExwwBAtQCiQsgAHnPpcXCxjEcrPxB5tAgGv40cpNwcu/nMqptGscmY5w//LT5p0MbRGAAB3hEhxJ8FC+/cJtOJdwQakKFmE2ftaGMjKtWpTUJyEIgSUcYILDHc4CJjBBUhywAEk8oQZj9Q4pUmEqyc2ptBym4TNrKDkHSKCncN0RWdIrVABFoLr1iosk0uzimR2hbUrQwfegirqNAhKxdBuBGDJiFwW4jBvf8cBpIMEBDhA5wSaYAAQkUYMZlEASfzBmlKd8YdOudaAdNu0FNAkLDeSny6n98p1InBuhqiUCPthcJlYAhB//Yc3+arPN3jyS+y4qg+ITbrMQk2eMpMImteEFgg836AYUGhIYcMAfcuCEIGRjEJbKHU487QBN0qnSlNb0pr9i0P9Pu1GAogYl2moRgZOqLC4EcfWr3QznuV0wfOispfjmTB08a2QBouHFBGBkhUHzmwNNKTIGUDwDIawgEoOoi01Ikc9USEADDsf2hSGeI09/GczvupV6M4AZSTgkG4pQhK7QXSxYN+fNOePvrW3dX7kNYNcYiS7GAt1vfjfA38ROsAcWIJASHOgPCvhgl77cZYcTndObltzDveJwT3M7rjz6NqnF7YNISPgRlji4yPtF8sCYnKNR1RA5V47rAUjQ5V4VTZpOs+9Bo6DtHEDBzAltAgj8hCDU+yAIw7Nwhje86F1JutKX7mlpWpzEQQVQBsCUjYFEggIR6GbWCbV1kLz/GZZO7e3BUi5cemsE7aaROdxdgQLRu/3tbW97A0xwgLSMmwKDUMghgw7Xoff94UUX/OBV+66EApXUiceMCGIQA15lIwILgETkJa/u/Eaq+Rgae8qvtAQDmP0iRsm32gX9dldwn/Snb3v3Sc8BC+S89WUzEiO6RIOFp5bofW84/JlecW+v3j/P07gkFv+DGvwgEyKwqwcgX/IliRe0zQMMAX59XXBpnn5RVRlsxJmkCSRYQQOcXvhdIAaKnugRWs6Z1EHkyzDoRHgIHdOVoPyB2ruEB11FXQRgxoks2hOcQAS4wKkY0QA6iBQYIAJmCOvQDQbdknDNmxpA4Ghg3+HU/9z2ZSD4ZWD3wR0kOIAChEASIISRDEP6jeDsDR3fdVnFnVfv7YbilcAPzMAMrMAfHMBRWNYL3OCDSMED/JURjFN1OAt/1Rmu1RJjeIJGOIJnIQWMxMgSdp+/2cfGJGEG+ttKQYOf5EsVyd7sCV0XKtxYsNYKqoXG/YQmLFoQnAIpkMZzOUAnsmF65OBf7WA5xQTCMGAGrY4ODEArMkEXMIEoaIQFmJUf/mHNjV73NQADKAAF1MJNwIIjQEIghh/qmUAqtFTnEMcV7t0jdqEbJVRC2V9DiFskKJIQzIAm1AIEkMaCWZZZiKJyuCEcjkBLLMES6EAXrCM7pkEinAE8xv/jNiQCGuACGtzjPeJCKHDCPu4jHyDHsV1METoXP8HHoDUhA4RADQhBDChCJNQCKcACauiiMcJdA1iAkvkEFVZCI1IGNM6fNE7j4a3FICxeD9SAGXYikn3iC+iGA4hjcjSBTDbBIdTkIWRdLbqVi4QRjOQi96EAJEAAIPSAEORADvzACQzCIziAI1Rg930ACjhFVBrbg/kJ+jkiNFqOrZSYuJWHJghBCXDjBBjZc1nWIwjLAsCkWnaGBZQK5ZjKxTjX0zCFT8Ld+HkACKzADDhBDcRACChAKjBAU8qIsR2AByYI0GFhVu6eydBVNZbkVimCAuDbkX2jg5VJQk3AWm7/5l7Ezwt8plv2IT9ljE9yHweagiY4gRPMwA+IwBlKwAVsjGpAggnwApjYUd7tRxdqpck0ptUpQAb4gCL8QAxEACkoxUpGlwtExlhUDGc+Z+fljiS+gJS5CINxxe44JfddJLL1gGrOQA8owiBYQioI49TMJgaQwiAgBEcqJkiGmUKBAE9EQCTEgBCIgCXAggWky3O9QK68AFoYBXQOqEWkT/woXGhuV35M1wKUZ1NSZOqlAhAo22o+gXiSpzDKZuI0gOGYgAeMW12ER5TNH38MDVrwRC2U5P6FwAE0jmWCQATchAtQjFgQqI1KRLdIJ4JK2bfkR2Y9pL0pRQM0YQNM/8Aj6OV39sCTlWdsTg3jUIWHtuBCSGc+LVw+wadvPuYJLFoISMBVLBgvPEIEWIJYgECZONiNpqkhgNICHCgEUGd15gcjlEAN9EAkKAAECGNT/GQDOAINQMMYruZRXmhE8s8/XcUE2KYMJGaVdlsKKlRDkEcJKFsmHAD/YAAs9FoE4Ol0JV5oPIIHqOmNroiOigWcmsoBhMATqOYKGJ+DamgFwEKqPgEZzkAOaMKTkYIGCCZsYOcCLKqf6V1tOF2XOM+PZIAkrEAOrIEThEAqaIAEHECKDsIBgJUCPOQLQAAIXJOoDuh6GChZiIVY4ER4QEMQOMEaCMGdkoIEwAL/nP9nn/KCAijCopHhrTbbIzzr8dQQLxDDKRBHtWSKuD6qb+pGBkTCCtTAGqzBDLhmSY5VvkLAI3QKCITFtmpmtw5oiNzGo06GMCajXjJsq+ZruxpquTgCLEBALSSsvdZAJjgaCG1hWFxde3aJJNKfCv4mfZYArS6sE/SAJpzAH5DKC7hABpxAJNibtuJbxhKoAqzIga6ebpBCU5LfAoSAEDCruhIFBDScYJ4LBjhYBChrDthqD5zALybm6kWADNTsAewe3FKivIDJCfTADKxBLDjBZizAxThAS8qTcTqAC1hCWDTtgMqrMcXP6v2B8U2AoBEbFCrCss5ADPwitHEar6L/rAQ8QiRoglHmQA0EQQlkgyQ4ntnA3hViCkJ1bChZ4wmMId7mAAVEJJJ5gHqugCQ8Ateghd8arrc+rXQuwEkNAgRgADFGpSOkwin8gGrWQFJCmb66q5w4AAQoADZkYg3UwBMEwfApQjYoEDcEq82GGe8VLF5gxgkEwbKuQQ3EzNMk6iN8HDeCxYqAhe/+Lgi4QKbIQAwEQREZr9s1ACw8ggjUgGr+QPFdSpRh7r5KACnUwvXWqSY0pFVyJCNUy9BkcJaqBfqqL7rOgCQ4QAUcm9Em5QGIxguAhmXd74DipXQOgwwoQglMpvEOqSv0aSqogrKuZiZEwphiCsNhLo5I/0D1hkAQaIKq9VxdhG/eabCJBhWPSYI8/UDZrqYm5KfgXutfahcvzGg32iALb2a33ASXWUK24KmeDikKxCoEnIIm7KUQoG2I3kS7rtXkkMLY2kvPKQBxiK8T+6bV4cW4ZcZXli0ZloB39AQQ/EGF+W1a6NMahjF09pqDwgI3hMD/hcb8PAXKHkAhvDF4Fp+lvC3DSS+O8IIllECvUM/P4d0CgNBZFOuJVqO4oe9WNRkZomQ2ZINcHAAXzih5drEkDyi8pIJzOQAjXKPxtYhgcrKsSkIQ2KpfbmrMNpzk8EJ1vReg8NIhvbI3+xko0TLjTp15aMIPFOXd5kAMiMCiMv9cTpjplbrAMBOzvU0AA0gAN1DACXAcGQsmvDqCAxyAJFBxDTRaiLIftKbWIABBIZwCoLQyL4UvXYVzQ+yGuFFA/vmNJvSAsuXACvgKeXaSeEQGbSwAkswzdMILL3iFYQ6JcSywPzcFVYQpBdhnELCzXdjswinA9x5coHgQLzkmL1k0466nFJvHcpFhJoTAQujdSMfofkAeSnMmL5ywV0DAH8gwkEbZ8bwGVTCAgw3CChBcJPyBpTDxWQyCQSSI2fwcRHPznlk0bbXgUYtJNmoCBVRCBvPEeOKEvU01gTrYSuNIKlRCCDRkBnhHPmGuaIH1AVDARjdameGFWjQeBUD/gyq0daAMNVATdeK1IGZQHVBkL1OnLjcAp6OdMClINWBvJiyMymAzQCpwQxL8zUNeSj5Z874StiVkQ5PpcelK8WWztVkHyk/zmSjhBY+JG2hPHdW94A+8QrGeJZhQ6+6CcWuvJSxkADCW5xAbpiIELQX8XLVEW99xmT39ANDaC5FQgC9ktkTxmEUr92LtVQtSgA9I8XO/7g9UAiNYEQcfyE3wAikMS3ZD51rUAot8BbQewCsc9k1v6geVd7SJWC3UC0GEQOle9ilEgESZNYiD+HLv1SAMgn5T3S6XriI8AQVUYyKxqEFJLHYfuCFogRQQAQ7kODgpQRHAgREMgQ7o/wA6CgAsMgEUvIEcZA99VwxOwAIRw7AiBMFNZ4AHiW+JPoKnAIFlu54MePiHfznjznWJGzWKi4CBjOmmpFqCYAb3moI7owWNS4Qb5LgNIEoRAPkIGECec4gBvMQImOMIIPnaWDSVYwrtiQcFrMAPaEKzRUZDuPICZJbdzQVtlVSYS5SH09YggLYkOHc2iMAJDAQ2yMDQ1IIiiIDHDWcM3AS8KMBJH/ic59ZHANaPy1i85Rqd/bkADOHMVLRyc9YjMkJLbRWjH1xkuFMtREIkbLjr+UIEODttdfmmg3aJY7QUf3qoZwKBtDgQ1wbRoA29AtlZUlRrfwEOxFocShDY1f+ZAv55oPuLjyCeggNxahHxpgDBV8bA9072+ZbuIPjCQTT0tJc4ta8nRiv7LsvwIgFtArUn+30ZvGRAD/SAo6VldmsBfdn5EOB69IldBkkQrxeKCxweT2QAlU8GXNFAICB63aqy926540k7wfvCmBu8Dxx8matMZD3BD5BNXaQf37GRA3TS1eZANlh8ub9hYADWEKwOKjYRA0bfCEBBLxRKt6zgfHJ3wyQUuVqGIpxAEvzYhnu5RNG861V7mil7CGA7UATBSQpBD/yGhg/CKwB9u3YFjhwFWDywCNA4EjwA4Cs94EfBEBjArNnYramiR5FEki/J1Z/FicLMpluKJaT/rnj8wQm0LVKRlHKTONor+zV+vcpsdPZK8PARyStcSvRuRazAgmVNV21NNcYHPu0/QBUMQJ+jIiDpfuIXFsgvyQSQKuRHOsy4Hne3cvjyhCRUfvI/uqCYTbVTAMKD+nlEFuhmL9wHQarZXYiW8m4nhWUCqAJgAGB/Qe0HvhLAQZ43H501oH7V4bxNvZJYANS2KW5EehRvullHBuNKd07kLEBYEljrzyAKFCRFynYiRhAhM3JAzFFDSA9NMVYoEhFp0CtuB1JpgMXggiOTGBxN8OCAFykFDgzFlDmTZk2bN3Hm1LmTp8wvD4AGBarEyAgBRwccVZqU6QCnT50KiApV/+rTqlAHQOm59dECF6TAgj1wYIGlWjIkURj050+EP6ngpoJAamxXSwraJswmosSTGU6czBBcY+KTH5oyZQRC4Y8lkBJGkjR5cgIslqQeQdi6mXNnzze1KBEaVAkco0mVpl6K9CrWqK1dv876+SYIr2Hnih3LzdKrtrVAitQgAe5cso8UEJSUTdGKGoABC84xseLhTCdChKDwyhJcDSRLTnaEAcOEy11pp1e/PiYe0aOBVhmBevXr1khjw7Y6FauBaOxjWuA2sCAosEC5SIkrFQlEgsVBB4ZLRayyaslAEr5+gC4w6WqgqIcfMFIku466SwWWC8JzpIIKKDsPBABhjP9RJyTgA6oIHVKTbT/78Nsxtqb0c2oSAEnxykBeXlAQLgmY1KDBkRzUgJfiilxAgQwoyCaTHDQUTCIharAoxBAikaESRhb8LkXxKmMJggVelFHOObGosYAohpBKz/uWsmpPP338samnmABwgtuQhIuXRRdl0gEHHWQA0genNI7CQbLRZIY1AovuyyeeuEgxCmR4BaSQThTPJAbKcxPOOWGF0YwaHyAKNfquyhG/XaeqqkesemytC/YaWACsF15glFEHmIVUUgaghdIB4uAqEoRaBolE0y4l6vAJMUtQBAhJzGQkOPBUHU8lJF0AAZJY4aXNPVqrwFW11f7UE9hAXQv/0ikDhlzvka+Q5YVZgyF9FMrIoJUUFiYRPOARbLMJ4i/opKNOCOvCHbfUj1CVTNXyPGAXhAniTZmzOmu8Asd77QOUPqr2HVRQ1wpd77ZklzVY4YUXjtYy4iCoq5YIMr3YSw4psi6jEMj1KLiRUBx53ZYe4UXlrXfKg9YHjGCqPl37zPW+m3+EbYSA09t5WWZ/ZrhhhyGt1GhMFQkiug2no+jbi8LNrlTHQvqOAfFQIvm8A7hu/CYaa7xxz7Lz5dfmWy/3Ub+c0yOF4LcnFbrhC+i2rFLMzMI0G0ME47vvioIQVcSoLeGm8BPXNKlNCRd4xPHfZfKaViNU67c+qoK9/5W1tPPbk+3PeDEWgkWb9cDZZ+cufVq5yEo9m0gMUWTDjD08LIZws0mLO3MXpDrdVlt6FfjfWYbP5eKXF3vH4//MT0eascK5z0zgcyx5lPWuBy3SNexBUuIeciKAqT/EZGkQoYgQnhC7EAFBO40ZS5qg9T7zxC9O8+Oa8Gokn3tNDlf28lfaXsiUJTRlbelxhLF4BrfQYY+BDtuehCSmgAhEQgSDiMkKvDQRv/0gdpkIlwjSwhbCmUiBiCOZyUzYuPqNxmUGYI2+YNZCFy4vhv+jmVQE6BljUc8BCHRWpLLnsAjJpXfYisQJLCGTJHYIg4dBzBO1MziQOQldkykPLP+QhBkLZHFrX4uCAbz4RTPGbGa90h9/YJM8makHhz5roxvhOLdJQYwuj0hdJBSxAJmUoFs1+JbTFKOdtVjCXBCATBXFI6lEPsIDjEwZCuFDvDHOzGx+0hfmzJgjzOlHT8/rTCfh5sY4PitKTiJOKa/kAyLSJCLUMYwmRLWCE2SDTDL4g9RoEAhCoihFknLAC4qUCl/GKwUFqJESXuZCseErSL7KH5COqTxBCUArtCEQGz2AwGmKEhYaqFYQI0CBEIiAJqykzocukhhARoJUHmFfSCSTIgyY7k0umCe86mRPoKi0i5OD2QqP+U8gaa5PNbNKGjnTkhwmNIGji0yUqFX/pIkN4kIhqMnrehCEGMQgMScQAQfTYk5ufAQCNLjlmq74gt6dNFYPsGcBwBqUKIyRjMokJvIw2b+A9is26XGAC6ZnMJ6GMnsLi9BcylIQhRiRmxD5VhASs4ISnOAEHDyIOQXywatWbTwjZYkLfMdVOeEBrJW1rBEiGUb8GTOTv5IkJS/Jn6c4czMEjGuzJvXTBS6wocUJoh1FUIuanMCCH8LIYBUhLjKVqTHcYB+DwCNS02FGsnLKg2UtCzaYuhSm9qrZWmPIzAGM4D8DhKtc4ya3ujaUaAe4i14VcZNMzMCVIFpBRjRCTlmes3YHgACqcJeidWEGZcWFUT2RC1Z8/2aWbP1VZkwDWjm2+upHBf3MdQ0IC4UuVI5EqyNRmYOTvlnEibkVQXYiEVXu0PIAVhWJyE5imTdpzb4AwkJ+wdpS/FFuhZf0J688y1ZBGdgz1/WZNBkMVN6d8sI4YSUGlVqCEohABOTMsFoG91HIjERV5nmBC15QYhPTiMorLQIkl7tcAEpXk2iTsQBwuhkb6/B6q2Xgw+AiMUuAd4ISLm+IcpudtFDAF1L8yNRwqbvLmFTK66kDDpCAgzYgIdBIGGuWtawrMQJwUME6W65GMCyDkiKHCuMheM5MLYkdbTnhzckJcrAxjKA3OyHAhlrY65jHOImdhjTPm/q8niMgof8NtaY1oRGBaF3/ipK8BlTyakqo9EjobQsOLjsd1t2hLseoOlGiRTLy1OwchFTsNddjIiVSJ6sy1unBwhGOQIQ21GHcdeiDrnmk6JmKFpPACrb+qjKCMG/FA5T2ZALZiWwHXbMsESQi+HTyjIkkdYNkorY5e/vBkGG1ZNzu9mdagAWJf/vbR+gDf3f9xXxp1njs9iyBJf0ZR9gbYT3NN2v5LUQKEFG2O+lBDr4pziJrh1Rr6W0tadAgEKekJfV9eGe8MHGhHwERLWQuP99tVnWfsd0+MsC8t7KASuP75MlOBUQ7vRUwfSgxiiCnJKJ6TgX4tsNpclBJWJQSB0AAJj//74wZWhBxuWNhB2QwSsY1+2J+rnuZa+UsjdVICjZS3RElQdG+izbUf28FCB76o4hoLoNTvEIB7T0VcEFcnkW5/e1x93zc607MjM9Uren+r6+fO4I3qOdzJY8MY8NDOjR7txYrF0Fke1ICiig1I+Q8tQxUwZ2pjuW9DEoVm1rCec5oYQef9zwZBoBxRIuerOs+W6MJrEw1qGcuU4fFBHZuEtlLoGhCXA5FOSME2F0H8mqhvEDIns6Fi9QDmlH+VvDgfNDvQAfSx/vSgU02eAW0gMQA5EA93goCkuVn8iyXYEFCFO97PANUQAR9OMotNuzaim+d1qRkeun+ekL/WqDu/7bB/5BOksjGkirJkgaQ3ZhiPTBgzCwt/ArvAhzg6h7hD2wvjzojBEDlIk5ARA7C2u6MBrxDJKom7SZg80CQJ7xABFtgD/4PBccmjH6tf/bDpZKCPdbIZxwE/MQj7RyBAW7wAK4k6z4jG8IEI8YpBNbiFc6E+I7wwxhrDNeuCXkC7kRwDLyIAAhg9PxL0XblpXrlxaxi9daj9SwNJSZjRVaFOKwkWzYiPTShImKgDdeiEtorFYzQ+LKtA+0PD3OiCaAQ+qbw/xaNrLCQP7iAPQgmFUpuAhhRRRyRdCQAM2oPlRRAPSxxyCLBLRLr8nSu1cQDkT5QFHECCncgDU5Rn/9a7OgGMAW/CEAkZOpk0SQqgAS0kUUexrsi4PzWIxKSKiM4woPiQueqKHeWkMSQ8Sae0PmajxmbkRAridcG8XJUYwQAjzaqkXqs5xppcRsv4AEPwI4Wgj2y4QfIcS1Apn2ohhhXJO0w4A7b8SZIcQ/v7hRZqPqGCZlQ0ClakT0mQPDk6gtRYkW2sfDWbmJsr9nWIwgyQhLM0SGDK10ckQxJ4RgrkibeUf/kUSObh7OKZ582bjVg5J380QMm4BpRsgFIoPBu0RKwhIj4aj3OayPM0fgKiRa5clVagh13ciYuUv/4MNECkR77Syh5RDYQkT0MKKGWEiBRUhsdoRsVIFv/mKPl1iMESiAbGINwjK8OuzLtBjIVXMDhwnImevLzxkAVzdLoiFLjADA/vAFG5EopZXEWszElH3ABYOsEcE89JKEE3DAr1SRFIlIMSecG5ScxxRIK0yCzOhIQ8Y4od6Qt3RIzM1MzSaABnNIRVjIXs6EEYEQEsGMQagEwzw41xU/8JOUWrcQ1a2IxPe8SkuIP53Eo0U15kC5GIEEpyQMDTMARxtMRLKACnJIEKoABJMAbE4IvYGSiOKoWFmDV4svwJgPlILAWFkk6ZWIsP28H9iAjn/GlVuyzes0Kj2L7YGQpycMEINQCzNMCLAASfLMB1rM9QWCI9oI4AaQvZXIT/x2SajBNP0uJP/1TMfUvHjXyLE9PGglsAKDuMxJKPC3ABCg0RzcTQ+syFTwTwhQBj9hDAbCDMWrhEYQxdFJrjl7rXVJUJqgz7hrTBKFxxUBL4wrxiwxADGLEAjxAPHE0Ryl0LtWzLiEgAo0zAthDPo0USU/FSZxkSeeILu6iFhrgSWUi//QvDn6yRf1Ln7jTn6qrQWUxQsV0TLNxRS7gFpctGxZCEtgjcCggAoTPvRakSeCUu+KiaCjETvH0P0VwGaUvUCWzudqtufRkH9ejjcD0UM0zNXvUuzIgWyIBldAvPWrBqbQjAsaOqpTkUhdEQeoiOTz1U2MiD1aUDF5GAP8IwDGrdPT2yQBkVE6A00Eh9FqxUQwl5epSxwfe8wTWI0gVgaPY685+9VzHolMz4E6N9VhXtDGZ1U8P9AT3ZEZpYyUwMzzJQ1XG702SYxCIiojAVT2E7HtQzSPurKrONc3GYiAyIAPadSaQlSyd1Vn/dJiejkvl5AU+KS71FQMyDQevxN8UwkPT4zo2AtUE4tpO5VeNo3uIVS8j1hAA1PPgVV6zDDKZQGNlxBEWMKF0cymFBs3e5LsiwFs7VD1SwYkuTC0o1fI+qGWvbix2wywqBDFndhcWEwtaYAyW1U8rVgCeLlYwYHo+yQFUImEgBGJw0CxmdeU6FGs5wxLO58L/JOENoZZqGZZqYZYgMoDPZnYmvoA6yaBPwfYsB3VOPKDSmoVZmIRagKhTI0ov+IIU0oMC6hZq1iI5OYxl+bZo6qJOHxYsAzcmdkEPU6AFUoAM9sBiAZE+no5BYwWeeEZZpmRK4qJqkyOCVk4hglQ9/oBpNRcDK2GqGMFz+bZ7rPZhHaF0bUIP4C51U2AHvLZKwxZfmEB24WUuFHBRFEVJ6KJvC2IQvNV3TfYzRKDCoIYxUo3skpdvucGUCCICZNZ5aQJ65456dcAZT7ELeDZecEMBD+S9XvYAeOO7xlebzFc9skGwLuwC2aLyfAt5qXYBeCM5HrZ+7bcm8EAP6a51/6lU17L3f1PGBb4igHMjfA34ggmiLShAgRfCJT+jOYLQYPG2dtz3fafKLP7gYeV2g29CD/BAC6QhHbbhaxHt6aBAe7nGK044LMIiXXdYAZKjLQBWL5iDAtQjE4RXlugX/nzrzpKXhdsiAzAAiD8jFCbBGd4ACpiAv5igC5aYhB1HQEzYhFWYLOJXIKi4hSNgchViIRjnZFGWnKrtFTbMEhbAXBihPseCES6YLTIgApwUjVO0Kw7TkclCQHqHj1+hFkDZihHCUY3TKguZTDa38uCPaq/NgsmYfi0ZTx+hKziZk2fZlO4iZtsighJCIUTA09KDqdDH4MwpkR2jPs3Flf95w28jIDRj2TVBYJYFhJZnWSD4GC/Ygi0AtlYV4gQAjpCH7OvYtxZUmRsExJwFBJJ7Y34j4IefuSJvOZ6r+ZqJNZt5l3JLwJ03Q7DCWXM7KpEP4Hjr85zrdJfP+J2lE05uOZpx+ZpDOZsBFiEW2JQ3ymnFDoepFp2X+Wj+GKH98xGiGQSi2Zrv4pOr+A9a+IoD+QQgdT00isiO7I8vevjS1YAHwooh1qNdE6RFWqStuY8JooXZIoLwciFOQALYg4sHayPmDAMlGJI/wpxZ+I8HwZl1uh2Ro6dFuo9POpuHmqjObxLZYwXYbyM4yuYQGYyH74B3N4J87qor0kq0Gqj/hdqrrZhyT2CQrVKwNMLgJjWCwZiRGYGP/7ij4TosXYKKFTtm63qXt7mbBzZS+fqBSaWYN2yqfMuC67Sw1fSwd9IMFxuURduuRRlpjfOb9zpcRISj/hqRL1uqI5mordqzmzCxGZu0Odsg8FmvrRK31Avs3KIW3o+WoDqSAXYQYIG2K9IBQvuh7bmwI1oSQsCoY6QEZO6BOQrhXhuzl3l8q1K5RZEX6Nq5dxm6A1Zg2+xDfbtWw659p2qRl5movxu8m9ABQLmehZqzifogiKiUq9upZq5WD4JShRuHw3ggeHcX6VsUJ0C0R9uxB0EG5Lt3jbOlYcSBL+x7zrqYJfgj/9QZL3jXchccDxtAl4fauydcuvfiBEJRvYvMyNLCLaQosHnDNwDWB0h3xDmvARy8vCNaLX68VpkjsmEEty5stw6izhqj8iBZnV8hgnxgvnV8x3ucqo/bIKgNr1EbQBQBfTT8AjHwLrg7volKyqfc7eo5A6wYyw8Cy/FanmRkqb8H7AacLRLZt6z5aF44p8/8/h5clKkty/WCpeeEsIhs2gY8zMGYj7HFW2e7z7stzXn3INKCzjNsxXkbRoKwyNhbEnwhAsyJc8NYnQsC7DId0h+OWK080BGil6f7d+dEIzid5th3uMPYuBMCzlEdzUHZLX5cosFOyE8bVmqYTOZsEP/q7P0meIr1ysJ3/edAAIMnXaJrlUwcNUhPHUAO3a8HIbjJ2Xgxuzd0MMOenfOuhaN1m5sjYbcmCtYL/cjp3ObOySOI28kjitzLHdqlHcvXvdSyg8i8OVYeON5lulxvvcbH3czz3b4mhiCiGxuyQ72IzDj1OVznHMhlXK2P18kTfuEfLtrnl79LjZQBvgREPNbTp829ulIFe6rwYuU62+P7LNpBXKIjfi+ILEjPV06Y2mllPK3JjpFNQdxXTuFl/qRA+l9FHghyPkhPoC/hZVwhOJsV4BFoOqPFPVuM/uh9CaRDvt9/ObcIS8i0WOAzrNuz+bLfd7DXrMy5Xspmueb/VTy3xP4EyDrm5UQBNkLeybl2NJlv2b4tovztSwxOzIKXQwAIdF7IhCwT0jvv/dItkmOVP6iqOqxqjwZgCb+4JEBAvgtund66S4CLHT9WBFzyKR8urIoGjHBqeWN8N1+yHMDzX345nv68BIusNWHLYyR9NtcS3FQYGYRJbbqHHz32f0dCIOvlE7/Lz4v0MwEjYGXljFQgHLn4nOUCnIRh61SDkR94kKRoeuMgQsD5yZqsRz8TeDBGuOGsG2Og3atJHnIM9w2IeLrFvx/8VwICXl+iyp+wAOLEiRICT2QzhDChwoUMGyKUJInCn1qWHi04QCqVAwkMLni84MjRBQaw/zamguCCFCmHLFu6fAkzpsyZNGvalGnCA4YJElIxqvRKBgVJIYpGChEpaaRBNx3Wyhbxj4KKljCmkuAAFgORIbt2LMkrbNimZMuaPYs2rUMMFiw4IinhwAFGlurWraUAb4ZBEtMSpRChFl4FFjNi1dq1giPFIRlggDUhcmQTaitbvoy5bAMLkCC5fQtLg4SeJyEcWLDgkaVaeymgFREiYoSJli6SgjCage6tjj6HxIDBRHATwiNnPo48eWZXnDt7drsTVkkHpSGQQr1Awd5IZmvBpjBo0J8/FR/JTZUKcdfPFogTbw+f+AQMyuvbvy+zrf7nJuZ78BBWKry8YN11qf/VMkgkf5QVSTYhUABeYHjVdoCADuzWVUjtmdAWhxzq1x5b+I1I4n3PdUhccJH954ADYb0AI0oHPKJABD5wR1ZREYE3SC1SVXQABFdBhoGGIbn34Ycn6iecBSU+CWVaDQQHoocp+jcBiwK+4EJq2kmSTQRkZROJJHwNMttEhMkFQYuQaRiicO/BByKT8hUZZZ56xtTAfElawJacwAm3038vWkfjID5kc1BTDpYZYWAKTHWRkLxIB5yfSL7nHlvDARccqB5M4Miepp7qipyE7jRfpqBGxuoELYYFwQIIRiKCCGPGFlF4atZlnqVZjfppfFYi2Sqor7rq5KnOjpjqq7D/xqpsltX+54GLL2QXQYO6NiVCJOABFsFsFFVUKXoO/DdZoHNaCaigoHYa6nwWcPBsvsgx1+l8/kr2X6zsEouti7XW0qAiZCXoQ3hoCjZpXZXexosDfgJXZ8Z2xpfxuxZsoG/IaZ3oYYj19hfqTrFKluWsLiggiQgnyEBWUmb6qialC6gkpJuTfQiiZ88tWSfRnDUHichKN4VCW0ILXWWH7g5KNQYF85LdINmccApZfzwYXrnjTYgaRpaWBMu8RzfntHNPuw2321YI7crSdsekAofOccDB3By4vbbG/bJYKwgJnuAaWZZI4kO5PeY16SOF3SYgL8TuhzQkDUDydwN//+/NN99W/N136X17hsLdqrPkdOiuhz566HF3CKjVLvLiwiO1dKuIJGdBFPZE50puG3oVp92Vcw0sz/zyHHjOt+cocDD967J7NsHq2i+kE+c3bHADCjeMfwP11Ffvemdtsapt4bcqkvhZsaFJ21TokmLV8bAktljz/oc+vQCaL33qM4ED8LU97XHAcvfagAM34ArwORAFrrhBBVEgvukVMEsvug6NMuCDEHxLLeF6XMQkNznjZWU+XdlcBfznPwy6An18A5xweNGsBKoOEi9wAAY4EMEHCtEVRITgDIk4PUBlixcQsE5qQLA7MI2wMr3LwFRAgELbCEmF0nFMSCoARv8SME+MMPTfc4Dznxd4QIermwAEGAjEIELwgUUkoh2fhwGDvYAUXXoEFCOQoEgoLDPwUxMIUnMRq6DHQl3sCP/CCMYwknFzbukPi/a4EjbezQOkeAEv2EK9Ig7RgXZ0xfIcAYtUqKRLCwBBXvZyI0EmpwQ+qAUWLSIXjFAOPYfJilZ0wxWQCBMkGXLEY27nRBdo8m4OcAEE1IgBzVGwlNQk4ilhwUQDgcCVggGkJJIyxeOcoJZYtI3ZFnmVFrnJl7v55W7eKR1eqJKPrVzAMu3WTIrpxBHNmyYRP4CC5ZEAlUw8zRMntTtvfhM/IegRkOSiEnTKczRY0YAvpYPRjJb/hDT4OygI7rk0BywgJT0c1WIqMMnmDXQkPemoH7mZAUAOxQeDHNG5bHObLV7lKhStqJs0IB0NCHU06DGQHyEHUqXB4hEkDcsvi1TMkIwEFj0xTWpUA0XWADJB4SRRgVSyS57yoqeikYBohFrWReLPj5ZA6EeTKrJD3saTFbuobn4Z1KrK5arc1GoEQuCsBgyUJLMiKk97ataeFvU0LwUBKRxRN7iGbBBM3eVYzSrUFqFVNIud0UtfGQEyKQ0TG1CBKRuA0reQhCQYHSo6JcBPkEl2aZTdmU55iVh0qoSxbRVMBhqVQHmwQBbykIVxj4tc4spjtttrHC7BettFWmevGX5kDY6Yi93ZOggikkjTuexSo29eN7szCQgAIfkECQoAzwAsIgAIAAIBqwEACP8AnwkcSLCgwYMIEypcyLAhQS4QIzqcSLGixYsYM2rcyLFjQS5h2LDJkmWLSQAoU6pEuSXLIjZhuHicSbOmzZs4NYIZuWWlz59AV7qMmbOo0aNIkz7jAqZk0KdQfyZIuShLGKVYs2rdKrBpz6hgwwZteZWr2bNoK4L5Krat259W08qdi3Yn27d486KMS7evX5xr9QrGO1Ul37+IE6u9O1hsAL2PAUQGkGBLWcWYMxMM3Ljz4MlZZGoe7Zez59NvJ6OcGpq067OmUctO7bP169tJPc3eHTaAat+SKe/FTRwwY96QHQP1/TjyVDbFo3PENQW59aCTVT+dclm6d4c6tF//H+9TfNAs39MrxCWAvFvzbeGvbO7Tsvr7Ar/Ake++MX+o2QEHHHr4eddEEUMU1t+C2M2HUnPAATCFaAXi9oUfOjCooXgcpgQfdBW61gQSRSyh4Xj/RfiTgCxKRmCImX3RRhEjnOiZiit6qBKED2rHI3OUVUYhjH/V8UAUJto4m3k8PljefMxFGVxwYBDp14hHIqDkjQ06CaWHHEbpo28gWpmWjA+UuGVvUf3XY2QRNvmjmEAGF8CLZnJlBhJpJrmmgzqiBmeAK8I5ZZwD5smVFw88cEWGfwK43I6U4rjjbzhCaCidQD62haJZMeoopJEm5+WhY8YZ6JuIsuiqp6Am/yWqEkO4Weqpl75HaXmc9ioZnVPEapSoD9Bh65a/FfrkqWNWKiar9P36q6YBfCrsTV4U0GgU7d26LFjwNatjh6+WO+2z1V5bkxSNjuptjvCuCiiUmA5KLbrl9hqsuh19wecDShjxbnyWTpkrmIaee26vnTZ8r2/78psRlo3S4e2xuyK8aaqdLkynwvYy3GnEEluEhLZpEjDwuMrxumqdTmoqbYsa58spniU7dES7tK5MMLx1RuuwlB37KvTMDAPgSc4TEVusghd32aPCBm88bosfi4y1x70mUAbTDH3RrqPd/pkiuJhO/bHB01IdMrRa07nFkGAb9C/AQ3ApW7QZV//6ZdvUgmy0x1zHLSbJdRO0c7tRYHxah8oG2uTVrHoZYNaFP2y41ognzm67j17n+HLZgSntm39LibqdmqtuM6eZ+1Zl4gJRXPGtaSebqaUCsl7075sHL3wAsyduJOhl4872oLj6rjbwIseeeexJR9l5yZ+3KzCyT5WOK9+n+4513OIPPXzcCeBc8t1kIwd+393Pm2vCISct+Pn4d118yViM/cD2DCoYoFTEscq1jXXU613W8re5aV1PWLZzlMpsBDP5dUxylyOcqozGwA5yan/qOp723sW81T0LdURz3usa6MHhgTBWWvDfFZInupb9DXAywyEHo9fCHj4wTyK8Xan/EuasmOErcDukz5x6yMQX5imGY7uCluKjt/fNr4KtIwABArBFHpKPiR78IZGOh7IqjE5S8qLX8qqGQzARwAA6GIIRqkDHIlyhCHiMAiIQYYQ0DEAAWksgGM/nRCJpQVsoe0DedIXGG25QXB4jgBzt+IAOdMAGmMwkJnHASRxQgQpHaMEY0qADQAqydYOMmxgrVAdEbstWZ2ye1AC3MEna8ZKazKUNOslJKniSCkQIZgqwsINRAjKVyGROISt0yAckcpHWqeD36AUnW17BkrrUJQ460EtPHiGYREhBCsIpzhSQIQ0GSCYyV3mf/rWrADPcW7zi57YEDKEIuNzlLz/J/09e9vKT4BQmOctZzmIeU51NzFMEC1CFzhAKaMu6oGSG4AcixMENTXDIIQ4Rh4AOtJwfJSgZxnBQhHaQnd/BAsoKoC1oCoY/ML1UdrawTIocQgriDClBd2rOPXTRpAysaXr4xFJtSdF9dpJl+Ly0tJocwg08jWo5RRkeoOYPpdFpZlGLFcuf7Spc1RKqRvQAValGdQd7sGr+rHSEorI0nnjBmDRZppq5IaWsZiWoKEuqVsOJtTiHdCs8pyhP+B3qeXZNih5wmleR8rWvIsMqblQqWDPypnQPfR4AEosVjja2nGQYAGQ391fcnMytimQkuGJ22PBBiG5YYexnyVDV0f8yLH3MFCw8aWiqWSLtUKXNiRY+K87Q2jayFaKsWy272jbpjmVXI5Nc9BAH4u6gtselU3BJ40zUupSeB3MZ21zLKvWdpbqzfWx274SfwKKWVGmML3ij+1vKwBYt6A0nOfUrTDL8dL0QKwgLWLCJAhcYBjAwcIEVo9yiXsEAs5RPwR4pp96VqS/5HSd/wXmEPiAAwBDzxDEGXOABk1jBBoaBClSwARXMYhZ9Oa1bGxdX+soPhXWyFmI0HNAj8JOfaQDwFDxhhw/MwsRINjGKN4FgFa94A1CGcVq661YAfiu8Dgrc1FTInO78RcM/7qcnEfHh0U6hDHYohQpYIIsku5n/wChuspOhTGcpb8W9W12kXKG75aSiamG4xYweUuBjX/rSk51EAiL+a9Iz22EDMHizpJcsZyc/Gco3QMEGttLgt0L4xmtMVp97p0MIeRkxWkC0PzvJzVoB1dEfkEWbJf3mOFfa0nSGMgpQ4IqsyJilaUpVGlUnXmgd0Dnm3fGqt8lsHBSB0amcghhcsQlZbILWtV4yk5u8YhbnegOZ5gAHNp0UKhe1ClBrJFgb9jyiBeDUijk0N+dtA1x2wNXrRHOssT1pSle6298Gd7jFjRQ8F9XKbPKbu5lFOAC85gvzxkE2O/DsdU672iXmN5K1fWA5AxzTAr/BDcRtBVqQOyfs/xJsaiFDRNeZK0oXHs02s5nJAmC3h0RGwTIMrPETa/vW3fY2pkUuchSQnBa04EBROl0AJSzBewwfdc1KbT6H3wYVEp94vfHdwgR4Qs3WvnbPOa7gf1865EXf9dFpYQEL5MTcbyXseGWJyiW6G0jJzkwcJm7JDjTOh2UohgoSnHGNX5vjL+Z20HNN9F0b/ehtN4EJcKLbYEuKgJY74RF7BW/NuIHvlixCmU8qBxQMHsWGR/yLZ2Hpj9M57Y+HfOQxYBODszQKpGve1jYmMw5GJ+uY7HvfbR7GOZie8DznOYkJDGeyr37wixe6wB0v7uqXnO0WMAEGaE8TKei2AAC0Iv/l7l6+VqlOx7j5fPCF33cjBA/aUzB+ixGMerH7nOybWP0sgu56KLvCFZmmdtXHAdc3exPgATTBdCsXX0hUXwyUd6OxfuxnSeh2VXIgCPOHfNrWfM6nfy/Gf9K3Af/neLEnbkiHfdo3ASo4E22lcpDiPaLmcuwmPvfzbtKxTRPYd1EAbYaTAKKAgfOHf0KYf/mnfy7Gf9/2fwEogGvXdtmHASroAW7XEXCnLeFRKJiHKufDNd5BBTnYdxV3PmoACjfQYoOngUOIYh74fIuXa0pIfQNIgCdogAfoAFO4Ed+nBJ82QFnGPB6EfsQRB18YejyoNWyQDJpmhmiYhrNQhGv/+IFt6H8jCIfVd4JIR4ce4AC8wBFN8H1HxVrOskBJpDUQOBoQN4hONzxZoAwcUIYr1mRpqGCP6IH9J4L/N4klyAGW6ITaB4WZyAsOsBG2Z3muhVkzc4ybFzcxhxuoMIgdkIrBE38NkIhnCItDOItGuH9nJ4m3SIIDaInY94RR6AG88ALchxEpJ1hFMHcyhUDmBz0i03mv4YwPcHNaowYksGtQVo3WuGSNiI1GiITc2I2UqIu7GHkpWIe8sJAa4X26RWNP8lALl1TmwzDpgYM5WACuVohAAgWsiAJlqIhyVmCNaGD/CJBsWIu3SJBx2AAHmX0J+Yu8AAHnaBFMVwA0//aOcDM4+HORg2hzo8eR8QcJrUhnr1hpKAmQAklnK4mLA+iSc8iL2xeFmjiTEHCHFdGCldVnCJN5dXdKASBZmIEEqPh06KMGjiBuIreP3YaUSbmGIOiGTekKTMgBLgmV4SiOByiTL0AKpIARWulWxiJARrRCXnQz6eGFXwiNIkMAUEAJRAmSucZ/cvaWKbmUtriS3miXeJmXvTiO5FiOpOACCGgy3zeYsJM6g1SKpHEEZWk4k2AB4iaZRhl0TmZpSQmCmPABTDmXdBl7DRCceMmLn+kBxlmVfekCLnARv1ZUFjNe75hMy0gcipmDV7AEW8SRUPALSccBtMmWIBh02P8YnirwAeXpbb75m+ImnMEZlZIXk5mInH65AMz5fdsjNCk0ivgjj6/hmuxXAB2QMr7BkXJgAd35neAZnvu3oCvGoEG3myqACVDGm74Jh+w5nDA5leNYlTM5n8FYEd8HfoV5d68CliJzX7hRncN3ewSQAFzUK9uJdLOJoAlKnja6Yh+wm3T2Aen5mxfantjnCJKnocbJlxAwmgtAnyBqn+XHbuqEoreBkR1QVAFqBC6aNGqAAbRgBbO5lgFXozeKhCz2AWSangL4oy7phEJKpMe5kC/wAkfqAgvwCB86ESHqflQHj0ykHm5lSQDKUnmjRZzimJRgAhbApV0akl8apt3/lqO8uQG7SaY8aqaceaFIVwFtt6Zs6gDIeaRI+ggHsKS65X6uUjN1x0DqMaWq+qdN93SFmAB3gAFtd6Ag6aVfGnAshqPnaZ4bQKa9OqkViqZAmqlDCoV7KZPl6Kly+gggIKqChaf5KYqDlB6BNaWsipNdJKgDyhxzIKsGWn2OJ3KuIILkOq63+qi5JqmS2qO7hqaXiqmOEK9sGp8L2aFIOqcgUKcNcafFWJHIlB4OWXmkKiaCmgBQIAyGuqVxuGtE16P/16u/GrHqCqxz+QE8gALCSguYagHxKq/GepzICad+KadzqgAQMBGdyKTk11fpQQRV2KoJkJ0/1UVqAAsJ/6uw4MqwDeuwrjCx6+qwKPABwtoAJEACFVABHbt9UAgLTMuhqQCncbqsj6AAzeoQKTuqqCQ4Jso56RGi2MqDWkQAczABhmqgiDqjJOh4PLu2Kym0GCusRnu0SCuvDDABTAsLnFqvqQABUZukzKoACoCyIapnJPpq32F7B9eiMyuojikMGFC2SHe2A5i2asu2ZsoDQxuccTu3Hmu3TVuVqfC0yuq3f1sLm9gQV+tdqVm4gySWiUEEIXqdMUsnYasGHjAB3mqgOBuHaJu2lvsBKHCxmau5csu5jjCVd5u3vBC6fDuyJMusIKAAtXCyqDu4AnC92MtFYcuRTOS6iBGYM/+muNmqrWLrAdsHuSfIuwvrnb37m7vGA247vMJZtEV7tB1LtyqYvKDbvCNLutErvY9gtd/XAUigBAZ8wHiER35QBFFARw5cBUYQwRI8BEOgA3GkA0uQwUuAvdurrWH5HSGqSNk5oGHLRUzQDLf7uE5oiSVXfQ1gly25nvIrv/Qrt/frCAxQtwyQvHrLv/c6p6VbC1XLEKnrjEbMfvVWbzggWEiABG2gBAVMIkWwwHlUBX2AC94Bu9+3gyXMuMzhkSlctrMKjkh3lzN8xuxZv5t7wzm8w/q7kMzrqaSQpED8v7VQC4FbvQB6xHz8hVI6bxPIbF/Ap9/3P9pLvjKrBrz/EMZiTMYniMZoXMM2fL8X0MY5/LkSAMd765ejeQB0DL2Ae8e1MBGooAVScMqozGPBdGj+1MdHzElS4Ab3gbgFUATpNLOH7BuTsMgqeL5OuMLgCMloSr9EW7/2e8OOUMmXrL+gu7fK6sl1bMeiPAFa0QSosFGHUMqovM2qTASyXCBarHJDsL0kvL0CMAe8jLsq/MsrrLtkPL/0G8/yLM/Fi8zxqsxujLfKG7rMy8nQ/AgADQLRK8p3fLq0oxSpG75d3MEm3Ay2YJy9/LhizM6/rLHverTzLMnFO8nIfAEevcyYnMn8vMl+Cc3RHMoETb0HnRTh7FZKUFXkXMJcBAWV/wCMt6vOEg2TakrRG7vRPu3T9pzMHv3RIM2pDiABEjDS/HsATA3EoIzSoqzSK20UCX1wx9TBjKtFWSAMtmDTKojT7/meQe0Ic3vMxjvWHTvU+JzPeKsBSJ3USn2kTP3PTy29BF0LfznVR9HSRVUiXnzIWX0HB7CQDgDROK20SiukaL3Y9qzWlszWDqABbo3Uce3PTQ3QT33XdxzAel0UqFCFL40ACJDVMru9gg0BC2nYX33Y28fYjK3WRN3Gd3u3kv3WcM3PnjrX/msJ0qzZnN3ZONGcLGUEH4bVxh0AakAKL0DYha3aq43Y0J20xyvUQg3bDBDbID3bkj3Zt43bJf+t25htCZYAuHat2UoK3DYRsFtlBCMw2gvN0Fo0Ci4AAcvNqUXq3L0c0dB93UOdw/1dyWud3UyrAQPO3SPdz6Qw13T9COJN3pod1ehtE1XNUMVt3DEd3y6g3PXa3EW62h4+ATr82CI+4rOt3dtd2weO4Amu207N4A7+4Hcs1RHeEcKNJO5t4e8dCgtACqi94Rze4R7AtHbruSD+2LBgyUde4iV+4idO2QfevApu0gAt3v9b3g8u4zOuEeCLk646vrgM2AjACTvOt8sNjPZ930Wq5Ewr22re5gW+3bad4qH73Szu1OP94jBeC/qa5RkBvkeyBKIN2PAt6KNwCxlO5vX/auZGzamwYJxu/ugm3uRxnuJ8G+VNTbrifedWDuPUzOcakS2CZeM4XtpYPQqPsOM8XuaJruiM7gCQruQEHutMzt3d/eQrruCfzOANjud57ukN+ZBPd+OkLegdXOgLkOGpruo+zurM7OqM3taRPeu2/dZy3s+WvuC6Tt6bDuO+jhFfoHI2LuyjTuoEMAqWkKQ8TubKvuqsvujuPuu1TeupUOtPfu3QPAxTnulQned3nMfdThHfjlpRoAPjXvABgAYKkKTK6Zf03ePsvpC2EPFGPe1uHe/T7uTVzs90juvDgO+ZvuvbDuO//e8N4Qbgjp0FX/BvcAqnfuyczLcQ8LSh/7u8D7+QF3/z9J7x9i7lut7g483vmr3nJJ8QYoNaVWAAwi7oxG7hUAAMINDyqM7wZC7zqUDzVW/zOI/xGf/kEGDvC9DxPa/v0hvyD54BnT70ClH06y0AKb/0WM0Eu/D0LY/s6Z7ufLv1eJ/3qbDzTd3xHy/2vA70aL8QZmBuCDICKU/uOL4KQgz1dM/Jdq/3ko/bB9D1Xg/2YQ/4oUz2BD3yg18QoN7XOiDuie/28Z0BVDv3x/74dh/zMT/5B87Uzsz3Xw/2f6/pL17enC/0n/8Mgfnnop34wk8AaKAKgCv3js/6Ug/zkx/zB3DrtG/7t6/t1D/2nJ8BvW83qGUEBv8w/N7/BsjACngs0FB/7Aeg/C8P860P81DO97he+x0/DLeP+9qOx5wvytk/EP7iVgiC9N4//AAhYNWfWrUUgHiUcMHCBS4OuCAVUeLEiQdIHcCYUeNGjQwXDBv2yNJIkiQVnER5suBKli0fPYMZU+ZMmjVt3sSZU+dOnj1jmnlQQOiDIjoIHEWaVOlSpk0J8ImQwSAIqgg9LuBoEWPErF2zMgQ5rORYkykVFDxrsGVLBz7dvoUbV27OI0KHRlmCAIFTvn2XNiqUgZXBkwgVevSa+OsBsGHDjlVgKbJZymjTrs1gae5mzp09P2uCxG6BB0b8nkZNAMquQVEJU31k+NH/gtkLFXu96tgx2ZGTI0tOafny2loZeH1Gnlw5zS9IOtgtMsRAaup8CRWKEGFl4aoJa1/FahsrY/DDFurWzbskZZVnVRIvLnX5fPqczYwuEMVodf5MAUdoTarXqoLNu9m+A+8j8xTcDST1IDsJuODcQ0utlqR6qT4NN9ypLrseqMIAvfojESkmVhkkQAFTosoSkVw0MEaPQPLuMbHEelAyk3oDjrDt4CuuIA6HJFKm0EZTYggBSmxqydQISTE71ypEyRIQRhIpxhexTIgkHHPUMUzgeqsMSJYyyLBINeszw7m7hhgRKSeZrK6RJE6JMgM9t0MJhN/I2hJMQX0b07f3/4YbriVY1mR0OS9GewCvveiklAAUU2wtKgFZMotHQXOcrKxC26PQzDPTbDRVzkT70IgRKoW1kUgGoSBTTTdtyb2UPP10PUMlZM8ytRKNLwNVj52rOSThhLXSvQihwIdapYzqjz2JYy/CXcXUscpus22P05Vw1TMDUpBF1y2gRosuzmYpbSQESTClds8/CIIP3CojXI/HUA1FydSCpCoXhHQP7hA//d5Vak4SCZFk3tZszS4Da2vBF9tOJeS4rGwJew/IcvWMalGET66J1buWcJjJAJos8YxdIpE4Sin1tBZXjdkDdlRwBR43AynPRblomI78sIoBJmWqZaecbhaBeP9prrnecgm6N199ea4s5B8xEzo7BYw2urnnhqoCaoYJUDs1BAgBJGIfMKXY4pwzXmtCs0D+WFjiRi63YrKLXjfptv0S4HD+FH9jZrnpprhafPH+mlN9fQQ6SE2lbGtwhB+FNO3qFF/7rxAiiUTaWumuN+cIsDY1YL4pJBbsgamN4ADPP8evNNJR+91ZAggxBHXVIb/5XuXXwrtUv83cFHCSqV1g94M9HKq0V0s/ivTgl2KCkNNRl0Ra5KnN2szaMz9T6OkBHGRs69GtA78CjJjutMQbfppt7o/Sixj+MD65UWB1EwtQdpaHMcqxj1wEi09UpJSiWswPXdgbiqv+173/tc1pEjAZRPFQRzUDsg5AuINdA01lMYLlbGS4A1AFLXisIwQlaflDHKXU9j2lMOGDMSne+Gjmg+OZsGIkU94ftDO5i42LIHZ7IQyzkyJUzZBRGCSN6IDXNP4tyWH7excTuECTEBhChOQjYgkPSK0oKZGF8cma3dwYOClCjopWVJWHbAgixbXNj17sDyD7wgQx2EQEZhSi3MxnR5tVDIX3ep37HAlDyJmPaHi8Yu/wkpQdcpA6TmoZGP3HP1ImRYw4McQhRzhCSQxxkayLUiNxF7kpxjJFc/OBJChwHExe0YZDKcISRicnThYTeF8c5eEIqZNIHNKMZ0SjLg94wEYi//CEE2TkLXMpCc30klGP+mUBrjCEhgVPkMbkICBDOUpOKo4JPfmDCA7pzFWyMmIUkGY2EUi31RnQgESMWMSq6M0hSaF3vsshOksppzmJsntg9GJEQQk+txxAEYqQpzPNWE/yBVR1c4NctP5JRIBSrZWRqB5B13SkB+wxRItTqDqhJtN2Ns1p74TLIC4qz2cWD5qrbGX5PKpLoQY0YhyNBARUulJW7TGYXOzfUhK3v4lClZ3prKnDoDCXQZSgBCdQxAky2tOf1vOkSK3n6bq5VDWprKUPuMJ+uggzTxLTpnRdaETltNXNhEATMcjECr4q1oxqtKeR8ClafWqIENRioP9s5VANW5o9IzCtfw7liyipSsqpPjSUDvWEZ0qQiRho4q8xEOxgCTvWVJL1mc5UhCHWClk1SWGypGlpMC0rVbpqtpzJrGpdpeq0MnzmDyc4QQlWkAlN/MC0MfDqV78a1tWKAKNi3akCdEfbRiHhrbiN60J5e1mHarazDxXuTAnwQ88sAKPyVMRoS6uJIDj3r5kI7ApSO1hFhOAP3KVh9nBbhd0KNzUTBeVUG2pMvTKUgz5UjhBDcNHlxqC0QWjuD37QgxUAGGVayN5k47rDhiKToRLF6m87a170sg0Bp1TO3CjgCwqEAAjxrbCFmxuEGHgYZd4lDWUL/LvPKjidEk3/sP+qqlcv4nQ5r7sXjZNg4xsjd7SmjYCPEWbQ7+ZWmHYFLoJXTMxzCvK8vk2mgw3gZOU44Dev+IMqaFzjENgYxzGYrZaPBeTJttQ0Ci3meZUc6DOjF8VsE7RMBcDX+TDmAA56hQxkQGNJ1Nm6J1hBlvWMLCyEmDRPNXCJGYzoBSca0Z5VMJPNzOjlTMAFELjIo8USaRpHoowXRe6mjxWaPb71z1dNc1/MDNESmxfJRt4fq5ezAFJAAAIYcVAl4IzPSodABMiVoa4ZhYUutzS8wD5xTdu54lQj+dTlHvNUla0cWEskI2KphLTnbGvGplJ+2i4S0kJshAWPN8WFPne5/0ldbIEreN3JsUiznf3sR49E2veiFerqbO3/4ptInQ7KW+Eq1y0y2dADRze5Qw7Ig3/GArBeOKzfHe1XwJnGlLa1fy3OIZbiNihR2Kxvjw1yVIM85Kj+uWrqM4FUQOAFECh6szXymJHAGZK0ooCtKTBzDXV6KJQN7qlJHeaej5yqXv86okveGVg4mxepOHsq1F50jHxE1jhSQMufTitpbZfqynHrUEY86C4OO8nHRrfPfR7RsXOGFGhHe9qLrvatcOQxAZu7Dyp+98+AOOOXxzlm00xwoKu64CgO+Zpb7QFeQIAXp1f82pOeCq5sxEGWEEtalBilVFDeM1aHVJJsmv9kcQN+6yPnObLZ3BlHTAD1DnAA6k+v9rQjfe1IR/pGFFSSlUhJAbW3/VxU9qErsEzrntzsXc0N9p9PVfTExwDyk88LD6jf/cmXQPxVL4G1H4Dt7350w8l0uwhYgpfZdwvbujq7yLzfYydTM7RUG7zPU8DEWaa4sAALwAAPoMAKpMAJ8IAJmAAHgIUOlAD3iz8HiD/6U73FU7mN6JIecQkGAMCeqItwIo1f8yOg47kFFDngm6pC8glX4AALMIEJwAAMAEITMAEhBEINDMIJ6EAl7EAOhIX4e8L404ARLEHo04qMSMGRuJL2OACTaUGc2D67CC/N+yIGPLF0I79yYy//nehBE7AAWvDBCIxAN8QAIiTCIMRDI5wABmCAJuRAB9AADpzCVKA/Eny+VGi8jKCNLomNqpCMR/CAL7QJELOf/FinQwM9wCu/NJyqO9gJFJBDOYRDOAxFOXRDH3SEPMQABkhFPnTFDoSFP5RCCRhEQ1S76Eu4tqONRWxEwyAFR5DEmcA9SOG3uvq6M1PA4OPEzyu8Z0ABWoBGDuAAaKTGaqzGUHQER6iAbOTGbGSAC3jFPuxAcYxFQBzBQiTEW3y2WNPFA5kN2VgApQpGmAjDoSAnrfO4RDM2HOTE86sJV4jGaZRGDmiABoBGg2wAgpzGgqTGUKyAbexGbmRFPoQF/1cURw3QgCaMQvlTvWaLCIbTxV1ciAM5AGCUREq0n29DtrArOL5byZf0OgPQQZlAgYG0SZukhYLUSYXUSYasgGp8SG6ESG68gKK0SIqERViUgI2UAF4gQZRzN/JIEIbonBY0qEqMAn8rNQYkv4GzwdCKCR6URhQgy5qsSZ4syIFMSGnsybbUSRLQxoccSkcoSroER3BEyoqExUAcQad8vnZrvYVwgZHkxYWQRwAcxtHQojLrvGXkypHjK1dwhbJEgRu4gco8S7bsSYU8y7N0y4IkARKQy6CMyG7Ey7xMylj8QPpLvaJztogYTKlkiMNoiBasxxjstwS7wWO0QU58sf87oASxrMwNuEzLpEzP7EmzpMzPfMvQDM1trADR1MbSvEujvABYuE69fL/lU8eoBA8DMQy7o7xKJA0lOUPdPEbHJD8mgALgtIDKtMwNkE/5lMz6nMzJbMv7JEsOQAHm7EnnFE25LM2INEqLhEUO/MDkU73XjLXwGMmEIJDDsD2UxA8l0IGcY0lk3MRl7ALgTAZIuAHinE/6tE/7bID+bEsUTcsT9c//bIAKaAAAhc4BvUtXzE4PFEFbXLiLuIpG7MWDQAgQSCmqE8CU1AED2DkaXMYBADsmAE4SCNERJdESrc+CdIUWxdIWjc4AFVAaPc1XdD+nbD53m80fNQsCeYH/u0tM6GDSgGtAsOtNZOtQSoAEKZ1PKpVMFX3L6IxRLA3N/ySBPo1RABVN54TOuTRNA43Fckw9MuVFCQESBfg/fMMiAhS1BbRBJWtS4BQEO1WBOzXRPZ3RbIRO5xzULY3L0XzI51xVQ03VoDzU6STKiXTFPxTTtSNTCKWKyyiXvMGAmbvNAhAdffS99OzKNRMFEpBPFfhUKa1SndzGopRWG70AuhRKRB1QWD3ULSVUbh1V03SEVzxQBU26iJjNK/GToOlVwLk3bYNBu8Cf8GtM9Sw3JpgDC5hPZgXV/pROuiRHWMDIgMXI1OTDAg3Hb/zGbI1ObQxQQxVQRJ3WvMzR/1vkigf1k7SQnoytBezTNvIsDcEzVnpNNVGoU2e90hcN1w7ESI4swbWbxaXcSycExIyExYKt1mqNyNF0BFaFVeo0WEYdUx7tEpUgGY0dGSHRtibw2HtMwwEYvDhNHCj4BRTQ1w240gq4zkG8v654NucrQRJkWZelRZq1UYVVVZ2lzqNk1OcT2kYcmKNdV8CJCnyjUEhRkpDVUAVj0jQ0gDmghRCVzApgAPqTNUHRDUe7jYxQvYEdx4TtRojc1gD1Uokl13Y7AO9I12Lp1Vt5HwDhWD0r0t6525WEWr2dqr01OGHggBu4Ulg4AEuYO1lSoOV5BX7xktcjE9sdD9WrWf/HfdyzlVXT/NJylD/LpY0tVFcpuia6owCD0bWrtB8L7bzS7U3UlVpa6E9YGIYaSyV5SiRpKqGJQR8oS6LZqxV/ep1agD2sIMQPrMib/d1CjVXSJMpwFUfkO7vXbLtHCJnNmaIiwpSTkgRj0bX7qEQL1cQMFVkBaIRUsIAYlYBXMIQVqC8MC6wScKY666iA8qcOxicDOqk6eyaamRWCGAb7g1mcZVg+lVGehVhw3MunbFCRCJIoAhABJqJBQJ1rKx4C3rQ1FYoRU8/STZy9dYZUwABaIAEGOIA/MARNqIEckOIn+AEeE6z36ikNPp0tFmF5Si79wq8SwKjToYA/sIT/BUiFiiTVQGXOQH1OLoXIaS1Hcq1YCG0fodHh7o2tERIB/VIESYgABZgAXatUoZDeBXZMNDgAD9jZCnBdS6AARYiBGpiBJ3iGCaNgC7tgsAIr+KIuTFuB0kKtOluBHvgB1BKBSKAAx4KApWRYNm7Rbp1Lo1TN4p3h2MDY4gCQSCgBC14BsFKEFdCEFRABCngFK6lKLSvkAkDgBN5N8kNdATiDSuCFCXjIC5AACLCECAiBUs4BmviDGvMqHbsw0ooBsRqEV6gJCvgrdK4F++NAhs1S0JTROMZL1WRbxhjas6AjSfgBIaBiCxPmCw4BX1AA83iESfWxZW5mIi7icovm/3LrAmRwAQe4gG0c3Ef7A0kogSfQhOWggCDIBBHwAe1KBQdgxYf0U3rm2WyE4SY0xFhLQXUVGhGoL1PGsOc6ASAohErwiM9daPJsZkSG6NM1v054hDR26Sd83T+IhEwQghJYDhE451VGYwdwhAd2Sz11S1ad1T6cWNbDiBTM5bCpBUNILtJSa8ECAgqQAZ8mjzTdNIa+UJik172NaAFAA1ZwAV7ATkd4QlJYAAWgABGA4vkIghKIBFaGBQxQ6RT1T6+eVZjG1bYlWjp6hgiIL+WKLkUAghAo45HQ58NUZqGua6Iu6nI7g1N4BAjQAITVAESEXV5O7OXQhBOIhD8AAf8IaOyftFKyjGXJtsv75UiZFgleDZuxsQSwWoH4uiggAIIk8IVjXhAFIO2gPuDTfuaHRmQD6AST5kAGiG3GsIQQyoQeeDLc1m0I8AAMeMOexM/PZOPnJMqXFkG1q1ja6JH3gYnl/qrmXgHoDoFCeOuQON5kxu7ovVCHBju8LjcDaIRTAIHDy8hBbOpIOIEgWA5LEAFJcKwXcAD3zskTRYGTjWznTNQmHFN9Pu63FRrnfYZfvqjnBm23rgTYSwhBJmTTVk8HT2293dsuWAVWHtvxHoZwNoRMCIHlMIRBqIUFAPEJcIQR54D45urmpF9/hen8bdvMDZz/my7n/uwkKIT/Pzjm4/VhPVtmId5uvPVx0x2AOE+cCAcBFLbwI6+xE/ho5TCEDBBSCAjx9z7RPEUBHpBvh4VIhI3FfB7Ji9VlAPm/sBLjG/vsGXuFGw+Js9A20LGfBxjdkctro0Y3Jo1zUp+qTmCFRzg8jnzdCJCEJI8E5VhsVWc/DJjygiTL+O5q+SXNAsXnctXnXS0WTYOJPt5pAQdtGfiDG+8NGAfdpV1SaJbzUYfwU1AANFa9R3uFPM8E5YgfKK91Qa/yXGdRQBVu+wXryuVR/cbYQJaJU2huGpduGTjm3nAsbQtdu0VS1Cb1Nzd1ARgA72YFS7C/+hsGOJMEEcgESUiOzHCB/yh3b/jO00M/93tGvqdst0VMV6Fp12Fga88OgXmvd/6tBQT3MegV3ZAL9VEv9dN18GmP8whXgEcoeBp4Ntgt7BLYc+Nitlp3Q50kyw/oTxMHTXru0lVcRT/sThbfeDSZiUwAq4kraGU3iQzwQtB91/KEyZVvWiA/XYG/9rWjAW0fhAnLhFj/jCc3vfb++eT8gORsS1eVyFVkwsqFtUYHgfi4JJi44jH3BQK/9B7BN5S327v2uohu+SIegAh3rIJHxAN4BVefYEP4jFRQgIf3+RFPUaLHcrRtxftdvhPU+LOIgL1/BkwD+UIABLc2Y5VwdqyvRE/fd06c9lSrfVOP5v9SF3KDUPVbbOoaU4Ru94wD2O0XyED3FvS2NPS4f+Mu/XxYDP3AxOXiGFKYmGDPpgAy94W3tnfT1zLCb5UGB3hQH3XuBvhSHwEGPoVaqHO1G/uD1+E+nrrOcBFSYD8gfEPNv3Lm93xvrHu7BwgXLhY8AgGiVgYFzxYuFFHiBJAQIQr5klGpkoJatXgx7OjxI8iQIkeSLDnyS4GUKlXCEUBAAMyYMQfAHEBTJs6bOGvetBmTjypWjw6kKnrA0h8KIUpoMmmy1oIXDjxMwODIQoOsWrdybUCCRIWwFRyRdcTg7ARYsBzwKgoBAqkDCwiCUJDQI4VMioBQpFDx1TAFfzL/OC1s+DDij01WrnzQsuZOATolT+YZOSdlmgOgfKqlYAEpo8P+DIokIoakxB8/8/JAFYMFrF1nZ/0atmzZswzSrm2bCi6pgXTt1vIYIVMJIIAoUJDxp5IlS7Usqa5u/fpixiwRXO4uGbNNn+I1W978rJUCS0R/H00qYkWm689SgSDFy8EEEyYs0KJN+ytYuJGFAQYTMKCWA2z9RgqDAxWUEWEdWRLDCkAkUYhff7wSHVTyefghSdlp55h3O5EX3onhzcRTTzRBMZ9nQ9FAwwGjKXVCDBRcZ8kCEEyV337+dUWCV2DdhhuBZyHIS1tvBTfXIw9GyNCEFYbAnHMbasQR/4hdevmMiNoZ8RJkMlV2JmVmztQii28slNFnpNBADCMKRCCJIiuEcB1UL7SWH1m09CdkbUSKJaAjGCh5IFtNAifXcLWk4hGFilzp1ysb2vUlpx+GydhjkU1WWZrfkeqTqTO9+AwEMR5AY41JLRWfdSBEdR8G+llQAaFaAXgkorqt1ehvwAn3YC2keJTJCoosJ0OW0hXXKbXVfboSHNx1p5Nm45WpJqooarbqMxopMMwB6Q5jiS8hKIJadfTZNxWBFjgyqH9E6nvbWGVZZZaSarXVZINQGqTRsnqFUNEfz2X0SLURI3atSlWUqGaZKqoo6sY2kfuMAuktkG6seK4QQ/91ltR3X1VW7ZpvbUWK1S9uuvHWKMFxOYhswpY21zCHXEo8tEnaVezSxaamqLF4a6YZHhMdpeKquq/cCG9iPNrnGoFXCYpvoUSG7cihuF0grFqwMMmLk8EdW1ctHnSUSQzJUdDwhtLBQjTfJBmdksVJswmZuOVh9l0XHmXEI8lI4ZlJU4lB5aNrgO4aVsxhe1VBgMCWdXbAwzK5oNsGZzQpQyUgB8TdGkI3bd+xf/R3AYFj/F3G397e9NPfRS011TVabUgJQUSSWJytUaUfWZgD+JWvYRlJdrChi+4WXAIRhCzsz9BdYetagiA7+R3RbruJSufOYk9Kd5vZCL93FLL/AkPVaEkEkbxrCGKkTK5818gmlufZxjYzo5kjLpBAgKWtN44yFpSk1BEcNetuF3lFLSBWvvKdb0UeXBG31oSiUolLXInzyNSmg672SMIhKDtMLWzlJ/zkSoCcI+CvZiZARIHuQGlLkG+AQ4q5zMUgB0HdM07ALEvhDYNC22DsOmii9pGwW+QplftKOAD5zS9Gw/giu5aiiT0ZxjMumGFVyhIWWtzweTpEFFkuIEfd+BCIDyyY6eqXukwg526Zkg4UOfi3KpDKO9waXMe0GJ4TojADKvxiJf6gv0z84DCD+AwEWDaBCahRegYcS9kEJMc4ok0tEhjdW4BDRLrURSEL/znBCpoVArwBMpCyQ8LfolDIb70Pd0wL1y83FhJzRWddSTHECn5ARqcMAgQuyCR+WkY96R2Kc6EUZQ+V5IC1SKAobmkQpKJkkNO9MpZMzFQGbXnLvxVhBOk7EeEOmZkWjaeeIwhJCkMWnVe0q3iRM8kBmtmjBL2mkwfUIQITKMeFHqiOQPRm2+ISwVYmayElWEEJSlCIhjVMg+rkGy5HVIRT7XKKI4TnPEcoEo14JlP81F8MelASR8BiAZEQ6Lxe869qNg+On1PgHBv6Q2KRLjjhLMjBXJnRFZwgBFn6wxM/KjEkdMBoutxd+ubJPm8pUjMiSWEtGiYDCrQwEz0Qgf9IJgCXBVDAEJe8Fct8Sj25krKHDUyQAyRwSuwxCFIGg1st9gafZgHBOQ3bm1SJFlLtjHRjWd0q+1IKzMKNJGRh/YMvlAKEFfRACB9JVLFI8QjTDKJPTPIALAJIV2wmkAF2TZsE8tpNiDJIokREasgyAIFnqC4TEPFFw7qX2IgtljFFMMDhRuW0k1qxcFsdwEhS+IcIKMVdK9CEZ5/RAAx44D5rg8ABaiGCTEiifqG5j1o4uVoeura9PkQQXvf6TbcdK0qPyIhGHNBbPfkiAhFw5XCnarQHjJRwvRPhmYLZVRSRBL+ZDQEQYBmDTDxiP/op0AS6+4JHDGIFQQhBBg//AIFUbBMWZ1GoAnn40zmC7q54dUAqZpuK2mrvtrhFCAQuSiHWUeCSAR4aVY1WhCXorsiGy+IVmysukki3uiVQBAUWAJuvWeDCE3DAAiTRWRFEwFakgGba6MhQoI6SxXRs4Fq4OTpv1jZdq0Qq3DLQYT7ajaxI/DG1jvA3JeigRPRE6WSZW8IRiIEk+3xFw0zxCAdMmQP9oUVsLFAgUkiiBjkogSSmA5qiSEAtYtaNmel45gu4WK/yDe0BbPsIVh4EIZKg245DEIkI4FliejYan1HFMa02rX3OLVx4Ch1dSwzlN4zeDy04oGxHR1rSvBhEDZwQDLeGeMR6LXGYTfxp/x+WsoEakK1eadvXVW4vzhHwwckqBQRDKKvW1bq1dvg8xeUCu7lI/rMADCDskRzgPhDwwH74s2wUoCArVJ7AAX7ghB6UYNYiE3GMTa2BiaO54ia2eIJMHWNxx8WvCxgnhM4tiUiYE8rujhi8GSNvM8kzkYJmUWaQvG+RzGsCsfmasgmOAmVrBdIYoHQsRRAJCkzHft6MuAYkMHENWBzNTE8QLJJ+6mLBxc1Q+vg4ETKIkWckAoZA68nfvWcdlHTXkv1zV90585B0l9E3F1TOdZ5zRztaUA74wwmaKokI/CE9JDs60pfO9KV7m+JS76aMI2r1jyMVIREojQhCMIjSHv8g7GLHtQ6QK0KY1/uXT+vqEghtktbkij/JTjYKXCH3ne+cAwTngAWmRoFISII5EXgFdL6IrqPrVfC+j/rEwS1jvnbcrzeWsw+I1yxDZNoBlu9Uyley8nqGUNdd/fyC9W2SFyzP9FbIuSvCr3OCqz714udAA2jhgQNQ90rRssQX13P0QCjd94cPN+CLqmpxZmQQPoDpD2hCCXDZAjjf83mJF/zNAwwBeKAJr3XegoXHJIweDb1d3IVf+WGgBmogwaXfBJACdSUBpuQeyUAADfCeqdWfxg1faLXZ9iCLnEUCMj1BDfzACkjColHFAXaJFCggA6YKyx0SvtXb2dmEAaj/wfa9RqTBneuZ3wY64QZqoKN5wAK0S4bk3jAwAsR5k4yl4MYBnhDtH0VRlyGcQBDkwAz0QCSAAC9sUhvu4IdIwQMM2BC4k2XkhIJBID1J1h1Q4CYFHBOS3wY2AOa8XhRqYAOYAAS0i/tpSPyJ2Aly4cZ54dE5CckQBEGojF1AXiY8wQzMQAg8Ai/kypXtFhzKRw/+zRA4Fr1lkWTFnGYsgSwOwBJsURcwgSiURAPch04BYgM0IQc6wlEcgAMwgCNkBRRKYQNYAC9YglL8TO5p4auMGO/lH/GJ4UGcG/H8ABoagihWRYY5AClMwClehxzSoQ7U4gDogA50gTu+Yxok/8IZzCM9JkIioIEz5KM+MkMocEI/9iMfVIcFEFSGbVLpCZzrYSAKMIAIBKAIUIACkAIsHOMhil/6rZ8viGBzbMgjyp81slmbHRXc5I8IYFcNrCGjFYhr8MJclCN2NAFMHoJMHkLYYcB94JVrvAay/aJCWsACxMAM5EANMFwkKEAqYACvaOAHFFzBZYUJ0EBGXslzwN/ffeQ1kox94VdbdeITSMICjCKGJQgpKAAIGKBLniVi2OTaMAlBlt6gpB7B0YIJbJgI1EBQ/oAI/MEBTKRWNOVWoJ8F0EAtSIQfUaVHgmELupk4ZWMklMAPoEYB5odKOgAEGMQCuABaZuZhvP/FC3Tm2vyIVQQcMjrhMkJAJOTAGsyAEJQABTxCKhgjoQzkI2QWcFUCuoSGNY7Yo4xMuQnGIJyGGhZgrphAhnnAC2REg2CAZi5nSXiAC3wZBHgmL25SyxCICfSH+RUcBhCDIszAGjhBDZBXRE4kr/iHBXiAJUilbaaLVVZdx21PyNxJCTzBCmwEWUhahvHCI0SAJbzAXNwZcwaoRzzCczJIdLLlj6hFseAHVmDgFJpCMDiBhNZADERCLRyABlxAeXaFoJgAKTDHH1AlNUKUboZkVtbCIIRADNSACCwAA9iLI2wSloXoW4DAI3CfgOZoR+hngXJmKrClKS3A41kCBEz/JC2QpiPwQiEIgYSCZyaEwCscgAQokL58kqQtoi+sJ1GMaCqFJJRYQv+JwBPkQAikAvUUiDiGVWgsAGssgI6+6TPYKGgYqJ8AqQMwgmOWQAS4Jic1AAZmxQQsgCLkgISq5gpYqJQa4xuRhVoBl3qky1uQqBCliziF1SAoQrSJgASUxZX5TwT0yFjWQiYtgNzAqYCmwmfMaSq9QFHcxzAAAZPWQAhEZDGWZ1M6QiAowAqgoRPkgBDc4IWmwkQiyYFQ4XPc5tFBp5fSRVhJQgmgphAogLbxQngNApGKFt+9hSiaao6Sgq3MKXRGqgSsSwgIwXdmwiC4JixQqVZUAMIV/4ImoGFQPgGmKQBRmNgc9QYpHGsJks6jWN0jgGkGkFwNrMEaaIIlpEJ4SUJ5fdkCDKYCdOa2cquAkuVl1lZfMYgEMMABUEAPOMEaCMGs3quiGoojOMAjhAA3fmINioC1EoXSZVwqzKaWiliqzRjGAiyYyieTGmwP5N0KGEJEzpgCREIkFCAEuKZyUixz8oLFFqhcFAQpYEADOMLUlIB3zgC6qkcqMB2VkoAj5AIEKIAICMEnzgCFzhLjhAZ41YIvAAbJpMuXYex7VuqdnMAPeGcsrAF9DsJXOsCGUcAJUAApiKMoRhXTomWr2MpzHsAjhNUCTMAv0sLPaZmECoEh/P9BsXWaAvULLBzAKZyApQnlE2SCIdyNZwhGcximiGHspEbtfdXC3XLjGsTCDIiAJbRhhvnPABolL7gAG5pi4i6nC2TQnHJYCGQAL/DHzqnfI4gAas6AJkSC5sIsvpKF2gTUCgiBUArBE2gCU0VeJMjAhowMydBt8ZkOikYC3qJmLNQAVDkCcTqAC5DcIBAjS37lCwxvgB6AeYEXBWhCELAhVnSg1UZAEHjnpd3N7imdWpwNLKSCM56AEAylJsQARCRBbUaH+Z5vqsXt9khHDJphtK0B/DpAlXlAZTZVwrKFrXQX/wboWM5pesaANzqACTQAXDYAwpXr5SrCILzCyBT/BdNpWzdxGGcxnM9oSDHJRdw+MewWhOyWxglogl2mpiJAQIxu2G/+gY+IIwj8G+LG8Fl6K26mgiooQiSIIlL6qStUbTPWpRPMgDL91xDHGNOdBYylJ/guMe7B31xAMQhHCZjK7uwpghXLqxBQQFE8QgY85DCQWCqwaWvsLxkz56oJKwagauSBgCYTya2mAt6hYQ7cYIjuXteuq5J8qMIAV958ERFBcQQVsiEDYA3YJR0T3W9SQAvzgrfmrjhecoCqRxsygAOkZ1Hax0SKDSF+4CirpsuGKMQVMaOkQgSUgFS6VDENA7ndVnRIC/KZxnU9AffOwMIpTJS6xcNG8swK/3OAOhMvpJYEpKchZMAjQECnOQIz09TU7GoO/AC1oXLv6RUEAALr4E16bLPufREhByx+kcbIlWEM/IDZSijDUUA6z9jDiurvuqk7Y7ILxHMEp6cilJf1ami7OjMFhyf1PqpHQkB61h4tfXN02BchR8dDP15psG8JxIAnOsETKEIhZPQQ2UnuJi05fjRzwoVIp8IwUIAiuCzXeq0+E+LJjq0h/EAPQJkKdXB4XQlw/QEx0TRZ07LjTV4khIAIVHG01UDmcq2b2YkX+7JHKzVzgsY2XdkB+AIiW+jmXi9ZHIgEK0IPaIJb9V1CK8DsUQDfITROkzX9sNRgyBlZmYYZov9hCfjCCqWLdAwCBaxH5Np1gMKCAvjIxR3AK5TkCVxSsXVtHgsLBPxBJgiBJgjdIPBdiso0R6ET/fQ2fmnEYPjX1kW0Y6ItBTACeEWtAmxdwna0aI92BqzMxUlwCGTCh4Wo0eHxD81sXRb2CoiAIRAmY3NUE2EQSwE3eeu0D/hARONtGrp0YKDoLEkyCCT1cy+nuYTGNmmAU/8BIgMrB7MnF3bTAQCCJviW+NpeYwdXcJ03cIdVBmTA45HVyMngu1TwH+heRkiCIbzCj+bvfYOEFkgBEeCAiVeVEhQBHBjBELCjTzDBLULBG8hB+XiGRvQIL0xcN9XwD2CaZxBbB1P/4xApwpPJ2tD1WFiTN3mHFYRP1+T5X4UbQnhLxGzPKgYNAiz9QcR5a4h3hBuceGMUgRFknmQYQB4OgDvNeN/YuCM9QmjUn1OncRBctFgndCBTKiBYysgxR4/5l5LLbsP4l6BPXoXLoJSHdxC/QhIIsCSURjDMwApI6Yy5eZd/eVWFOYsTmZlbURGiuZkLABIODZhaVnSvR7hBgClQQAn0wM8OQp3TD4eEd+31mGff9qBPl5M/+eRVtgyKwFqfgNBl+P2o+gAqQhA4QRAMQ1zcV4h/AQ7gmhEYwAhQXwl1+gikucSoDEX13aYVxQkeQCVQwAo8QVBHgiOd951kFq3T/7pwT55O7zqFG+3XEfnJZIII+IJ6jJibIQVpdOcMKAJO37cWFJdKPEAUrOKnCxoEklBMhHqnHICNIksETIeAuwVqqyj4ngDz0Xqt99egv7tOU4AP8LqUr3VPB8EPBIGeCPsWshlBDEICG/Yf3PcXIMEcFjyBrSLvKDywnd21jwAU9EKn0IdNi3BCDEVozAh4sQtGQRgQAMHQuXqgt/uTMwd7R7RaE3lPU7QQFLalWEQDmxoq+W8IBEGX2/wcPoDaq/3Bj4ABvP0IRVYEFqEA0PiX8IKcRtAU/7hX10i7kC9m8d0rCMZlwTtzjFwIfJ2vw4cmUPQte3dE3A3XklinXf8PBAgp2Im2FrTB2nf+AxCScuVhp899GXwJLOT9lxoy36XHQg9DLUQC/K1LQoMpUqDorst7GcISynOvUNbA9yKHz2Qpe+axp/VGKriAYj93zXu+2iuBEQzAp/tS3NM99nX6x3iIBTCuQIRTZ/vAxNe5dPAdUXRcwNI0aVR21vc0DZJy77M6s2DzwsBtKmvbbiDIC7iAI9u3Oy8/8zs/9LsiQAgQMIDgwIIEBxhEiFDhQoQjoDyTOJFiRYsXn4FY4MIFKY+kDix4pCACBR+DIvxR+edAKpcQDsQU+cjSn5KRDIkooUnIDCczgObIIeTJD02ZSogIQeGPpZYSYMFiwAD/A4YJDGA54EVqQS1eGMGGFTuWbFmzEr8gKfCAbVslcAoObJgwoUG5Dh0KrLsXr4CIZ8U+WvCRMEiRll6VHNQ0lQYNsCS49BhyQc0IkiKJOPHE58+gNYj2OLpCEZBIvl4Ng0BDw9QLFxxVZTBBKykXClIB1r2b9248SNoGf1BliUC9euneVW4cb3PnCQ3c6W1R8EcIEF5ch+Bx+/VUUKNG1RD5ukeRtf5QMHTiR2fPM3KAfhJEU4wSipY2PUADqmvYsSfIihcIFgABgukQTDBBtYRjqwgdRmCOuYMYSg655/paSKFJFHyGlEe4e8GlEUmUwLGopgpvvJcMU6CWQQzJ/yQHJ2gECqgahnpCtEwUwc8X/RpzzRFHYLPKAwccgMAFwTps0kmxjmjwgQKiGCJC45DLUqG55qoQQ7oIYqJDXkAk5YUzU+FFTTUlkMCB8MK7IDwHIkvFsEdejCQG92oUSj6jkAIiBF8qGaal1hj4b0irohrwwwWejFTSZ8yQ8gEljMCSQjCPyxDMTz19rgsFMRiMFOzSVBPJVeOUCis4JeAlle3Oy0DPzmyELz4heqCPNKVQM7QxqV77bzbaeHlhSRAmbVbBQ4CTsoor5ap2wgq71HBCu+xyzgAOEaSlTAhS5WXVN8PDairX5tTKzgPwjCCSYHD9KQf4atDxhxhIM/9kqdQOJZYBIh2ZrVElR3JW4d6ilPIKHQzQ9C6+NvWyLm41PKihhsRM8BEXrlvzXDjldDVFWOSkU7KQSLr1p/fiy3c+fksLIYJXnGqstWKHPBYWRx9hduGhzcrD0gKMGCDii7vlduKKv7ww1AHAnW4w7FQ1F910101U3aiQXHkkeTPB1UY/efU1KUlQs2SY7x5LFLbXXk2WKwWIznusaBt8cGmmtdU0LoaubS5biwfoeDrbzFzTXDhR/trrVyEjD6R4b831M5n3XeEEICRhyu3VTvR6yAB/fuFuR/Ru3SKjLc3UWiydpniv5RDn9EuCquaNF5AhEBkWD+DsWu51o2r/06WQQMhThCB8Oluo0DpPKj9LGHkK0WKRd8DOAi1wXXyJGm7wYQlB9RJjwrc8fIlPq8VLcd4mWCBkrbdG2eSupUpeVpgq8wcY/SEJmtuVEHhlFM/5S3TCMpGriHQyB6iuQB4Yn+tgJy2m0e447TNc+nIHNef0TjeOGMwLVIWkdO3PeGBT3uUUkB4RROAZ9wpKzPIlGn6dgIF/AJhLHnOByRlMVlwBwVcuqDcsWOp8EnLitq4lsd2FEGrz2439Upi/khkPecl7CbxqkQFJiMASzyiB9GogMx2SJgT5AdhqHjhEsA3IBSDITRLzxjfhRKGD1roYpzbWLfhtjIrpM8AA/xB0QnMdiXgoQhEXX7UiWmFOBAeQiA2nR73RWI8Cbcse3PzjNQHZhkl4HFoe1jIl4RiBWhbK0h/9CMioiRB3BSEhYBS5qkb2zzUtdOGsjCjASChiImdEmyZ3qBS2NUVYJ3KVEOumulKaUmEtWEsq29JEDtIucFHky+F2F7+H/IU3HkGh1nZ5lVB2ERYa+OJIMkCBzEwkBLoSQr5+IBpNrGAF1rveMJoZN/6lblnUXFiUCoBNtmgzftz8Ji21ZbHaYUucVgQMd9AJOUiebEXfi5ckDBEJitxrV73SRH362aMQRIICN3OK9rYnwe8JzaDNYlBCVfkAPm6Tg5sSp8Ze2f/HQh5uOqkAWUZhgbqNRrJOXMHTICQRgkFQZAX4Slt9MpFSEYS0k8xsybCeKcSszLSmzTpEQtGaVjjwlKfqA5UgnRi4h2boW735XfAcwMioQHNdQoTmL1vkPLxRxJ49MEoM+JVSQS2zEi8FayhHuYDBljVSqEwrWh8gu05xk7MOhaLtZulB40iHfkfVJdfUxddXqQwm8JSnCCxStvgYFqUnOIEi/BWCZXoViCb764AKRFlJWfOyCVWCDnq6wZ4KtVOeKlxeMpYccu7GtEjaJQsHuiIYXiYExLTIvXKI0hLcFrdtbKlXVzMsOU6wjrAQ7pOwgNm0MnSbcWmrcjWGIan/fQkiViOFqojXSC7yVTyRcWotLhPSi6ygpJu8rQgExdKUpOaTcTwesj40gfc6CQtI8LCHC6CWIhggYmytL+KaC8umJWeKYZrOUfGH2lCKtZ3LowmCM1PGi0xPhzx6MH4o0FWcCeuxXgvQVhaAxA0r6AhIwIGT1eJhPyjXxBJbbn696RzmPmRUvfGI8KISoL4Wi8bubK0CMjCIeWKkBCWNQVYVsVWlsPRHQ44J3Pb6WwIdaMkKqkMbAI0EQAMaEYdkqyutPFH79qWhb4Vr4qazlRQOL3J9lVuZZwXGBJ8gLH7aEWlwG+Egp6RQhjrAAys9mwnar88KwkIdYD1oQPeh/8TLvfLtksti+FGUigax6Fk84AIUqpB4XSMz3cTzPUvkyV9hUcRsq1eara6UAjLwIUDvbKKdFQxZHGl1glpwhCNgQdywrgMiquxQFXcwv+xjMbs3S7Eu8wYDwp70I+U2JCKVzJ1cqYmaySiWNNZANPwsjaBW6gtfuBTbpNtrBH9GoG8jqAVYsPjFLT4GKvexvn7cUrt3vb70GcQAvz6LvdVE6Ue+ZkhzY4DKPoTm147l2fnyVY8Q3sk6u83U30ERbFT9AkhNvDdmaMHRkY6FFpBhg38E3Im39VbbSS3FF/JLIoOX8kaqU1H69mLM5WUISZDlnrzaJ3nbyFKmvEIBbv/76ngePhUP8GLoRN+N0ZGO9B0wneOeRbTuCPnxRWdsYhMawRsS+V9VoZZg+hZrZMAI1YCTHTS+um0bQ/ejP7Qd2y4Bz8Bi8zMXaNjuutHCDvKOdKbXOt34zfXtBve05XhTAGVA0HbAnNSp6NvxWImMZCPgg2GaxRCg2dF9/EXnm7XdsXgGvapJ4YDS6wYPqW/BDrAPsSoj2mmJprKKdT3XhMgBQQ44Ve53z/uewWJWI4Gqgs3yBKL8ACmf062QG/tScrVJKvpmgAdQaPp0w/qujwzSgPXS7Yk4DroohPaiqyESpN6ybpFQBAP0rQJaDivs5KlwQsfMogeEQIFuK6T/FM6HeC4m9kNnUKZn5s4FBBAwvIAAW2APElBwvG9wXAkHuWS/JCRBGgBkhi2vKpD3MLBgvOcAakL4YAswiq8o7AO36OwPGqvhRuTzCIY2SOEFzwLvrE/jELCtZkeKBMfptKR9ylAuEC9BOuKc0GUCLHBIKiAOMZAB3Emy1EzsdqMEiOLsGKht3C4maOA74ojlJsADSIH0tHAsmkAG+W7jOqv77EvwcG3d3k1juEBBzGnxkuoN5bAIGUACIIADDeEPeAOBgiATeEjCUgPbaIBcnG9gkO0FLCgRyUIGdyANajAMoe5pYK+WBElDOkR1sq4NOTEOSQADIeNDMkAJPRAw/0SgBoKAZljq2lAwFWggEF6x8X5GyWgxLGIw9bCPBmvQEQ8NByfx0RiivxRkO9gwzIqRBI5RTlIBCRPMu3hjBZ7gCSMhJf7Q8xwjboiFSKxiK7pREQlwBzQuF8cRkDAmrn4RSy5RQTxgGIfHDS3QGOGxAuQR+HDCEBBENEpAtwbhjeDmMVZO/TDA/EygIMXiG60PFxUy16LO6s6w6RzCAJoEA9iQeCbADR0BI+PR/GritUIAQYyiBEJqEBQg24on39Tv5SBgFlkSIxaRAMfgC7GEAMAQfSJx+8wQqNJQIhfJA3rSJ3+yAuDxGD+RFCyhHieLN0JAE5BSdJjymdSP9/+gsu6m8iJcMu8SMiZ10ekokWKgCEuOoUkYiSzLkhPTkgQKZh6Z7QSacTdqQROArBZyRr0S5S4dLyu4Yi/BoipfstbIcfZusHDgTQHrIiwVJK8UsyouEC0boAEck/04UCcmUzcUYAVEYB/dThDzjDMjyHuWhHVAky8J8BJK08SarnY4iwy3yUksgCwxwARMwAJNYEgsAC0z0hHM7xH+ADMMoQQSJAKSggKUchhIAc8CUv38aqwOAASk8jgpQjTzbgfE8dC2shKTy+MacrScpCer0wQsgEAdYTu3czYboAIYYB4tAapwogTecjd0wo0cyESMp+Ugjk4IBDfoEzkJECb/FXI5PSuKNqvknoQ6LaBAV3RF45AW0tIR2O8AmE0zJlQ3PGcaFYDIUiFOvAbZ2snARkIvP3Qi+hLpxoBato8hcc0hgyq5DMAYpJMsCdQ6W9QCaKECFLQ2U+GjcuIEpqo3LIE0dJRH/5EOXUVFDAyMiLRIn+EQZDANXO8Ry3E/G20gDMD2ApRKrxRLVzRLu/M7EUw8FWHsemM3uYoa7wzPTLKdHKNOmKcW2tRNq8/6bhErnxMwf6q5BGK6OiSv3JBA+3Q75bBgJCDyxFMElpA3NCMp/wAzq1EQ2+QfOyrT4GlS3TQPLJUMkEtTbY1OaRJFn8QEeIE6B9Q6iRAD5REJ/xGMAjBDVafDc3qTKZjJUFxREKuQREJi2TIAV3PVUr1wHPVTAftTAEwOQebuNa9TOOWkDpctAgZB+NZDTFFRmXxoR1Hwq0iERGACXpatFlzQTTFCV7uQRH1VDAWiC8RAUl7ANRezKmTjr/qtMsLIJDKDPHnDF+o1EiSB1PpxX7VVJkYijLhRYCvCPpG0V7XSKwHzm5hgYSUleDxgZhWzLK9CRWwVzeAVpDSjN0QAFVfqNEzQ1GICJkAWBSk2jIzTZC9iF460BcagV33VJnPtXBNkAvDKYa+LTpRnHinWJpz1Yi1pNxRhvJRpMewsX+fRGskFaW8sAyKAFpg2LL7g6P9SQPVEdFzJ9Zu2ibQmJUmy6FyQpGu91hJcZGcjIQR0YmxxFCm2ahpx5g+r8ToOoF8PYBgMN4xoaG7DYheMbgdSAHTJYA8MFlibRgBKTg0UZlbOSWTWJGQrY9kECEIzg9N4oz4uLz+k0BIkN199F3PDKANqgXPHQg+4MHSj9mDZiglUd2G6o3VlZV/7dQGGwUVUYmejqmdvFymgEP9613dFVnaFl3jJwniTDiF1wGA3ri4Ulmg4IkSkdztkgndjyCbiNVUxdjeOIinEDj1N8ATBFwWHYWRtwlvJ1yIOwQxQDwvwU2laViCYF2bdtyNOpTvKAyRkAnMVwHrhFUJzwh7/dWN/eWgpqDX/sC2AAepfMyADSvaAyxcPtMAMdGEPpDbdSg4Kmrd1NoKCCyNfU9hF0KODhQ8nRMBQdSMVolFaSdiHIvd7BfjGbCICMMCFE4QP1OAO3gAKmIB2mKALcFiCxWcBxHiHfVeMacJwXwE97DdeIwEnToBxAQOJn1Apgmwl2A6A85V6MzeKqZhzNUKMD8AFkFaMMddwgTiIB4F2daI3UqFz4oyEPZZ3TziPNTiIM6CP51YwxniTH6GT6XeD1Xh2w9YQyrY3DuAUlTjzVCJyiZaSDTeKaQqT3RQEOtmMzfiM6TeNV6KDR/kERIo3DmB/HznzJkySJzkkBvhd/yMgAgxYllmyk2sZmj3ZkGshlFUikVP1jXsDAt7sPh63q+7VmMs4c5c5AhDRmT90JjqZls94gxVAl3e5gyWBZ223N+qjBPiXY8+LlQEK26iXJg4XXtFZYIMGBAw6aHg3c6vZmlGCdtfjl3sDsZCPq4TMmPvZUH44ijd3oD+0oA06od25mlUilOHVB+RVM+B4NyR6BPW5zpgP2zA6mRH5ETi6SA36o0EAlEV6JXY5kdXMjfPXnrlXKe5P8/j5oqk3oAfhjmr6OCUrpxUAqneap68Xm7P3BG5UN1D5BOYsyBbjf3nuosk5kc+5qaeSFNw5raeap5c5kdv4SxUkGservP/Uzo7DGqD0OIZ82qzpE63Veq1t4poTuZeNeDqyaq4NQezYppgt2lB4Fz0S+ZL5GjT9OqQBOyXWOJtTmjcOu0eUKXRW+aUvGngFiAJiebIL0gEs+7LL2affWnsTZAWGOvnq+H/7mXoruYOzELWnUrV1mqTLua3REzPcGKIRpJ/u45FZ6qvBGqYRQ5Tdi7dZkhcWWqQxO7iFexDk6UsloENKIKWUO3RQIpwxt59fea+lmyUx4JCDuLXhNbvF05eb5Ge9Obe8epUTWqwRDL3TuxsbwEWs93o7eLC1W7uJWJs7RAQ8h6vtu5MYe7StF6qGt7/9G4gzQKO126vRE5vduJ7/FUQnHqyr/XdoxVqvTWKzKXz6aKEWLHx2BzvIYJy4H9pJQsBz4iz5Que8muKuq1eATJqpU1wLqxtueRnGg2yeE3dxnWQQpFVVEzfIjDq/U/jffEASWjjISw+I/yDNXtzI5zmbn8Q8H2ylxPurX5rnzttZsZwWLbzIj/zI27h2UXw6zFMEcCuxjZyJRVuDBSh01jwRFxpuC/zIvzzOPzhSFACx0w49MfuoMTcxnHWj/3z62jzDwxbJV0pxFYECIuUAkoKoqW3EHf25oYoUJ10AcxrB4BXG47zVv3TOp8PTp03tGP0VbF2SkfCx0yMSsvrUW615EFmeMCPTVyonYNtJ/w5ghHUrx8f7jsXaMuSp1319yXJaeFd92NuojRJbM4y7SRbgkUP9vGrh1kf7ueWJpqfd7oC9tOdZ20MgJ7a9BEz9SRbAemh9vMd9Csv70Xd9t9N94lK9tOUp2xPb2E+gBIZBUobhBNJOEhLZjjkPpvldzWD93ykr1a9d24Fg2zXj4CdFARShjZl9woaMx809EprZ4g2KgA08yVW1R2wrKSbFEvAjx0d88wrlpS4XoPQ6Eipe5Vd+g0tb23uk6G1rBbq9SSzhm1sqJcYdj3e+x6EK3YF+yYImhm7i3YteEQ7+u31h5oFsvDfvFR6hn38XeON1wqt+w66+WZOc67tetv8zYd6fZOmncSWYL4BjopAFSNLXvqwcwJPBVuvH67vlPgbo3kkUQOwe/lXdZgEWdUQEmFv9/u8Niu4o1hcoIASA4Ohlm59WIAY4XVI23+E3j/kgfz2/Y/W/qJItX7i2YknQY/OBoGxBPxNwP6smJXHHG/Url1H/0RpFFgT8/fWpyW6Q8A98IXFtX7bfDPdXQNqnQykWg8U7+QDW8/Pes6MMI+WNP2/yakCGoRJkgPabP+7xI1JqwRDQ0/rFOPu3bd8kaEDY8ftNCQM8AAMgIxXGPz2CLO0AIoTAEJEMUXiGMKHChQwbPiM46I8lBY8OHICQSgIsBhcceXTU8QIDWLD/HPDywMuBw5UsW7p8CTOmzJk0a8acYMGCo5GpUh0YZsnSq1cKFNQ6GsGHj0E2Gw4KQSFirUcVD2SU4IABAwwfK3zEABbsBLCOmpo9izat2rUMc9KiZcHrBVgaYEnoCQHCgr2PQNSKMEiSWoKSIvxRYOnRgosZSXL9CNkjBhMmcprAMIGt5s2cO5t1ZeLtWwu0HImFlZIXBFKkDuz1m4HCwbMKCFL4Y5hi1cYTtj6WTDmnhcrCL2PwjDy58s7Ei1+eAB0lr+kvWLteoODPoEi1zhaMVDh30MUYHZCcAJly8+HCnWOwsDy+/Pku1w+fjBm6A5Mmeb3Ie50CgRlyVgiG/4BHgWFHBfUIKamYt9FHJjiiHnH2ORdcWfRtyCFyDeCkXnuXmTDWBB7sZ9IL1S0AgoCRiDCbTSKEIIkkUYlHFSkYaTSWaZgZ116Q7j3XY4dGHmkWBziBhWGFYXkAJUrVufCIizOapQiNgwwSQQRHIWYJYynBAh10k1VW4XDqgWVcWJh5UCZ8SM5JZ0OuWMDmWG3m+RyRJkqnl5UnNFWLCOBJwqWCRYWpYyopwalncGdaVuGIbF6aH2YWNFBnp0dugGekYZmoJ6mmlgnlfrxgl8GLg9qkQCSR+CDbln/UsqhFjT7qAHSXBbnemvhhNmlw6tHiiqfKxndnWMaNlR+kcP9CaWq0J/JCygIZSCLCCUzVVIshNdbK5ZdUWYRRSvuZSdl7wsFVXLzBCWmZZZwui+9mGObkLIli/VsmWNNCp5oLtfhgyAkxzvSHQVElemstDFak43SPsvseXPCOJlrHpH1MmmjvwrVBviajxUHIIY/Gnoho4onfcxhA6R8pAiYcQVMIDpKBYV7imtheC+y6n7P0ctzxWxxwQIsVVrz1NNNN08J0TidfTZMKGUNthdRJIw0siWXu9wKLEURSwsIzbfdwBBn8cStiIChGHgQWk8nVhG6J5jXVSi8NeOBLN901y1gf/tJwb6GAAuCNC8503/DeF51J2day3QmCNaXllgr/HgW0JUI76Cgvjj1GWgOqr646Bw1w8LjjKNwQOwdOj3Yc4ro75AEGtDA++w3CcyA88IEXLrIFlf/HIuYhKKI2TQci2mUtt4IQ1NyKsZbXSR5shHoFtLDeegOMw37++YF7bIIDcu4O/zOunGQBChvcj7/wwm+gP//Gw0ui/mSrShGgwPPUMqO2fUkB2htd9x5Ept54pAIUbAAJWIcC1WWwAa5g3Otcx7LhTIAXmYkf/BrwAl5gwAr2w9/9XPHCDbhihijoYAZpYQKapWI1C+gL5iRhCEVopgSGSNRRtEeVxXCvJ2OKoGm6UkELqu6C5GvAaJ5zIgi8wITwm4DdPGAB/9jBcIz4G6MZXaE6R5gkL6RwQQ9hs52EcSYTRTyibpLYIB2lS10kiVBkHOGVCVKwAiQgAQWxOB0IuIAUXNwdLCqGEw7MEIYynKELK5lGWOyQNT2sElJ8ICsRIKcEkfASVU65mAMssScS0EgfN6IVjlxAJLSc5UcYMAHUqKaNfWmk7mCxyBf0bnw1nKQxjWlBR2jSOm9s0V8KGIkDKkcSGUAM3VSpyrzssZUOwMorv6mVb+5nk25kkQJ8iTgHDO2L72HdMdGoOq+gZjWu6UtRatGzQYAyEvORStB0tcqMXAUrrvzmNzWggbvwkCotOic6sQaLBQTTAb0DZAWqOMUKzPaFF6loTSed+ZctScIHQtzQIyR2LtbokZWsbKVL6/JKhLYSLwPEnlG689CrRXSRdjOPVv4ImZHcxaN9aegzRUogJPnEIqpsVE9a6lIJIHSqCb1LT1pT1JviNKcnA8EiSZFCPvYxliOhi0KJCgJnZiCfm/OUVzDQzac+Nap0delV61kUBbggd1w9WQQewVMmtpKqdJnqWev5iIkYJQOB4SfWZpjGnZS1JIa1KmschYF79fVwg9geRuZaV6vu0CJvvGkEkopOFrAAE7NorWtbu9lGrlUxTXWqXO9aT0vg07Gx7a1vDUGjwsBNIkEprgK6JAne+nYmAQEAIfkECQoAkwAsIgAIAAIBqwEACP8AJwkcSLCgwYMIEypcyLAhQS4QIzqcSLGixYsYM2rcyLFjQS5h2LBZlGWLSQAoU6pEuSXLIjZhuHicSbOmzZs4NYJhU3JlgpVAgwZ1GTOn0aNIkyqdxAVMT6FQo0pFSXSp1atYswp0umWq169RtywKo7Ws2bMWwXQFyxZqgKk/E4xFS7fu2Z1r2+rdC3Su3b+AcarlS7iwSrlkAytenDav4ceFtyRmTLkywcGQM399+xZAZ89yZVoeDRiz5tMqP3vtvEg06ddayzhGTTuqas8pE4SGzXspm5+1gz9e1Lu44NnCk08NwBllggBsjEvniGuK8uspmQvtzFw7ygCSp4v/r6gDOPbzhLOMX68QlwD0hG+7bU4fqOrPCcKz3z/pSx/z8AU4n3a3qcefeE0UoYN8Au7F4Hbf4fZgaiy5diBvbkRRXoPCeRcUgdnN9xwA0V34WhNIFDEAgBw6CKGEt3U3IWcydmagiZV90UYRS7QY34u4BRkijZ/RmB13nCUwhYU4AlbHA1H06ON53X1oH4weVllGk4ChCCUCU+oV40oTBlnflVXK6JmMJXKJlo4P8BimiyHaV+WH3JkJopp3rgnAjW5qZcYDcUo552Z1bncfhRH6+R2Rft5pJKCBWuUFoVfocGiiVy7XqJCPntlokQTumSYAU1R61aUPZLqpVB4y/0pmnvc1B+OapeJa464SbqGqUqwqMUSZHBa5mlugHpmnso6Wuquz4P16FKsP0EHsq59mm62ptz6Kq7JIfiupjL5Ke5MXBRAaxXvYigmqsfTFq22ap+oKLZKpmkuTFIS2qmm7no46pLhj9hmqo/aCGCq90erb0Rf9KmEEwMda6a2QxnZrMJ/j1piwZ+U6nFET/Vb76ph2Jpvaxt7mSuSyWZ5q6rNv5SvyRUj0WwQBFCNMYa3w0hqvfGouTDOv9tpL6c0NHRHxED2TeWTKPyN5L8czv3z10TW2yTRD1FbLIsAMxuodrbpGyjDDWHKdMNcBbPn1QhD3ewWYmV0bX9mytv8cYdF/Q8or3G9j3d2ScyuUM6HCtmuwoj7binHSR6cN9+Bb12hz4gU53W8Uegs4Y8az/n1x2y1fTnPhqm/O+ST82v1v1KfLvDHHCwfucdKUY666jHK/TnLJdDhe5u4r2zq0xy5bnrnvvzOnW/CJe44pu1RarPLkpkM6ZK1tn80n66xHv6vrTMfe78Tw6R1rovVmvLaRhrtt/v1VLi1yya3yTFvo2uLUp5yVPKOJz3nRKx/+dpUAMMwNC/wzwtgatKxRjS9mRiPY89g2vwWaL2QiG57d/Nc+qZnwZWZCk/jGpTvCPat3Hjwa9fRlPUKxr1h2OtvUZAW47q2OgNCLYQz/Z/grLfDvCtij4A4LmMIcItCAHRTiC6WIPlXV0GTXIdaiVnbCwqEuiPUznwI9mAAiBsqIJUMiDv0WOaGtUFcEIIAU50hHzdGQUOl6QBVQo0UmBtByoSKAAIYwBCNEIQpVKMIVisDIKCCiD0YYwgAEUMdKRlFGZZSWFtKVxwdAjY9/7JSELCYjAhRSkQ/ogA1WycpV4uCVsKRCHbDQhzTogJKWzOWzqtikI3BSXQB8zPt2CEQCmVKRqmylMl3ZgVdS4ZlEiCYRUtCCHYwhDbjUpS4zWalNPqCTnwRLMNmSpVGuaQjITOYyWYmDZsaSCkeQZgrmOc15kiENBtCmLnl5/yEI9qsAVzBA+x6ksEglAJ3JdOczF/rMV7oTBwyVJz3nSVFqWhOXY9Tn5bjJJRHicY/uEiCyjISsRw3BD0Twghua4JBxNCEO0oxmCqZZz4pWtJpjyKZGhcjP/WAhjwVIVzh/tBrvpU5NWzCjRQ7hBps69alk2IMcdxpDjuIIj0FtVRKJiqip0c8zXvMIU59K1nmOYUFU9WBPx+PNoKbLWnSq2MV0uLApKLUjemhqWZ26A6mmdYFc8qVbAbpVcjaxWSj7XpEQhxS97pWiLcjpX+93V/FscrAFKALeIBMukVIuQltgklHy+tiKkkGnk4XbWqXzU8xWYZxAMmEAtRYAxv9a5RBxKC01yYDW1F6ustL55mA9KUxYZdCr3RHtUhz7WN76lnD6syxmCctZ2+hJVLgBLlK0oNsU8PY5z6XZanvT2sG+Nq5arGCzHhVWreght4+Ng3PD+yyrrke4biWuSGNENPX27bh/+gt8n0pT76KWvsyJrnEuO9zZGUZyB8uarhKgXLMMeKIylSYZpopg6aGPBSzYhIhHLGJZsIAy5XWrGkPZVQyCq2jMaS9dckvTmEoTnn3gcIenwI5JsEAWJQYxiUUMgyKrYAMqUMEyAIOE6YIupCpjmZ6MNl6tzDSm8KQCERiahh17gh122ICJQUxmMg95E0WGQZI3gOQl0wX/v269oXFJyUXfIXcyirkyQ5/ZBir02Q86nuwUPGEHFZT50Ic+c5rVfGQ2b8DNWmFwfofa1Rctz4L5q4weUrBnWMISCYgI9E4HXegxIxrRil40ox29gRsgOSspDuqKS8ooCMN4fJgOAJ4Xo4U+v7INEPV0M4eVVlKrwNSnRjWJYYDmRa+Z1TdAwQ0grZQmD7cIsB2gqIZGsJQoGDAp8HQ7x93MDuxs1IRWwSaQnewyn5nIaU5yox19g2hL2ypwDipI4wohMHJm15RxKLlxYIOEElub0Sg1u9tt5lQ7+9nQjjYHOICCpEg6ztqbcgUVRlLcpQ02X3joOm1w7lwOuhTM/xYxw5X9blWvmtWtljgHrAAJVxyFX5jVb+gWRdvJwU3GAVfnOh/Q2zry2BUpX7m7Q+zwh8875vWWOc0hUfGcxLoASjBUsvimWDdmtDeoIPg6O0B2I1iSDXZA+oiVzvR3j1jV8qZ31OuNAhRMfOoWaEBO8g1QvNl6e6T6bPSI05s4LDOhHYiCqD3oiVJsIOUqV/om2j7kZTSb0XFn89ztPfGJQwISFjCBBXAy3Ti9T3mlcx4Xv1gjgI/GDYcnO9lLztMyJEMFRV675Ck/4mX4fhmYz7zc6273ztPcAsjHgAlscnF9E9SCBkRu+cQlHbGvUvayL0DRFzgFOXDg8ZCffP/kl+723vveyHF/Ot2J3/mZfx75JlB+TaQw3QLIeXs++xkU09a2KisG9teHfbJndjHUfd+Xe0MWYu5Wfubne/L2gDDnCq5gb8VnfO8XehgwAaM3E1dXAJ9UNp2Vf4JzazRDeMYRgAJIdlUAXgvkfUiWZuXHe+/2ezT4gBDHZhJIfBXoeRcYfxPgAcvnEYLVYMOkbZgTPtBSOK73Gu2UgrKneB5ke0iGe+HHgDO4CTS4DEpmg08ngRS4g1MHehg4AT+4gRzBd540IsoTM0hTOb8DAOJBBU4oe5q1QNGQDK6WZAhohW6Xhb9ngxGYg3XXfnf3eWLogz/oAXrHEfWnBEn/hDZqEylH9UM0A0LFEQdzOHuLBzdZYAco4Gh7yIe9h4V++IcQyGqCOIjtF4aHmIE/6AC2wBFNUH+zNisg+EYeZILGEXKZmHX3MwVzwAGu9oJVKIqlmIXCh4MSmIqEaIg9iAEZ6AGwOAEb0XymRzq6cytsuEBA9xqokIkd4IvmIweC8InEGIoMeIw1qIU3uAHLmIo72ADOiHxjmIi28AIYoBE4h1lF0EWrh0IaZD5LCBvgSHTmEw2gIIxspoeL1oekqI4OCIiO9o7M2HkNII+GSI+I6AEeYAu2kAr6WH9PxoYat0L0gz/r0YRO6IHRkwXKQHGOxpAwiIXm95AQyY6n/+iOFOkKqmiR8wh/G+kAsAgB+YgRHTiSJ8k8kmM/tLUrKZmJHsiCcCMKkKCQC0mFDUmTN+mHXIiKO9mTHHCRGKmRJrCRHXmPL5ARQzhYxQMuvKM2gEOJ4rUeSNCLS/A7CElxwziFLldkW8mVNvgBjbaTPBmPF5mRGgmNiQiL90gK1HgRa+lW1kIqSolAc/RtryGHcyiOqjUHVqCXrCZvLveXf4iTSSaYE0mROjhxYomY8KeYi+mRL0AKpIAR1uZaSWmSAelvR6OL0nEEdrlRalANtACaMfmAjBaRW8mFKoCayqiaFSiWGHmIZamYHCmNsgkBLvCYFVGX0zWZWZOUGf8VPZ6wHpqZggB1l0cjR1lACZDwmdK2l8xpg+q4hYGJCR/gaB9AmKoondMJlGYplB4JAbTpAjhTfwT4Lk2pSwMJG8DphHHCYXH0LGpgAlVpnFc5n1uohezIoRrKZvnJn/3pnxfoCPHnitfJmC8wm6SwAA5gEfVnf+ICRRw0RxXGG+cpgAVQBQjAiZRgAe+pl3t5nBpapKeJn/q5nyLqn4cphqF3omSYotlJCi6wAAsAowjKcfKChHR0o7DRTgWQfW51cDRDAGqAAUFKcdIGc6FppBqanx8Qp0oKnazJpE5qorAppVNapY8QixQRo2b3RJdER+wRVOgZlVMlakwwB0D/+pkTF59supBIJqnziWT5uQGCKadzqpphaaeQUAHIh6d5Ko0qSqBUugCPcAAVAag0OoK6xB4dEKZkN1hXsARxJEcTmqhqAAtAeqF1F3WRyqZHNqxHlqnDiqmYuqk7yaStKYaOIKpRSqoeeY+myqcgsKpZepK7+apsFauxilmK9xy3yhyJOgei16idF59DyqauEKysBqdySpjLiALM+nkVAKrPCo2uuJiMaQvVaqWPAAIvOhGAajW56UFjtB70V7DdMaEBEEcAAAXCgAG92n7EF3XtKq8Zm6wgmqzxqrF1x6zyeK8W8KyOoK/RKqBTeqqoqgAQMBGzmK3hskGVtB5E/xCjSjAANSKhZpoL53qhj/qrGKuxFKmpHyuvKMAD9FqvJFsB+aqYsBC1/ZoKK0qgLmCtCnCtDhGz0xWo21hs6xGjBQCFzzKhczABovd5VuCoaqqDKMCTRFu0cfsBKPABItsAJHCv9/q0rggL0uqRVGu1VYqqIKAACgCzMTos46lN/scYzYdx40quD0sAEqt8yKe2hOi2bhu3nLu0d9sAemuyJ5uBUesBsDC1K1qgVkq4ClALfsoQXDtcZLo8VNW4i3GzjXiXDtuwD+sJDjABFNuraUqIQau5Oci5rqC0n3uRJJC3e8u3DMAAUXu6gJsKEFCtgxuwhlsLtdkQsTtYQ/8gAAKwBOIrALcauRplu4oRmW4Vrg4baHPgAcD7s4ZIvJnbtjpYmG+7vw3gucvbvM37vM8avWQ4vdT7kdb7r6iqva17pd5bfx3wAEqABBSMBErASBhcBIhUBRzMwUbwwSBMSDqgA0OgA0twwpNEvue7u+obGDHqSYl6vt3BBM0gv5Z7uWoLCQ1gke23w+lap/2rvMvrnwCst05rsgyQgdIrtdOawAq8wIVbC7WgtbA7WOB4xeCIWRW8xRnMSBzcB7ggHrjrZD0aw7srsTZclvTojDo8xG78vwEcuqIbvQwwAdOrsqmQwAV6AADLwFJ8uA8sq1g8yIRMdir5UG5QqAX/+748ewe2IL/zi8NsbIhvXMl4i7fOe8SiewF0fMd4rMe0yccACwKF27pSDLNaIAWqvMp6Fk1UIG4OVcjg+EpSoAX78biZZQC4Sq4yHABq4ACQfMOXK8mfZ8l327yYHMeavMmdLLWfbL20SQqiDMXbK8W1wJ1LgQpNoM2HgAqprMpu4AZS0FQ2lsgHMsayy8jvGwAIMAe2AMzze670uMaTrMP2TMQAnM/6nMly/KwX8M/NfLpCKQEIDMrS3McBW8rW7LqvcxXf277qjKtTRcPvHMxlKc/znNGfaq8VsNH7HMCZzM+ia7IAHb0GPNAeKQF5DM2hvLqPkNDVbM0v29BL/4HObqUEOrDLKyzRUKAMFW3DyqfGoTfUGT3PRnzUSN3PI/3PTB3QQqkBEhDVKp3H1xvKfPzSMG3KCz3TNI0UDx1URkBJ47rTDwsFjOCRHEmGwAuNF33Rz1qyohu6cr3MI73JTN3UJm3AUB3VK03VpnoAovzSIGAJhqvV1ty9XX0UNh1UPCLDOy1HABANZ13Raq2vbK2vJwqNdb3ZnO0Id/3ZAR21GrDXU+3X0QzYVy3YpWzYUvwIiX0UX43TCPDYPEsAdwABHgnMaU2Glt3bvt3Zdf3Zwp3XBgwLoy3Vfc3S0hzYgk3YrG3Nrv3aOXGb+WUEs03bDzu5ZkoKL4DW1/+p1uD925oN3Bfg2cLNyXS8xMU92sfN133914CN0Jbg3M8txQ4s3TaxsMNlBLqcq7R9q6PgArj909cJyeBd2fqaxNBY3gww3Hid3sWt16Sd3FRt1cwdsPS90BrO1fg9E1/No44t0TuNAAEOAd2d2wW+2wdOhnWc3i7+4hAe4dPL3hOe3PCN2gv80pag0Bq+1R1eE9QdVFFy3f6N3QQQCgI+4O+s2yluunYM3i0O4y4u4+tN43tN4VW93PGd448w34Xd4z7+40LoZEtA5Cus3TvNBwtAmyua28DM5AVuxzKe19Kr3lQu2jQu1aWd3KeN4/Jd2PW90AMr5hvBvkOO5v//vcJqcAAuQAomPq1LLpRCKY1+a7p3fukSnud6TuHQjNp+vsDzneFgvtDYTOgXgS7gWuZlnOiITgCjsACN7ugnPq2wKOlCebqYHuEaYNzGbeWkved8ruWeLt/0HegLbeohOVxRYr6Jnuij8AhrTpuPDuluXusOcNK2fusC7QC+DtW/7t5YLuyfjtVe/uWjfuzIfhFfQOat3uznS+KWAOuNfr1tTu2Qnu34/tTdLgG/ngrgzunivuXcQO7lfu4aDsjpThHrruwLYubuvtNooADQHusEWu/2/s7V7gB6zu/87u0bj9yc3teePvJWOvChXu7GruHRnfAOATHKbquP3e7///0GqgDt0e7o9E61K33xthDVPf/xH5/HwA7wAc/H3ADqoQ7oMW3wHM7yCrHw+VUFBuDwD//YUIAMIDDxsY7z3L2iO58KH9nzYg/0yD30IT/yJM8Nat/lJ//l5m7wg+70CQH1WRXWVf/wTLALU2zzVyvt1/v3IU/hZh/471300zzwbJ/0gG7wGi73CzEog1UEQ9Dfd+/uq9AKWc/30RzNfw8BhP/5hH8AEID2OL72ia/4rWvKKd/ajp8QqO5WClLklf/ffFALWfvSVnq1W8/5nQ/6oH+9pO/naq/2J4/yi2/Nxt70rS8Qawklqj77D48GqmC4mb+6sL75vH+9vo/lwP8f/AKP+MWP+se/+nG//JMQ5PwN/Xf/Br5g+6Rs86ur+5tvqn/v99rv+U5MoKPv/cJv+uFv/ABRS4ECgQRrHUSYsNYkhg0dPoQYUeJEihUtXsSY0eEXJB0KfCwyZAQCAiVNnkSZUiVKJp0yHFQA4tHMBTUP3DxASudOnjsh8LxJCudQojgZLWDETaklpk0tDYQadSBCgwoPPtKYVetWrl0tmnnwscCDIjoQBFiZVq1KBHwivIwpk2ZNm0Fz9tSJM29RvjfpKl3q1KmCp1ATVrWa0IFXxo0dP2Z4ROzYKEsQkFybOTOaQm8LgpD7iG7dBUL7nuZLNylgwa0LSy2YOOH/S8i1bd+O2ATJ5AdGDGgGnvkNsggRYMYFPVM03QMLUKNmzm01YG6uXw+8PnWqQNkZSOEGH74xR48gh/wOnj5tt0Fv4SIPrXzBcpv1iY7m9pd69erWm0oFMCrZDhKvQAMzAmuyKHRQr8GV0KCguAzei8mS5JSjib7RNlxgv0eos6Q//177zzCCEOPOKqwOZLFFhyQT64EqDBDAQRtPOgOZQdqbkCqoLsQww7lq8pC6D0W0DsDXjttuwJcyWMxFKQvUbTIlhqjxRi0JEIC99oqj6jMQmCLsEUuCxPDMD890CknXCCOMRAC5qwrFWibMAIQp9wTPjI4+eiCK8zDb8sZG/3T80jMfBwJtREcf/Y/MEg0r6MQUE4OFT00h82KyAiojtFAtCdnxSzwPCzDOOCH1T1VXU9UOJoV6zGDFTW/t6k9AjRhpyywLRQPRRN0bsFJIV21tVWVhtbTJ2fDMFFdpNeJosivOEzXbkrwsVUJFZQuwMMGQTRJOJU90trsJv5u23a/CEiskA0LVVstGAPGh2+Lcy+CPAQnKDrvrniKTXFcrpZRSq540zl2HJ4JRrAXrpZiQSEoddsI//P0XYew+hpNgSQfTbs5iEZow2odXZmi3GCv7lWKVYtbsjBAAwThRPP3dGNxUCf5YZGZNVIiglw7Cc0JbWXa4yhirEJVmLv9XklqzbiK5WN99M/CM43+HHtrHFO18MumGmX6YvKerVo/t4Nj+lQlCJJEE4wgy/qPfWry2yiCwPd4OXScn3DqCKNFuN8EY6XBbZpMaX+myRoCQxId89TVVY4R6TixWZhG+VN2kuR7kAMTd7ZS3KiBP71fWbzwnhEjovry9Hb31mvOvBYQt9JPLJjyCBU5vN/UYjYC8xtfXWh44QmSf3XKtJexZ95PHtlTW7pA2e99BFiJe2ojH6m0E4KRmXYDm1TujE6yxrnv6fau//no7Fyac6+LaC198TwvwzeN8VZKYuU5mYqCAId4nvW7djnoR4NneNse3+t3pWcHz3u36h6v/iIWlfPRq0OsMqJbmlYEh74PfIGqXM29BsF8RrKAEUQY8/WWQfxvc1PjGQgf0nMRtWaLZCLmkPh9OzYg3YoIJG4LC2VUuZw6c3x/eAkHrURBpM+wXnvZlwxvikE9HgBegVjezzMCNgGdEyfqKeBImiOEhB2Ai/PK1QtttkWsv3FjeFEI/pLmnhfvDGPi8uKcOjmV1anQcAZdXozZGBAKREIEhFAg/usXviVBsoRTzdsceSaiGW7xbzkw3SELyJlBLSIkahWhEIqIRiGmEJSwF0EiJHECSkkRhJZ1oN16Ccoq+3N8Wb1eqy7GLlFKCURiLYJlUaqlxyXtmSRDABC5Y/8QQIohkJCZJSdpZ8pLyE+Y3S0W3QRxzT52CV1iupZlolvFtrVQLEzISCUVEEpdM1OWOvHnJUA4zZ3O0nA8kQYHhmVNKUhgLb4xgI/QxD4jqg2cB4cnKkshTI4NQRD0lac9cNjESl2OgCp+4QidW8n2SSIVBpdQED6ZzRg6NpQCpNrWHupKMED2i+iyqFUOc4ATXBOot49jEylmOnEatnC7phs+lqfRAVXpAVKO6TKr9sICKjOUraZrGiSovJVDwCgVWUIITiKCe9hTqUHMpCfip9X1NdeqBdiPVqF6BQed73ETXCFGJtjJ9rhQAWBmjiBhkogRkPcFZsXlLXAp1m/9DNUQIcGmJuE5JMlElX296SEKvupOEQwStXldJgGg8pgSZ0EQQCntYsmYUm4sNqiQly9hrYjMEkqBsZQ9KV6kuE4QhTGVNc9pV5emVlUp0jCHIWoIYxCAIQdBEDMbq08T6VLGvxa49FaBbPvF2LHb9bBGL+1Ct4pS84+0sGrkqAAQg1zG1eK0iSrAC1P7gudBtrmFZu1+yiiAC2+XuFz0VVR6CsGrGxSpfBRjEvB5xiK7LUhJvA70QAOEE881EczWRWvtq4gcxGMRy4BrgKWkBUC0Fb1qIm2Ai+tW8ecXpg4uLVQFOs5q3uRwFKBCCjNK3sDHYcGpjQGKHISGdUg3/4EzDG1G+klfGoW1xjL06y/C05w8y8IWOK6yIC58gw6mNAJHbhVAPko+q6m3wGdGnVRpHubNOVuSMDbBT3NTiKRvD8o4rbOELryAGABYzrniL5JiqN8qgHW6cY0zRKbPSxQQQLHgg4JzqVKISV9Zyhc16ghVQINC4wkJmPXhmB/vwqoj264JRzWgFo1d5kQZPTm7CCEZYwtJ5BkQIQrDpEnx6UyyNEaFLLdMnI5rGWz1vk9Xc5BnDGjc/0QkEbtIfTOsZCJv+g6/5hIUj1/WunnWzqZ+sbGa7mdkmcfZtYAEBCKQiFbOudSX2JoNM7xqbo9R2i4B94qgiL7gNrWnA/8MNYYK7upXpto0Dov0TaR8gKba+9B+yTIFIzNYQ+M63gULd0rqiUsmhpSmE03zuQ8t4xjhFeG108gJ2vxsngbF1LWSQZ/hJMtsZpxLHpRoFOCs65K02dbnDzWKR1yjlj5kAKdrNbqY33OEikvfGIuCLQVBcm5LAuXhCndCWIo+4bwas0AEL5YGXm0tHd8wEXmALW7i73e4mCmvIFHUpVr2Sxsx6bcocI/D2Nc0+F7rBzW52mqKdMRiwxQtSwfa2p6LdSnf6y+WOkAziNu+1MXFLyReFnK7xwUE/ubkDH+dxzxk8GHD84hnvbta7nS8gItNBpJiBHdXCFpd3zNbJN/+WK2117OYVPXrHLfbBU9k2FoAA21XPeOW3vvXsLkqHRFSVvLVHkLjnShhPfAWP+z7ZBne0sk0e+Cab/jEWMAHbHWALB7Tf/etXf+NTIQHnOx4nTneOmQom++JYQmXYzwgpSKcT4zyZAj4pCz71GYADJD/RIwBa4ooGcAQM8IAJ8IAKvEAPaL8LhIX368D2k4AQDMH6g777qImCsYSE+INHuD0AxAgdErYFOzQXEy5FY8AbLDc3yooGaAATwAALnIAfxIAh/MEg9ABYgIUjRMIl/EAHEMEnrD/7M42hmA8zeQQQqJRaSCkXrAjtEwu7ajHS+zxzW7ZWa0DyGwA1yAj/V+AAE7AA9DMBN5TDORzCIPTBCZgABmAADNBDJGy/DtQAWNCAJ6Q/+ns+acO/mjCTRgEN0FAAjONChzCx//kUBSM9VyO7MyS+8VOfO7gIFEABC4AESHjDUSRFUXzDN4zDOCTCIdRDBshDWOhDP6TFQSREQ3Q3pcuLKRQN0WjERhQNvIvESdA9hZoZcjM5ZCs+TZQxw0MBDjBFDrACUjTFUUTFaxTFCbQAR5hAbmSACWSAC3hFBmBCP3QADRjEQYzCVNgJnBgNEbtCEKiJCRhGhvBCQBkCRrPB4vs8TiS/8aOzh9gAV4AEK4DGUWwASEjIBjhIHlzIhBzFCqgAC5DI/wrgRm8MR3H8xlcsR0FER1vERbdbunZ0R7qgj5mAgGGcxP8BwzAkPH8cQ38cPfPSQYGEBA7AyZzkAB5USIfkQZz0SR6kyIisSIm8SG+8AEfQSHHsSI+UAFskwZ8YChfYkF5cDhdwBC5EKErkuZgcv35EtWX8OeIrLYdwBYbUyWcESrTcSZ3cSYYMygaoALmsSBLgRos8Soy8AI0sRwcQRBAUQeeDtr1oDg4ZDQ9wwWKcDKjxuUx0SbHjRJnkq0jbgJwExcsERZ0MSpx8RrWMy6AkgaLMy4vcS6VkyiUkR7/sQAlwwvkLSXbbCaosTEW0ygVwgRbEvXscC6/zvBkrQ//B08RymzN2cIXLvIHjvIENuAHM5IDObAAU+Mm2zEzojEsS4EESwM7QrAC7HE1uTMq91EiORMJAdL/AdLzBJAXnmE3alI8FwM28o8SxwBIDEjzJ1MQF5BL81Kk7mANKIAEUSE7kVE5XIFAUKNDm/EzMzMzPbADrtM7t3E5HMMrRBM+95EhyXMLybLu2Y7q8cI53rMIrxJD3zLiV9BQl0AEHDE6SW1EB6II7oARB0IYNUM4apdGBJNDiJNAGKM7ndEhQLE7qZNAGvc7rzE7sNEq8NE3SJMdxzND2k7/z9NB3VI5GRI5HOJyME0BKTDH7DM6vFDom4E9KaIAbTc4bvdH/HM1RIR1SNh1SInVI7URSvFTSowzPWWRCJ7QF+utQ02DPX5SKRkRMnFNMQCmCAYAxFW1RmXxRSoCE40TTSFXTHK3ONwXNBnXQTMVOTA1N7SzKOlVK0wxPWfxA8xzM2ZwJEIiJJmkWS8AAnNMhsZgR4SI3ZlvAGrlVWy03KIhRFKBRFfhVNFVTNpXTipTQI93U7exUiZRTJO3UI/1UCZ1QOwXPcLTWDJUA+YM2v6jSWBkQPck4l/mfQ8LBFtVEGOWAX1UBYF1XHO1Rh5zQCs3I0rxIi5zW0azLZc3XBo1QT+1OCz3NUo1SP52PMWmS0bmTpNlCbdPNAoCDfmxALyW//ztIhg+4UWCl0TXlV9MUz/EMRCa0VnGs1lcU2VA9Sjq1SH0VTVD1zm/kS3NUPthMzxBV1SsaHX7pkYyLz96YMvEzV6CDqDsAhTPF2ALl14CFykJU2if8yKb0SNWUxXD0ztH01KL01+60VgwFwebz01StWQsaHVrpES3UtibY2fkUvpn8WShQhnQtWuisgAsQxJC8iRK8CbeLQijERab9WD0sze+UVghNUu3sziWdRSgVSaGoQoPlnrB13AwAtEAzUd7IR8hcxhZVA0jw1YGUQFigv2lTCv1jiv1gBHcsCiklipZztxBEzXlNyk9lVmO9V9J82fZrva41E4NA2LD1o/8JocdP29L/eYDKrdWfFboFnIN0LU5HkIADSEEqKo48oqKNUQB5E5jR3Y/8aA2luNt2e8q+zUh8rUvRtFOOTc0RdDvFTVXE0CJQ+qRSSUngjU8Ujdj7zNVdFQYEvYAD+ANJ0DXJgh4dGygdq6PpzaPcOWBQot4QOQDvZU0kBE98VVk6zcvaRV+pbI7c1d386adLYisfiFwiC94TTVGyk9jAu18BQANb6EkNUIAQYK78GiuNgh6s0bEbpoCqw+EdZit8GqjvsQTnmL9ATEppddZNbdarLWKmTE0HSN8MXkQsAqRB6OFxYqtsuj4iK9SPoF/jVcDgHAVbMIEGZYAD8IX/E/iBHFDjGniCIMiE6YqkbHKr95EsbLow1qLhSKCAP7CEA5i/bzxWOK3UOa3TahXYXOTWr9Ui0mGroKJjETisEKCALCaxWOXiFDXDM8zPJkthiEIDYvAAR5BADeDfSFiBHqiBGciBjMoE+1qt1sou7PKpGH4uTViBFVAtw8ImSaiF0rAFQLZOSzVS7qzTw3VCPu1aC2nctxiESDgt6SqB1yqB1FoBQ/geEPhdMbPkAuhiZCxeNCy3M2AEW8AAibyA5rWEQTCEGHiCHHgISVAuPwOy/Mow1BIyQ6CASoAIQ4iuspKER0wFB/jGuRTmOCXco5xF9HU801hfguCXCJCE/x8QAiH4AU0wrEzogSfQBEWY5CDG0k/b5i4ey5+93/vtAl8gBgeQUEfwXAiwhD8IgRUQgl6jiIKohOrFiBAIghUQgX8+AFuABQyQ0IIu0mWlXa01xG2dj6fAIq455R7ogYoOshg4ASDY4/w4ABYE6fnF5Po9wxS+305YgFSABQllAA14N0uIABHIBCEAD+g6gUjoZbIW6p4kamhl0vNN3MJ8hKkAnruRLz/bsB+r6hDwhVrgBr+IX23mai8+3sAbhVYgBQnISAaQAAh4hFqgAEX4AUPAjUgIgriuFQhwgCDsSepEAR4YUgedVr5Ux4Xm1is0mvadBArwMh+75RJQBP8gKAQ+xupHWGwiC+muPmG+utWShqgBUG4VVoWxFmhxRGvnjYCYDgLwyATRBm4HwAAL8EkDtdTsLOY+bE1EzmCmLpvi2K4z7jM8BoIQkIFKOJOaAIHgruTGduxyy9XlXsAR6ASARkJyZEdu0GwRiIEQwI1BEIFIyIDS0G5R/FEedNM4pctpTeikVt/c5Z59Sak/4LILU4QVAIL2LoT3DpFUzdL6psRubtFOTu7AQwNVeITJHk/H4wYFmO4SqO7beARr7mXS3m6HbE5QXG1MNVal1NrGk8qlZuo78RaGOIBZlq/dbu89ZoqZeIpsFm77NlcWV+7jPm714W8FGOvvje7/FKQAAjfwCfueBUg+of5JA73M1UZSO5XFY3Y9KO5r3UXvhliBxALxEG9vX/gD+OaG3PW14TZeFm/xLxaABRyAFwcBP/7IdxNwisPxz44AeSTtCXCEnuSAAo1wnzxo8+3APSXvbu2jCFhY6wKCjNI1HRt0NhkIXzOeAUNbFN7yRufkATgDX1AA4HZNl1NrSUDz25DrR7hND9huuwZ1Hgh18I5X8c7WO1/qmg0eh+ipqg7x/xX0KmdqX9tK4b11XF/R/G70BZyzUTgFeRxiuEtBdZ7m21hzUkgFZefun3xOIX/2quVGPsxQ+WNoDc4fhzBl3d4zHfMF+GaTWhgx7hph/8q970VndF3nKwNYgk5ghRhvvQOo8WZWBE1Ic8jIdBdYuyB08OfU0bP8TEJGaPHWUymlTfP+L4f4A8PabV1LgkLo9tgTRhILd1u/3MdmdEVP4RcXc+99twVQgD9IoPmyjQUnBVuowB+HcAP9ANW+VNa+18NN6iQvWKOJgNxiCEvocxFob0BIAl8gcTLJABL1ed0c3kSn+LnH7xY3AIyPdNabNs3uqUx4ejZ3gAp0Q7tGeRT4gNUucm/Eww/k0J+gyq8/iAiARJv/30IYcT6OPW37eYiXe/0+d1vtcop/cYb3Y7ircYj+cE97DFIQc/ZT9sFP0JUH75aPRSREcg+Vbf+HFsY+v/kQSPu1NwjNh/vzcGxH19XPN+5Z6gaBEGJ3qzWmh2G/f4wFAAF6L20McMPPPPyVn/C85EMMLfVcVFzIjwBhnK+bt3y1V/ir0Pyd9TqSDn26n3gvX8DRf4TSp/RaiAB6igGscwyUBAhbHiZgsGChAUIOCHkgbOiQBIkKFSJWcGSRAUZYsBxwTJWKFMgDCx6BUFArw4JJKlWKyHQCSAgKhXz9+WPJkklbK3fy7OnzJ9CgQocG/VLgKFKkRgwIaOpUwIABTqVOhWr1KVWpVK9CjWqgEysFC0h5hMBIwR8KhkpoIkq01gIIDgaaMAjJId68EClKtOgIA4YJGjX/2rKVCgIpFyJJKjCpgKckl0CSUKAg40+lmyfdcu7s+XPPJklHw3lqGitXrU2jqt66dXVUqGhU1bIUNxWNA9wqqVUUIwTongpcvJiLoe7dvMoR7pVY0S8GjIIdFC4L0sWCkSU376QQ42VMCjQzm6wV/Dz69KJHIy2NOrXp11Ozxl/dtSkUYY0fHfB4gJElEUhiyAolpDcJBAqQUhxBJjiS3HINkdDAXnz59Vd0g1FX2AvXZffIIyZlwNMfmawAU2WXZWZJLY8c+CKMQq3HXgFGnGZfffNVFVtWscG2FRSTpFKLWAdAcMABlqS1ViYH2gaBQAQZFCFeFTr33IWBDQZL/3WHeUgSCNyttEAmJUwmni+VkFeLTjG6+eYkM7Ln3o110qcja7BdlSd+KplkyQE0pPJfJapI0hIF6dlWmAfHOWIBhFQyR5FFWDoinWCEGeZlYiMxVosHO3ETwwonhFCIZWriVMsEcLr6opyk3ShfnVj12NWtrwUpZAYK8EfDkdz8MWAJMaRXC3FzNQippJM2Z6lfGQ1WHQTVkpKdpyaRwpOJIsQkgwyqmvQquejFmtRSdla1p2p73ncfa/EKsOsktRC5AJK6VTJICMUmGlwqICwoEGB2VRCpchBNFJEj0EY3AQPTVtdhp9qZBAK3BX6rZiUXl/vxZ+ciVYW6enJlsv+tO+oZFb0QEMlfvkpGIsIKxgY3Eim2KHscswlLSOGVfV0o3ZbUHYbYtR+CEOZjO61Qakx/hNtxLduCfLVbNB5Fcq3t4ghvnvLiCi9UTOzUWJGD7kaBCCUEARxoIEI5UIMNH6yXs0FfGG1GEW+0KdIuYLfA0ibBshOpL6W6ZptYOw6U1gVwPeu6WvGYq+VWyRvVCF3w1JhtSAKoSiSKmBhci1A6MIGUBj804bNX7u3XBdL+DThig1tcSypOFwgEBTWt+TjxP0U+ea07tha25mLHy5rZO9nycr7csKJWsaiPpTNdDlpwMOwQUQh00NBaVDtGfnOEu4fZbde0SsVmAvz/1JXYWzz+Ox2ffI7z9Rj2/3BlgAFE72y1wdd/LCGDSJwgBpL4TIIW8AKBNMoEGHDOXpylML3NDn22W19ZkIYtMN1vJSUwEfAwQx4X5S9/+4vPa3yEKx7NkGyam6EBPMeTIfmKG/8RFgVM1xbPHAAEceHecQoStGfx5TnmuwAUiaaRDYXwS7vrnUqetgJFBE9VbGqhC7WGPDvJx3k3fB4AoeeTPz1iAYxYW7/e5hkFgMAFORsIYOwGCUhgUCKUauKFLnC+2mlofYBrn6e2Y7VJlOBpIkiCiuwXKjAW74X+W9dpXJPGy/koXjrcob0swY1RVuIPDIzBDzyTgTZOkG4Y/6iU3foou9kNEn2w8NtGjGYdwYnkQ58yYQzKVAhV1GRclCweErQWBVrJ0GTN9J/lnvejpvzkT6K8SVpo1gPPRKCOULIFQfIYy4qUD5aBdAQUbVk0XVoLJB/STohYFT8TKSIEUzPmMR+HhA7QqAjMpBwaK8c8AMLmJzxUwE0sUQlfEEiObjlAN41EQYJcqC/OaVggn5POKKavkBIojGHaqTtPMQaLJ4RauGrxBxbm03HJ7OcS+ESrd0XTVmiU6eWA4hiEqskXQYzBNolii0EMwohk2dkrzak3SwkSnensaCGpyClSHEB3ICpc0xqpMRVVraX65Cd7isCU+sQwk5sMKP8nuwKU6dlLpVKjABBW8AQRBAUDSeLXIHx1VFhQ9JXmqxRTN+rBLQ3mow6wDiKvWhJjnvA7IaDJH77oVay9dDQP8Cf/mge2mwa0hqwJSmNqwQpVyIACIYjrD4Lwk7+RwhKHyusjvqmRcNISnXsTpGDTFzH1GTKkSKPqCHdXCwgwMhNlsmdN/jBZl4J1NMtMHkFlGM121ZSgQRmSSn0qidOuQBNBNQgGpPqRWojgBLAFic74Ssumns+2ThXsLQnLEQl81COcUswIQfQp85z0RBRQhS8isFzKag2zKPtR5mg63U7OUF5CMckfVGFaIDQyBkGgwHFMYIIJDIQjEFhABIr/5YMWkUIuHIEYAzDQVPbWcqMM8CAupzjf+iJWcNhK5HYyIAEtKs4XeR3w1So7miIsAZN3Uh5Ob9rg5wkFu2kJQXnNpAAP2MUCFgyMBxywAEkEoQeGiACIyJJe3abzvYJ1sTrlS98utRO4vgSTiLyTCVLVszJYBHK5jqA1Jeggsynj7CaXHBsxPBjCMkkTKSYwJYRAwiAWwIAHSCGJGtSgBINokZFSURiNkDmKnn4xR6EqXwfUVwKIDUkvtbOdk/hgBXM+UQgkEQk8g0zPNOLzWGEIXU5K0z6cJXRQbHETHyKpUZDaIwcU0mjwOmAQNZhBJkIQAduUWNMScMCWOooR/xjHV9Qe/SjgOIWkG8PZXhEYxAnpGQJp0/pjtmYPn79WxvcIurPTbYoBgB2U7elM0ciGRLIVwuhGT8ASQnDCD7g4bXxBIBX0lYAGNACLiBO2b4S9eMQ1QF9N2/e37vQlVmtxbgI9rQT1bLe799zn/pk10IAGtL6BcgAP0LwgkAp4slGQ7IY02gO1eEIPViCC4CEUSQ23r8MhTnGJX7zpDsj4w5H+23ErrXAnGYQPJFGLQQDhBIpYJMpd9e7R8Nk18mZXa6ZJUEHneygeiFJdjp1znesc53uEhAcWEIkSeCt4w85Xf+xL34wzvekSf/qMTd3xqfdSsaHNwCAi8WUiDf9CuWEn19iTUnYdGTnBvKbPy6MS87UuC1JWmDsKUOCK1KeeA6xvAAYsYQhDxPq/aholI/IleKUrfeKEj3jiTa14j4AE1SBfrMgjX15DRCICKbn8qzKPlHgDFE8LPitnodL2oUTJ5sh2vepXz/rxi58DFrQFRCtjmZqIMvdIQrrDf094iEcd/kcrfuPLDXnJ1wxqzrcA9MGJF2jNAwwBAaBGkl0foI2NkskBUTBI3H1f+LkCBa5eBV4gBbYeJExA+n2LCnGD+0EADQhK0kXcw2ncw20c/CFNvpDUqgmIIZxAENTAD6yAIfwBlEBCALqJFBDgEHwNjnhN6IUegt3BA67/Ds9AwumBHwY2oROK3waSggyEAGWokCUwgvvBXwpu4fBJHWJQnao1xrnNTCYIwQw8gSJEACnQ3AvsYIxIwQPQSAHmGuVME015FvaxhhFyX81FYAPknBOiAEKE3wQ2IQdAggMoABWKxwfmnghqoUdEXRd6yRcuhnbgRAaMXAn8QA44QSaoYaNMQGG44Yv0oBz+oFkxYK81GIJpxRK84hLkEBN0gQMKBSRwTzj54R9iYANUgATIhUUAXCFioCDmnWklgS+EiyUMQxYCi/09Y8NN3Qityv6JQAw8myZEAAR4gAVNgAOsISmmBxye4gDEVDnqQBekozqmQSKcgTu+YyIk/0IjoAEuoIE9ogEzhAIfhAIn6CMfnIcFzAXdNAhyJMQENgADSALfDQKgOAAG7GIgCiIGQMAUemD75QsJPiP8FZ+bXZVJRAD2PEEOZOMaduPbXUs4qkcTrOQhtOQhhF14cQTN0RxtJQcHXKAjRMCz5UDQhUDVKFoDYOAH8EDqMZoDPIJprV9mhKBGWofHpdqnRJ4M1sAnriFgcJgHvMDSHE5KdiVomABIFYZA4tGDJEf4NQBY1oIhcOIZWtoC2IIjTEhRLscELIAvbEwlYOH72d/R3R9VNd7SsJo1PkEJDBc3bhjN2cIC1AIIsJRXPqZbLMgEheXOPAqz3GTqrR7e1f9CDDiBE9RADESCAkAAA1RAQwhiXkShT3XRFQZeU7IgvpDUR+7dD5TAaPIMltmCC/zBAtgRV0ImcO4bSEDAC0wmLrIOYByHMFYgCgTkHzyBZ87AD4hALRyABFyAaUYIJGBAKpRWuIDgXvKlNOpXSUCeCARBDFDAAQDGhnGYA7gAkUAAdhBXcNanT9jCI9hRiRnnXPDVFBXGBDhCAxCi+b0ANnTiGkinCJwCN9BALgjochCcJYhHJRDbClYRVQEXiLCIgJRADyiCAjiARXSjAyRI1bzASLzAJNkni6oEKeTncL6ApukMtm3EAdjLAYCTaTIn7N2CIsyAZ+bAdIJZKsD/QsM8RC+C1wI8lighCVmsIEeO21WJXCRoQg2EAClcUHK+HQg4H2KIhS3QZ4u2qBGNxX7OqC1MkSUowgpEQtU4JMBVYC/Cwin8AJA6wQwEwZdZQpECloUEBlLaRBYeTTSWWEgojUkMggiYYQhIQEUEhig+AkNWCwj8QY66wJiOqS0YkX5Wi4yKpQMwwgk82zUMwgL0KUK4QkNgAClEAnTOwAyMpAgwZCpogCAJjSOwjgMokAKEYLUcXZQ2HiYOgiLUgBMEQypcAGDAQio8QgT8QYktAOTlzCOsaKbWp6/0ZvH9qrUJywrkwBrUgCFUjQQwwJE2hCPYggKcQCfCKmh+/xk3FOmLXUTEfCNmEFum+SX+fciqSMKoxsIMhECRfiMIUICpfqmbpsILxNa1sugENKa2cuRwpoIDcAO7roETxMAgPEKtwoIgTUgvTgAERMAKPJu7tilcOFwhDYoqVKiTltivButilOcgnMDBAWwIyMzQPUJxSmrO2sLCQgAANmx9pkK26mfSPAIpMEADcGASQGe4Umd/SMAtxSXDOMABUICVwipPngAFKIAPIR0psIIyAl6bBeuUZoAP2OwMrAHA/oAmnMAfuEBhuEAGnEAkvOWL2oIJEK19hkgb2dEBPIK9ZClCgKUliAC4emJeTe0tYWdFMICwJQEn5kAO0KAISP/CHyCUJTyCJVQeQrlff0jsXy4GSYjc2tqp22Zs3goEdShAeeHge1oC0PqtfTZGxAZIJICAAxzEIXLnKXTmZ5oXoMTfvF4KLCSIIfSA5eaAEATBFjFfJFRGbeArqh3A9fpSoh5KEIDrPuSAJBwALGAZKWRAmz5CYYxE7dpufZLEWHwYBWSCISwAld3kIdZlCBirE/RACNhE4EnctknuAfyBIVhpDfSAJnxHnWFGkwJevpQuYKKFVHKiE6xBDvyBiOYqfp6A3G4jfr5l47AvcJKECyBGJSiCJkiCC9Sv6jWAIzgAK6wAkEJbJPhvJHLaRnyEInqXJmwR/djERTqwEHv/yrCGwFRWMPj2bnjZ7QmE71yoqwtQhwj/7fv+BwWY1wo/5FmKLJcBqRB4rf82HMTdEkZIACn8wQloQiYssKqMEr4K8eBu6EdK5QzOcAxYAgO8pwJIHp/CggfApwdPsX3WUZEy6x8ogqmCE4QiRAVoGSA8Aax62aUVb8e+WMQoZghoAhsn1CjBcf5phsiZVgOJZA7EqiIASi3AlSpYJ3WEiM60oSC3Lyk4JAOkwiFTQGw5QGlKyAtbQghAcg78Rl6F7RinjxkrZAqtCCdnBxgSMYuoFNaVTib8gBDUQCnPQJtCmS9MbSrAJ+3qZizXJyzkMsTYsrdUJ8V+LLoeZQj0/8AMVJrmXmEkUhx1HAAQGIJScm7nurEbb+hNiAjkyVrbAJUZInEMiIAvxCvxVWqOIkY41+fDzrJGQMAfiEAaKm06xyVzSO4jRMIM9sDQ1ULY2l8tAEEkXIa96PNNPAI36FdChdYfRABISt4JrEAQmGGCzo8MKPSgPEKvaBr9PvTfQoB/pkIl9IubxlaRqjMJOAKzblkMCEEmNB/YCrEiBk9NEAlOJJTnJtQ/t9UfENUgyJoiuE27loDm8vTgqlR/QIBjCjVwxoUHRIwEcIMkPA1DZpoGHK9FiOICeEcPlAAFRIAy30TkMWIxdQxOqDTatNVJnNtYz4wMtu2FAUp/6P8Gi1AA76TCAjgAXNunW1NsGR+AL9SMm1Iy09WOstayJURCD/wA3lZeZEVAJEjCYCdXLagJ2oBOeTh2BmQi1gm0h+JpzgLeArCIJMhAzrj1Z9snLKROmjKABAywCGiCpRVd4FEtDv/iH5TsE6yxt6xbiiTX5iqA/Zh3bzv2HwA3UQn3wdWApQ6KbqCFbeeoYoZwc0NmBkC3RpjahGaCJhhCrzQw0l2bqZmCIiCwya2bbcs2eWe1SkW4Y4scZGddJMxMCRycEFg2N2DT9PaHLZACxuS3T2iBFBABDqQ4PylBERiBEQzBEJRjkc1iF0DBG9Ri8bSVwMSfBgyKDFS3JtT/cG2wtJNK3SMowgmIgCHY9ng/OG5HFnnLtEyLtaxd+FpULgV8dQTQHiNcm1t7NomvhBuoeHNdlhHowAAM0PMYgAGMAFS4+QCMwI0/Tkrv96kqnUe4ViYgcPNpdec68AIkQT2FxyAEWOU9q5PXxLNKuVj7gA9c+IWHgGT/QKXVhKJSpSVo3KA8H4l/AQ4011GY+RCMlSa5XJxLhSdgzW7vN0bT36BUgiHsufxGQEp7NU5IXngYrC8YOqLLdHJB9iBAtiQMu5XPnqRbhiQAgXfFmggAaQxYJ2eDQKvkt6fbALwtxQi4ua/5Wh5yzhuATIgEJvu55sYxwh8AQSaAZiRU/x6RlAdtq5+ui/WzBvuUi/UgVAaxW3l5JTk+20SH/wGUIXkmeKYQ8OYCKEh+a4GQIcUDRMFSlNHLQVO8jMAApDq5FNHSrFraJF2e+4IiwG0JMF+wx/S9i4eUG6y827v65fvsRRmPhYAqWPaR4ERYM5AZWrcqsMIBUPsDxGFSXNYQFJmCDWHzcBYUcMGrFJFihQmthw78JUkknAgQKIK3TG+h/zpRoXzWD3uVS54IuLwm/EBqrXHw5J7UIYmS3PU2PSvYCTUS9Dzcw30UxHiuMRjZbE7mcJYB4LibbKp+gYgE73foXDbab1dpqV9yoQXJQ/bKQ/rXl/UJ3XQ1PwH0Av/Bd7qmw3nJ4EZA24S5wsd93FeB2KDdZmFfK3KOGsDJw7YRtoAAh7J75zIzFh61V5NHYwM7BVS5IVh0CRTLD4ikNdcA5ceAIqRQaybdmhHfwR9Kp4M+3CsBHIwAm5vRkrFLvXHWCNALjDiCWPSmVaHFYKc05yp+C7Z0Vz8zvj86hgN4NZey5Qo/AvtwqhDzFOVSmLZWBsxac3/B2zs/9Gs7QAgQOFDAAIMDDxo8WFChQoYMEw4wAGVSRYsXMWbUOEnBggWkQJJacGCBpVqDJA2K8KfWH5cHUsWEcIDkgkePFPyJgDKEoROZnswQKjRHDSE9emjKVEJEJF+1uMGUoEH/AyyrVm2lOvDo5EavX8GGFTuW7MUvD9CmTQvHAMIBAh02fNgwIt2CbulSLAsWxAIXIUPSXMDN0iAKFFTWOkBVQuNUpAQ/MvnHRySfP2Y40Uy0Ro0nSWOcUBSCgoxKByDQqMqA9QSrDiCIVBBhb23bt3HjUbu7yhKCBN/SFQ7RIfHhwqPhzujxL6nYEKA7PwCZJmqqVGFpkBATJEmcfyhEUhQjc3nOR38oPQEkhK/TB2hIgHWBNQNY9m3ZgrAARAQMygEMUEAkdkurCN8Quku4t4wLbsEFIVqCLjkEnESkv6B7IaYNN5TAAVhyscq+1xzYEDLJTjKkhBo0c2KoompA/0qpEtYr5A9LUKNBRAbouyorCFwAIYP/KizSSLCOKBCtIoZg0Em47HqQOOOgjFKhEbqo0JZHQIJAw6zyS8UWBzy8irWrXgsztpJOimSFzFocqrOjNIlhhdEouJERCFK5j8f60tyPK0eOLNTQisxQ8gEljGgrwYfggijSuuJ6kNKDRmBCwAke+euFF/IL1YFRRz1zxzM//FEknCKIJJPyNpshhxyEeCK9pRRJ4ikc46uKvvrw08+FQQ8ttkI8lFC0ihHcAs5BBR1caC4nISwuojICtKBTUkLtFpYPRfTzV1PJlGmrnCIJBs6hZO3MVk1WYEoSGf6IKhXs/iTXFlKGrf/FA2MBVi5JJa/Q4dG7mnXW0gYrtVIhTQPcFlRR0ayYtXFf2+4xm2aLhLxYZS2qVtBKYE+GWnCEYKr7dsQqFSBxsiXgmffKQ9EHjAAO0ifxevJSh6ttCFsAJe4WXDPty/fXq0p8bCtLMnBVKBddnKEzz0BTxOQb4UtFvhFN/bFfmWkuOywClSzCYJ0TDq7n44bbuVLiIFbOL1ImdmBMi4G9mNzt1sQpavLYDdmoz+A9QQTSuD4gkJXN/DarVRVIxezLN7JZ0Zx/qxJhnx1udmFLFRoaN5Lwzo9UvoFd+ttyY9uqllZfLXzWw9NbYb329JRqtXD1fpkkBSDA3PiLBi7/sGABmO2cwUcjentKhi8lLkvlbPkI1FE9qFjcfEfMOKan2yScXRjRm3HxPC1hRCrvJX/MhQUUeOT44zVXsorO5T4YyumpNTqglU45sPiI6riHtFNdwHWwcMyaQJAi83HGKOnLhOIYVwn3+Q5NqRIWThZwP+NhQVHL41+kqkQtvPwvIdQjXUOudxsMHBCB3TtV3wAlvplI5g+DMIQicvAiGBmlB0GYEXtKo0GaxAQ7TJvc/OonQszdLArPQ6HnpPdCSVlpi89SCNFSRyoP2NA1rcvhtzRGuQhIwhAK0ETIrDYnpNwKg0nEEUzuVRWmAQ6K9pNi2fJXIM6dEFKTohLC/1yoRSq9RQ12S92YHDDGG9KHkqbSzstEEsFWiWASinjRnJ7wGSPiinEocx8T9UiiydHPj3+cWQoKoCQlrM15z4uWFeXyM7jNrVp6uY32EAgLMuLwjBrYEElMMohIcHISsxKZEI7Sg/TEAFeGoIB72ofHqaTSgfrJpAJcSbMkFYCcaimYo/jnNrdJ6pB2mVbcXlg324Bke2O0oZ/61sBLnkgBtQhPJCpSAsONTJpKwRUS/1CJqHBQj6Py5iNAAM5wBiwt5UxLFE6IyxZaa3pvO04X1dkQ5QCpnpKExQTMyMAcpvFcO4kEQCtiuBjJqE7x0loGs8nE7KBplRGdKMDwQP9OoQ4VDumUFiFz+RvQLWSj0ooWRBp5Gwe4AAL5sSfS/JZVNGLSJrNjoyUsEsSifKaIdcrECu5kCNKczBJRSc29XhO/b/7UWHkY6lBxlk7/KfWocXknIneWSIMk5zYToCokj4bP1vVoqzPhT5sMcZE3iSwpmrDsWUugCLWWJqF3zGPFSiQoidLVULC8KzlnSUi+qnBK1splw6DFS4j40jYLqOqYumfDfI7LPpfcoQIyEJ7IXkSsnjGiUtBKI/ZIwhc3WqhOdyq5FwxrtKQ9EglPWwAT6tV/6gQgpVIo2HUahLa1sa3qTIrPX6n0TMYUHlcywEaYWmSy0awTNeO1u0j/UEAVlWgrHpuYplRQ17qGwgIScLCbAhTBAFYELFIdbEumQot64TWOPGtD1ReQClxJo6RKGeuYVZ2EjdWdBAXa9S47xYtGIjAEc13yX22C9jE4KXCh6tAGJCBBxwhGQhVVy12eORWF0XNhCh2CJeXQE7HdQ+li2evA8bFJmYY4QEaCSMT7olU0QHjxNW+U08YEWG+yufGRjrBjHVNBzYiQSJCLTDoky4WdA1TQXTC8l31tL7FP/nCUNbYVIfnAEMzEiEBpVVA70UizISBNc/1rr8/ydD8mPjOAsHCEI9SB03U4Ag76gM6EPdi7xVGYawM451sOIFPK8UAYI4lVHjEQ/9Dvnc0/N1KDsY4yuY0mDX8jfcrrpNIW0wXBpYvUgkxzetOeDrXznKXUjk4Y1Uz1Yki3GEPbYOCRsd7Rn2ltn+2MeI2GAKtGnmE1Oi1aEYpYXAj2KwNW+HeJ95JA0r71mGMjW0DKTgEWAB7wPsD5wV1EMtuc+sK6ME/btjksJJ1cH0fQmtZWGXdJerjMr+g6RqNk9LslAeZK0JuDPCXFI2DB7wCZoQU72EELWg5zMjhY2jVHJGtVmFQJr3pa5c0wtyB5FT9fYOLhlvLJFYCSSPjgKyJw1zRtetP2NBdl3DglXFkGi32hXOUAMoPLwY4Fl8+cIASo5RUB21RD6nK1sf9l9RsA5Kn8oAmltHbE3VWab9mhxBAh/IoQOlNQm7oY3pz1b069pkf7lGgBZOv6bbQAdsnvgAy05CvbCB7SUuu8kE2NKm5isz1bYPXupS+6lA+QTMuIRddCuBWj1RpySLd1gzGBHFao+vjcTB7slUeqkNE+3p3nXMJ3hsgIKIQ9qqZidX4yvekvAAvhWYIy+xWLIZ5uJ3cj8TAJDXbJz7Qvy+n+Nrwf+zZEHWRT+zVBLawz6KJNlwCZ4OGjskrd716BCpTePjWeDRtbCSygyVbs5ATUytEMzxJkjIPCLzbI7za8gPdgbg9+D86IzJB6xqPuzJ0CpAHqD1wmAAMwoPT/9O/uGKBE9m71xgL7akU9Gu2a6CXSEG9lAAVIHtA2vk4Cx6B5aK79evD3is/IKOypCgLuAkTu7O+kGIAESaAET1ArqI+NhmssVkQIgiAGQqPwZCAGaa/2aNBHSOEGa6MJzK8FyO6EzA7a6OyKftDa1vDmgoMLBETu9uakRtAR9K8JJ44BtoN+ym2+xqJWfoCamGK/fKG/FNDqqsP2kGZfJkAM98L8XC4NCM4CoYdnhjDhYEsAtARvxKTD7jAP9dCBTg6yzo0snC4pLmh96CURqyNHEg+fYMMBILEsItD8KLESMU/anmXtjK+15GIEfO42XqDbPGACQjD/KoAERhEK//9AEjSuNp7A9VZxvzpLEauDBmIRn2ChGGuRLMjQ/MbgzTKPtXSG5gJI7bJIDgXk1WooBEORGZsw+lKBP1pFrWxDEZ5AKbTGKRJqod4qPiDHPnpkX76RLG5R8mAuFzOq4ALrHFkI7VZLnQygSDCgpI5RBPFwGRtgHmFjASALEMtCmu4kBCQBEZdIG8cswIDFFlzgIMciHCevBcYg/TKPF9cp+DBwhRbCCNsRt47RDkdQFEnAEfjw5KpPBAbhNhThBzJhfXqnQ1iyPgqSFGgRJsMiIV0O5sZRF8+xB4kv4Q4mLgzAG4rEAyLpGJERHjeyI4tS+lKv3ETA0sZCEuClKf8GAWXqjSUpjujwAySwMiyaoOUUsgXSwCa9MsLO7nN80C58UkBsYS2RUQTjsQE60hGkjyuq7AQCsCz+IDSs6R9zJJVmrS/po0REIjCz0vwu4agW8yYhTKPixkggwQHg0QRE0ATuzgIqoCMvEzYeIeN8AjdUoSTZJyp65duKLtz67wD2TTW9YjDNbw9+0OaiDQOtbdRykkE8wUgm4BhNIDzD0xEsgDchwTdJ4AIkgBQswaV84hT34hl0JxIGoXFQ6T4obtYWTwL2AwQsADq/QivBzjB3UbUmrO2ojaMQxgDyDEBsEwNMoDwtgDwtABLO0zKLkgG0YjYq4z1v4wTkpT7//0unAOVPlsa96CflANQrBNTlxrE6vVJ0XHNSbEkADEAMjMQCwFNCeZQ3e7MZQXKNLEMEaMM2lsIQ/DGbfIc08S07tmN4xm9FNQIPZnIhYxR6LPE6W+gOjuQ7Q7BHIaE8LVT/KuACgHN2qkwEJME2/mAp1DRPFAqP8qgquMlJ36sW/E5KNUImt7LlDvNKDRRG2VAAhtFBMzI8e5RMnVACWqoyLCMEbEMESpI+w6zeVjI7GOOSnMYk8lRPMyIPdNDyYPMCi0wiUahBAcQEbCEjIXQ8SXD/Jg4u4WsQOtTQyiIGaKTwakGhrs5rvGYqGsMxnEZwOtVTMSIPCLNPxxEx/9UPLDsq+FAVQHDrNiH0DqEP9bhiJ5QpBBTBNrRvszprg2CRQzgkMoCrWI31IkB1QLnSWQF1LDuHQXG0UIByMimTMk/0ZdgkAnYCGk+gNiwhcdZHFZxLEbWRXMvVO2ohA9A1XS2CT19uB8ZAVK0T2gxU2phAFA4FvcZIMpHRkt6L+vh1MzszLChg0ZqCAk5h3mhvEeV0Q2YCmRb2yhx2IzrhFmEuBWiSYoEQSylMqRi0WCaAz67qnr5FU72jn3aiMkSgBGgWFQtwcQqB6lp2EcmVOs5lYR2vZjXiCwgT5syQIR0SUHmGsA7FA26Lw5iGTDRGK0qin3RCmSzjBJ52LP9WgJrqCE678BXfanwioxZmxwS49is6geVaIAV0dgeoswKB8EBtlAk+71AypFvGJFQ4xLFQBE3l1ieidCxqCoNCThWqjhHEFTVQQyuqg00yIAIaYHDBQg9YDgsOV2J59mKDDHJn5jkmplvINTIsAW4jADGgUUVqw7J0ZzSs8RpL9xVfEUVWt3Vd93UNV3ZpN0tr9DewZF4DpjlewEu693KpYzB+tyVGlu9+qDawsJrijSV4lXnd920XtkijVyzwYHoVl2IFFWEgV2PLxgWao0ugIzawVnz7qSVWl1YloSds1XPhJbNMUuQOb3mZlzAANwMyYH5rQw/wQAukIR32oHb/+YdBoSBy+/du/rc7BIMbCEMBKqElemgQlG6Z1nQvtqzRQs77Ith9fXd2IqBkMbg2QkEU7uANoIAJRI0JumCEtdd4mONuUJgkuEEyfreAXQKG/2mZ6BIsYmBGbJjqIk2FJfgAVpiHG/aHofMRPMIjUtcmxFcBqdgllvalCi0MabhOMmuz6tMlvjiMVxiOt9aMV5SN03iQS0IBK+GN/yADDGN4RaBbi7embJizwhWM3ZeCdcI/ANlTbQKN0/gmbsKNFQBuXSJule6HRHIsMiEIcGU0mKs0djURF4p5FZB8BwF6MzmQPTmXpdiNAXeUeRiGh5du8/EKbQoBOQtl2koR/8VVfHlYfm8ZQG0CBEAglxVwilt4lOE4jgvtX23jBGpqBQhP9mIMlkk3dRXwki/4mVcUoqRZmqt5incVm6sYhuVYTT8Ukt2t8Ai2s2hPmcV4fFXCh9X5INkZBCzBoBUAnl14lEeWAhy1keu2LCRBlY93cZzCi6uZG0aCJhiBgrX1jwcaJgs6lEMZcHtZnkmZkUsAN/6gpjJrcUIuAprrGheqo5lZW4kkpAMTJ6SZpE36pLF5ZB9aEU6ZLGqBmF+68PgroRKakhfAfbhBaWFYp6GTFEjap00apeOWAqBxmU6gc/cCAq4QV1xsvwYhBg/P6ki3o89ZW6laNa36qnt5of8vuYeWlpEpYMnMiinUyhD1OKPdh3T7GIbT+a1hMq5Lmq5HWRVWQlurzCciujYoWjQID8zYl5wPgHQnA4YF2rAf0BZMGpEZml8du565WTlUuQReerN84RD5GYytzqNhuHg8+yAdoBYKGKhJeyVgWFuhUQROoKj3YoszK59/zRdW9vBkjK3R1AdUtLZr8bZzO6hlunwN458gO0Ay4awou6+nlmBHTgHX+p/RdIahuxYn4KfJl7R7W1sPY3iJWkBKgMsw6IHh9JCTWYVVmPoMYynPuxYbIKsvuaFh2IodWo5PgI4BRAQwy7gNcSWUe6H2u4d8wL//WwwDvIIPuMAPg8P/uXpITxtATgBXRWM07BvSgq2jB1sSCvvCHxAS3ti6r1t4JSGBf8i8AeRkP64pDBHFk1nFf7eHJKEWXBwSTToDSPkwlPy6a7wnhFlAFIDE3a2vD0MGVIFl+3mW+7WMi5zfctu9lVzJa9y0i+QASFxxYg8xEkMGVVxpK4O2u5z8srqhw1zJ69meK4QUcOUEekKpZ0+/gfwkuBqs41zlKtix3/u9x3xIHblIcFUEIB3eQm6pX1u/RbYyCv0BCxjMu/qlxjwEGlm4cUN3IL2v6XMlLhu2PRoaM538Imh1g/fDX2rWI6EnsttI8ovwImHSV+KVo8LSZ8cHcLzV+S2CfvnD/x0N3hyt0Bq5UFqsryc9T7wvEds82JmO2Lsuog74vZPd0Wp9myH1SE4AzU2yxg0DwhO6fYAdJYYd288MJ1pikWu9z20d0k+g3QNEEZgi2WUP1asO0GVb1N2drrgCTZEd1A2B2Ru5BLihUH6Iypc81TtasLmhEoR84PkN3hWZq5fdELwM0oF7pQuFAjBovzrcJf5dmQmjEnYirzH+0iIq3jkeCNqtkYFb3xe4Qkiex0++0jdIsy2eVl/+0uC95b/d5hVh3FV7Co2EAkx80lWCqcE4sAWbv6996AsMonIieGud5kUDRFV7BZy5SCjAokMOhsc5lquDuXtIwbGe4CNKJ//Cg1uVXrXnewX+wFAiAKYRY5S/WIfJu4ffnrQM6DuCtyf0Ha3QippiIO8LpRaa4uxjrKlpggb4xG9tgvqIfPB/yiUxDjxCAAhAVPFXIBOwEN8DxIck/w9YmPYuPz4Sdoo5v/P55REsngJC/wRIf7vT11DK/tRdIpQfYTr4ZNiElSYgyu1nX4SKbT+oD/dFX/FN/25N3/Gb/oGD3xI22mu8pyo0JjZecvn/qHIhoOJlAPeTnkbCXrUVp1AkfSXqR/t9hyD95j5IRXXEX4R01DVsQYz/4PwBgkKIgQQNhTBIYZLChQwbOnw4yVAkCn9qKbC04ACEVA4cMGBwwZFIRxf/LsBiMMGDygkQW7p8CTOmzJk0a9q8SXOCBQsYGGhIdYARN0uWalWqhRRpBAqSBuF8+CdSU4uWHh04kEoCrJMMMIz86giD2LEYnpo9izat2rUPG5iABLfCBQZbJUhIBQECqauPHoHIEGGQJLWRJkZQUAvj1VS2uHb1KtKEo507TZiwYALDBBNsO3v+DNqsKwtwS0/WvNWBLVupSGV0saDoIB+R0kocVLHigr2pODrYSvbyTgyYLRc3MWFz6OXMm4O+DIk0ZbEqPah+kVfvgQULEA+KFOHsH0NNIyAlmnGjVuCaxWY2ftmyfMvulTu/jz+/S8yUK49NaZ1qq2FHigsH/4CgQAaSGHKWJFJJEkEEfyigwCMZkcLRVhOQxRNlwvEXHwbviZWcI/qdiOJyDWz4IST0ZbaSSh0N6NojtUQQiQgJPSVCJCFIQoGESPW1WIYb1pdZZS/K595/yT0pVopSTokTB+3FNx9xmm0IoHW2QPDCAiDcmCODOFUSQmGDDCLkRURCwJqGyV0p3HyYkSXik0disJIJDVAJaKAOuTJWZnhmthmX7SWn0mqk2IijIic8pYpEkjT1R5tEasSYag4wuhly/Q0nooiGImqqe4Za4IqgrqboiqGK6jnnnB5sqVmMq4kZlQglPCWQVGtKOOFFlhxAyka92RKjTiKOalxlIP9i+WF/xEGyzKvaNhcrfXse+aQHoFa3objiqgbBArVI4qsqODlIAQVsRmjReVYhu5ED1eE5anTS7eRvvwBTFjAHm2yLcGfR2ckkcql+ixyijFoHgQsKDGJICU7dFAl5w5pXrJvc4btaR3MeB3BpKkNiRWktc7Ayy1a0zDIkKCSM81koDBwwwdOqety31oUJwiAhlLCjTQZNNOwfFVFl4YX5MjunV9DFDBfMHGzNdddac2AF1zOzmnPZNS2TctZYq+yhh/Rphm53ERw92E3fATlsLU5TKPJ2yXYKy5wjWdAAXA0cjngDXaOAAteNex02XBawZHblMCVpxeNeix35ytb/5upod0aXUNtNc/sgb4TmJUVUVVaRAjucqWgooiMVEF544oo38Ljimm++NVwmeHCz5cY/dKvNKGxwwwaM33AD41tLz4Hm/iInI3YL2Gi0IqXf5PG89CZlEQibws5YyYF7VUEFkDRQge7yu0K/5opLPpwtFhzP/0IofGqB5W1gA64YoAGh1zzooSB6wauMl2xRoEckCGOKOIsh5LUmwDytFiCoiuu2Fzs42aIjJ4GMSNoXP/mp8HDXy9ULXtC//jXgBQ7AAAcKaMAc0o+ABXQF4xoHiVw54AWw2x5iMkBBtAQmg8RCypgo1Bfu7AYryvKNY7pywgrYDoUkIEEFusjC/8oASDXJiiH/JvACZlnghgPE4Q7fSD/6caABGBAQdmDjl1ogsWMVVAuO1sSmp/GtQufLDmPs8putfOQjjgAJWEryFRLZsUZmPJ4HSJFGndwwjjg0ICddcThHwOJLBeJOHgHznUj0sTMKoA2byme+KMIudr3pjQQcYJet6PKKi1ykSVKDl1L6pZLGg4ULMFnD96Hgk8wEZQNEScrt9AVBelyTg0TAnBtVxE0Wgh2y8FXLQ97yN4ncpTnrcpe9bA9BCiCm5RywGzjdyhGJW2YcP4CCw5EAmnrBIwioWU0Hfa85CqAAUgh5FXxtRFmssQUix0lOWGhgohS9S2sOME3EtOnTnWaDxQKOmUZYsO+LJJCfF0WZTmk+whKIuZE1JbHK/BSFQiAYmV7CaUu72IWiPJ2oXXqjTr9QyCIc7egjQLoaroQELCKZCyzS6Zp1DhUwgWFXoFbaFwuBMys67WpFddobCEiTnUkpqtlqmqw0jjCRi3SMRO+iHe7884iqqxvCjoUeqeG0q7VUpyXGxEGzWm4QR/2bOHkqUYlqwKJ7wahQjygYuxbzp73hVDD5YhXB9o+w8axlVz/b16DyTY9m0qxpzZqBDGh1llUMp1ivsr2iZGCgp62tYEVAHgg5LTGtI4oCMlUY294kIAAh+QQJCgC5ACwiAAgAAgGrAQAI/wBzCRxIsKDBgwgTKlzIsCFBLhAjOpxIsaLFixgzatzIsWNBLmHYsFmUZYtJAChTqkS5JcsiNmG4eJxJs6bNmzg1gmFTcmWClUCDBnUZM6fRo0iTKs3FBUxPoVCjSkVJdKnVq1izCnS6ZarXr1G3LAqjtazZsxbBdAXLtm3QBGPRyp17dudat3jzpoxLt69fnGr1CvYaICpcsn8TK057d7BjwVsQL55MmWDgx5gdw5VZubPfy5lDO87C2bNpraBFq0ZZuG2AAItKn56NlE3r1bij3k5ZuPDPRbSDA26cuzjQ3rtvB/jJRrhzjrimGJ+u22vk59gr6thN3TF3wgBav/9+rTJBluzoFeIS0P3x95Xiv/cO/56l5PTpv/Sp3x4zd/Gs8RYgfCmZhx96TRSxXX+h8Tcga8kRCOFrCWwh24GzfRGFDj8x6B9e781HX3wBNIfhaU0gUcQAHnonIYH1xYgceeQBcN6JnX3RRhFLtAgiVCIKKCNv8YU34oQVXoijX0c8EEWPPv4oVI1B0UjklUYWCWGAYCz5V4pOshflVA6+CJZyE1pZ43jjJWCil3J9gcQDPI45XZACbhnkeAHOyKeNcKJlxgN0QtlimQ8epyiRa8pHH6N/CskmeTcGmpUXhF6hg51GSikhcirh2WiafmbJppEVWooVpg9oyqmnneb/GeqWWfZ56p+3Tjria1OouhSrSgzR4auLJsporBEeWeSMx4o4Ka5sbuErUqw+QAeiHgKIZ6zGVsmtnlSCy6yfzwYg7bQ4VVsEAcSy5aisV0JL47aQ7kkum72iW5MUhLa6KafYEhbpgFbC26mu385bbrT6zvRFv8G2661U9ubJ53+OlktqqbvOeG7DGjXRr7UBSzwwqPCi2TGVC5M476Mr4wuyRnMSGoWYdgYMYKgq7zrhwY8qTK7P813M8qSVzkxRk4RGLPGi/5lKL8ynStoxzy0bnWuubyrdULUkP53ozhOTnVzRLhONsq6lZj1pGV439HC/VyCQs5Th0qr3zyRe/y30wjG7HcAUSsZdUM0POJ1bz19FHTTWaM+qbOCBC255ufkafhDThFZRMqxuJftptwQ/m+bKam/N9uWDa24Qv3T/u/i3xVIt+d6Po64syvVa7jfrbHbpukAij0zHq5+zbXDl4q799+qVAx+A8K5z3qrdq4XomsV9Qhpv9PJeHLT05LfuOuz9GsEgoqKrzCzMB9+aevn0u22g5iO3inNm2H6eMKhmU5PvxkU+8FkuAdRTGhbyp77i6GxKVeqb7UyXtZgZMFcXtFzmZlY8umEveyBaE9B2pxyXaaxl86ufCgMAN6VZ7wENHJOD3nc7GP3uhAUsXwaDNzMt5O8K++uP4/9+9riqte2IFFwdEldIvw2i64XXEs0Mq0NA3G3shPViHhO3OJ4E+sqHIwPioURnK/igiWMBIEAaAUc5LrpRZvpiWgE61x7tSU5eZUyjAIYwBCNEIQpVKMIVrlCEIgASEUZIwwgEMEAV7hB4XgyUFuY4R0INQS/+c4376EOAPgryAR2wgShHKUocmNKUVKACFlrQhzTogJGNfGMTn0hJm2VyMD2j19o6KchQkvKXouzAKVOZSiIYMwUt2MEl0gBLWTrzNZFc0iQfUMkHXLKOulGTnobQS18Cc5SnRGUqj2DMY6bgnOckQxoG8ExnOtFLC+xXAepGnVxiaXIA4KUvhYn/A2L6EwfC5Ccxy3lMIqDzoMkcQzNR2E7WRRNDHSRUAaLwEzK6B0j3PNgQ/ECEOLihCQ4ZByriQNByHvSkB92BQhu6xXeeCAuVLMAcr4mbMrGsVrx6aEUOIQWU+vSkZNgDS5mo0/RIVKb6q2Fe7GhGvbGpax4ZhxRa8NOfjmE7Q52ll6Yp0zlGEZe1q6Gz1rSFFt5ED26oqk93INSslg9OR+iqTMW4VHedbXkWSkpa1YrQlboVktKUq0yL8MHQYVJbk8qrUvTQU76ikwwL/avbXIoemArWcxDEKOlyh6xlkUexVhlHHBybTnZK1nJFdQ415WpN0Im1iGo7WOGU0ljH/5IBq6dt2f0ONEnB0hWTnS1aU0vIm9QiRQujtS2Hctsyyj7HsnLFLJleNETHhe81UNWKHpKr1jjsALfMfZZxZ7ParrY2rAkjIk7LKCSCJQ0t3D1oQVOABciGt1zvxU5vWSs7sOYtXGaD0GzLEl90YiEFJiWDGu8Lx4GwgAWbiLCEIzwLCS8Gul29ggG8pS2MVsxiWqNPduVC0pKamAp9WDCDpxCNYzxYwg9+8YRhQGMVbGADKpjFLPqCBMFOlH1mol3BAAg/liymxAQ9gj+p0IY0rLgMdtgAJmQR4yrLeMY1tvGNN7BjtJS3qzF0F9Zq1V75pek+f0EwEaiw5iWb0v8PKv7rFDxhh1J8gMpWzjOEJ7wJGmd5yzdWQVn2a16acnh7Rovfs3arGD2kgJj9DKcpkYCIOLN0zlHehJ43vWcJ+znLKtDyBm6Agg1kBcNzDWJmlyc+qdlKaGhOjBZSGU4qSBoHQ8gqplUgCzxz2sp8/rSfQy3qG6MABa64So9ZW4QYPSiXHeaeCVHC6Mmk4NYBBWgH1nVpObgiwr/WM589PexQA/rGpOYAB0ytlC/LVLrdW15w8dkoE74m1ouhQrb5ScoOCOuZmL5zuMU9bmHDgNjnHnW61Z0UQoNZqaw+ztn2NL7xnMYNphTmNwvAbVlOwdswmAa4Bx7jcZP70+b/Rje6F24FSLA7J/wSrDXzJu9X39OIzSvRbHDwzVF2oADg3WI07OAKGGha0yQ3eYQNTuxi3+DpT0eBulsOCQ4YBdUFUIKYptZULLntir2hTRN4/s0OmD3XbvREKWgM44ErHcvlFjXUoX7sqUMCEhawQE7cPc/CavaO9X7e0cIDHNrEoedm37alm+iJYqhgwiSHcKf5rOO4p1zhUa+73fNuARPgxMd0+m/ZzOg8FJIZ35Vxwy9DmXjFM/HjKFCB0dv+a3CbXMeVb/rlV05qqaubAy3nvAkwYBOHv1s+Z4w3ASsIPeeQPZit/3nQyTeFOXxA9rO3PdKrfPS3bwL3sm86/44B7Yre+/73VM/78IlPEyn4uAANjPboOVZxwTk39T6P/s/R3kR2CGIDfmZy3Od9FAZ+uldsG+AK5Xds52d3eNd5GDABHkATWFcA1zRkkYNY0EZCC1N4wgF9+tcBntNEcvB/2Od9k6d0uLeCB3huCsiADUh1Dzh8EjgBMxFXMtdfV2MqXtc3SdQyqOcZ2haCHRAFCFA+CSAKDYBjskeABFhhK2iA4rdlLwiDvwd8dzeDJjABEqh3HcF3D8Ah9Rdvr3YvAuQ22KFvRLhtR0g+alAOOHZwbOeEKhiFOqZ7LliFDahuWaiFEegBDuCFG/F+SrBhz6Zo7KU6wHN/nREHa/+4bZFlOdEACjcQaHNIhxIGhXYohbungHp4hRzQAH2ofhEogQ7ACxzRBO9XNzSHgQCmNTjUgdjxBY+oBEsgPVmgDChQiXGYfZj4fZs4Czk2hVToia7AgKA4iqT4h6foABthfKGnKGdkOkSkOpUzYihSi7coOAtWfQ3Ai6EWgHQYjCxIjDdmjMeIjL8nilkofKUIiLzAC+yHETEnWEVQLJFyNMsnPUFoGo8YhsDjCYKwi4GGfeI4bppIjneIh+eIjul4fg0QkcpoAjQogR4Qj6iYEe7nY1FARvamiGaIhtkxhPpngW6jYrnIAQTJhMJGYZmYkAopjOaYgOioeeuojJ3/V5EecJG8AAHzaBEV2JFgZ4YpRD7oQZLRB3QLY2nVN5C8yJLCFpMKqXsfQH4OaZOhyI4PmJM66QCn+AIQIIgVgYOC9VXcoo+w+EjPwoiegQRraIuX4wmOoG7gSGwGR2NSGYW6pw5WWZMNGJFayXkQyIU7eYq88AKkQAoYQZZy9VU+SJSBVz75FRxqGIJwOR4qFme5SAsq+ZRMaJfYl5ecGGrX15fGaJOA2Y7qt36ECY+HSQouMIEWsWxlaS9nODRq+Swe+BxH8JZLkJnPQgBJaAHqtpIFCZo5JpNSeYAqUJUNeZUQmZp3t5qsuZOuCZYu4AIXQZuNeYZg10blg42z/1GZ+ncFt7hgi0cAUPALgmAFnXluzNl05BifG1CaN/YBDpmO6gaYEjmdXPmOgGiYEJCYC7Cd7xdDNwWSCso6/WgavRmCdKJGi8cmcuAIVdeZnhmf8jmMHHqA1+ecVZmf6sifgWkBjsCaFumaPUmgzlgR7wd/FZdCuek2A3Ya5Gl2XVUFbYiea/Qa63l3xWmcW6ahREpsHypq+Jmf6UiiJZqTGACg1zmgLrAABeqiB6onzcJSNWoaSClXRlAuKpYAamACkOCeGJpwQ1qkxKYO14cJH1qfH5Ck0Lmf/MkDJLCVJ/qkramiYAmbC/AILToRLxp/Y1V/wHNB6VEAIThHWP81oQGQBZRgAWX6e7vomQlXpEcKos0Zp0pad0zaACRADZx3oo5QihbplfHYp376CAdgpT4Wf2XoM1SzRYn6c11lq7bYhj3KJmqAAXlnphhqqWi6ZVXZnPWJY8V6rJzaqZ/aADxADRUwqqUKoKiaqom5qiDgqoJlBBUFOLAoeEaZHb2Fo3LVkRJKAOi6q3NgApJ6ocUJdQmYh/GKpkgap/aqpEvKpKFaAdHqCP6qpxMAC4VpmD0ppX/6CCAQqA0xqEk0o2+VHe5nq4LFf+mamVAgDOwKpJRaqTeAr54IoiBrr/fKrJ8qCJAQrSbqr9PKhQJLsAWbmFP6pwoAAROhigf/mgBbczo5JDjoQQSrJbFZt43Bia5qMAHsKqnACoMc67GuILJOO7JX+QEo0Kz8yq8q+68BCwuw4LJgKaVT+giPoADZ6hA2+6ovk1ts2RkvOlFHKKHlMgdGm3d3l7QqqbTIxrRPK6fo+AENMLXNSgJVe7V6qrVbS7CpAAFeS6UIqwAKULMvekm36VZpSxnGB2Zui5njcbEYcLRzC4p2C4NMy7TH1qyACbhWq7KDq7XVmgqpoKoxC7YgoAC1kJEMUbasxX/f6rCXM7mTQQQvap7pumgEoAYOYLScO6mgeIWfG7oKyLejS7oRSQLSWwFXu7Ja6wFbi5GtO6Cw+bogELu1/6CYDWG7cjUEAnC+6PsaFTtUvLsYjFmuwHmuaTQHHvCkx4u8yUupKhmkx/aCxygIx8gDzwu90ju9p+uvDMAALKu6hsm63OunBxu7svsIZPt+HZA4SpDBGVwEflBIhQRIVRDCIWwEJFzCfKQDOjAEOrAELDwCLYyuMNxgzvGi1hS8awTDBMAE9DsBmyu3WSiKDbCOobifoEiifgu9n1rAVUu9KpvACUy4hnu41xqzESy7tTC2tStXj7jF0WcDiYcDgoUESKDBSqAiHOzBflAFfYAL2OG772eECIDDNhwAF+sBPHy0PvzDSLzHfKzEB/yvTswAUNzAh8u9LnAAiouw4P9bC7VQwYrKxZD8iEgZgqbkBok6qHJ8w+qrBrZgx3fMeX0Yynw8yqULuKbLxFd7AU48yISMuDCLyIr7vYzLyI1MtlogBbicyyd2a5McydF3SlKgBfhRuRw3AhWbyeg6Cbywkzzsq4KZx31Iyn9LAqBqwH/sCBegyk/MyvHIulIMm7AMuxJMy7Vgg1dxCKhwCOp8CLecy7msZuVkyRjixjKXa3J8zAQgAHOwzHa8uRT5zHLbrn14p85KzaBazQWc0Aq9xNWLzdm8ygzsABIgAd7syokZzuI8y7RMu8OjFOTbVVFgAJqcRjgcADrMz1xov3gM0JxXtdBaAaas0H68xIH/29AO/dCCzMAS0M0Vfa2wHMHjTM4029FLQc9ypQQ6EMP3DMNQ8Am84ADM3Mz/vNIsjbI0fdVXbdM3jdM5XbgSTdHeXMgXjchgq8hBTctDTdRI8dEyZQQCEMdKXdJ0/AmnGNXN7M8USZFa7QhMfLqovNcOvdXa3NVbO9ETHdZiTQoHgNGyrNHkLL5qfRRG3VU8gsyZjACecADxCNVceNf2+6QYQKqAPdoqm82mzdXbTLgaoAGHHdYWrdiLfbCKzLhWTM4UHNlGwdZIHcckvb5yfAek8ALxaJ2d7dmgHdqhTdoNfdrMHciEq9qsbdiIzb2LjdEIawm0Tc60fNu4jRPc/4lURgDXS32u6DoKwb3Zdt3ZpXjc7I26pe2vzP3Qgw3Rz6210Q3W0z3W1m0J2O3Y2l2l3W0TG8laRmDM5K3UvU0Ao+AC5w3V1kncxa3eoM0AGEDhTxrfqjzfzl3fGmDf943Y3wzb+93fta3dtZDWAT4TbK2j493iC464GOngDx7hxR3INn7jNl7fz73aPP7hrn2tIp7IYGsJZ23iJ57iNfHdE/Wb95zg9xwKC0AKEICRT/3gO1nfWQsLOH7jWq7jOw4LPS7dIO7K1R3biczf/W3kQo3kN8iRS8DbS+3k6IoAnBDlwS3cT+2VMm6dXq6120zYfb7jPG7YrQ3i+m3msv9N4iVu5ArL5hnxvhOV1HHd4jg8CrfA4BDwAni+2XoO1Q4gsNgb6KIO3T1+3/jt2hBQ5tVNpQeL5tmt5rRszo6eEV7g5iU96U5O0qNApYkJ45tN5Z1euKPO4WAO5qVO6KeO2IeO6EPO37S96EY+6xox4CD95pRO6QEwCo9g51K+6cDe6V7p1eD+6V6pAeV+7MgO4j+u6j/NDc2u6LBOztKOEQ8jWE8i3tc+3qMAAguQnVKe6ZpO5QKf5+Pe6aW+2sh+2Mk+3exu5u7+CGie5vFOy4077xXxBTK3Ifke5ziMBgqw7f3e6wCfCgMv8BP91YbN2gif8IWu7t4s4mXO6u7/HvEkPvHbbfEUgfGs9SSTvvEVCwBvIAPb7u8i/wKHS/Ilj5Esv/Ssu/AgfgAwv+pn7urPDu2MjvMOofPmVQUGgO8+v9RQgAytALYhf62Im+kgzgtIT9FLj99Or+7LLvUPT/MaLbtWT8sZUAuwgPUMUe/mZQRfv/FMsAutAAIgT/T/fvYuv/iM7/INX+bcEPkQT/fPbvO0zPcLMShyVQTmG/gb3w1iS/ZlD+RnDwGNf/qOn+qPvwCRP/OUb8V3b+LcjfkGUevlqgNe3+Ser+C1ILaG3+/ZifiJX/qoz/iq//iI3PqTH/FVb/exT86NTvsCwZhOgvu5v/v3jAYy0Aq+/w/ywA/kZl/6pn/0043qrIv8qs76rU/z2A3v2e3fJi79BsGdDwAHBoD9Pv8GvsDIof+nrB78AEFK4EBSEAxCGIgw1UGGBw6QchhRosQF3CxatJQxowIFljgqqPWRYy2SJU2WzJVS5UqWLV2+hBlT5kyaNW2u/IKkwM4CRYYQABpU6FCiRYcGANopQ0gFIB49XRBVIkGCCKkKdAhx4taIUSte1Bi2o8iRIUuCPFny0U22bd2+hTvTzAOeBaLoGCrA6F6+QvlEKAnCKVSvCyZqHRgRMVfGB7xe5BZWskeyZtGmNZnBQVzOnT1/Tnmk7oMoS/T2RZ0aDaAISzkKdgpiwf+jwoYb3+bKaAEjyBgnayQb3CzmWhlAgEaeXLnLJjp5PjBiIPV01FB2QWvNFPZg2rVt4+b6uLfvyRw3Vi7LlLjm5e3dd87ZgafPEdTt8101KEJ2kbCf/ifMMakmss2wwsaLjLzyKKMsuI+IK66W9yak0Ka56roLgfs2LKoR1rIj6SPYLHmEu/+8Q9Giih7p7bffHBRJPZAuKymDDNaqMEcdVxLtuSoMOI1DIQkQgIn89AORqddIzAhAJ6Ni8SluogRLwQXPaxA9GUPEbEcvK2yuLiWGCHJIMwkZJM3WbDxLRI0eadJJOEmcs0lLInNRso6Ac1BJtGjMDMcvB1XODCT/5CuAtCEQ0NBMRz2URM01TRoJBPPyxDRTPc2DUcmz0loqA1gIJRU0L0YrrVHqynRUKEIKSRNJNpeitBaxNMVVTwY7BXQ9QUsF9i3ndoLOAFWBYrVV6iCFVVZaMZvxowZvvVKsSz3CFr0/eyUp1AyCBbetnOq6gkxlzwWKEGgi1U+/DJKE1s+xpKWWQWyn5fRB9TxdLwNSwgWYpgvnW/RYdM1sBBt2kdxvVghn9DNLTC8VKctPueTWxhsD5himHnm662CRCYlkYYbf/aOklB8mK1s+6Z2X11pP0hhlDzrGeaVhEy0tWZHNPGOXkmPdr+GGM/hjZWhhrJjpGCEGFC1a/73d74Cccw7TR59/FmprvtAIIRIKYmW46FAhDPFpp3nlFjON91Pgapzj05prrgkBRBK9yS46gqT/QFrpeKNd+0Ea2+6WpDX9lrvjgYmtwmu7gd5Fbx/G5rvvwEkSPK2RpGUbcVBt7HvUxgE+dbTIV+WrTMkdBbtkSSjAvOz9Okc7baijHS73bmvu2+rTw039OSNevw/5oJQ3CgFCsomkZB9ml1RzwJA+CffL0vM9s+KA32+QBYYP9+NEoatPSOaLcp1DJvCOfm8fyC5b41qSvj930WnO7O2+ASMfuD5GlwJE51zrI1JfgrQ1DYmiFpEIWyR8cDn61c9GKcNd9/gHuP/fvas1RUuThAIILPMlyggjMBj7JpdAFtpnEikZRPTiJ4kJ1o5o/9scBjXIuZQh7W2k61sIR0jCuiTqR3tBIBKXNySfMeGFKokE9GQou0HY8H8fBBxg8sc/lXHQh+ALYgTS9KshfmmARkxiCxO4NealkQBM4EJLojhFvdGQdpm7IsoA9zda7RFpfvthGNtVRQpYooykKuEDVrdCZC3PdQJgI1+YYIyXZMOSUpSh3mhnQ9t90GhAzKIH/zdIMdJPeIc0I7EesMrStM5MyfKaXiDJPDjG5JKYnCH10sRJSVXvimUjGv1oN0FeoHJQPSLgA4qwhBQaBZZEep0slYis9hn/hQlimEkkFCECXM5wgjWsIv1KGcbwlTKYsaLA5fRmSGN+6VSrXGUBrqADDblRhS08zSztSRQm2OQPIgDoJacou+kVdHa8rCA60Tm2CepNguNrp5ekUMRVGnCJ6MonPhd40XyysZ83OYAIFKGIbHBToHSM3vRoGM5B1PCOhHRpQ1VaMohGdEdNIGDd7pkXNm60kY2UJjQ56tO8fLQtETjBCbZ5y5Nmso6SkJ0mLfdUqEKVjqmwqZfCFM9ELZOJPH3kGls3y+lAIS4UyMQKSqCIEwRUoNDr5kDlOlfokTGrFRoWPOfpTLCq8aJd61okoZlRR1KTAGbljCRiEINMlCCp/0rlpkmzEQJMxlWKcL1kCGx111RylS5GSKFgCwtYWUJSrIDNyz2DGo3PlGAFMdCEJhhbAse2FaCRtaRbmZpbkYYgbpz9khTiSZdVetWVSDTtX/X5U+b6tbmO9ARo/nAC2q4gtrFlrFpp+1ju3lakbG2rAk4JXC/llLjlQo3kkuvT5f50vY7s6BJl+cTPhBSgIy1BJmL7A/4GAbsrUKt2tysCzZK3VKKBJzyrkNppdpSsDAYqfH1W2gcDxYnKyWQIFOHaTCxWE0H4AYj5WwIDc0wLqtQrXgL7V+fqc4HtjTBQgyrU5AbFAJNcjpookIQQAAEIrl2Bfq8bhBiUmGN5hf+nRZULXxYG9cWGrTBhXfzeoBpVOX/7gwx8QYEe4/cEQdbEDwZhZIAJF8XKZCaEnQvlwBJWqNQsLVjjHBQrJ4cXYXnFH7Ycgh77mLoliAE7yRys4Z4POnxFdJNlDGeyuniwNX60UBDbHsccACN51jKXeyzSL1Ng0MHCgmeLa5rjrvHJMYazonka6SkLYNLLwcACCmJpRliiEpXINJ/vq9RPlwqnyUyyqlHtV0jPeMaPNm2rHa2XVy/HKgZxCJ6SRjsIflcRf+g1oUKd4FXuVZrP3GiyH0xhcce53N9udbOVsxCDpMIhvMkIpmVAAUlQ9r4izLaOcDqaik7n1N8eqnz/z03u5c5S3ckpSEEgIBGMVCLPWfaF3sLGTWznO0dYSJShH7BXRqOWxqaeskZbbVhkj/vgoHGEwqEtEd5ExuHyjrhVQ1Bxi79n38SFZxRezCoKC5znEm7vsnuuz5N/BgMveEG7U7GQiDCi5Rp5uBhpB9UQeLrm7sH4+QxtBOU2+rTjLjiyoaxsshe9M7CAAC/UvpClt5vhkLHEK0KSZ6lr8l9XV455eXKFJWhUrD2PNJObbG5Go9vFZudMu9e+dMYbRCtvx1O8kxa+KtIc7545sSrPp3P3vhngfwf5YMVe8ka7+MawdgAvUqF21Te+7QxZ+EQswiLK3O8P48Tq5TsT/2rNP2BM7Bs4yQlueNIPv/R17owjMKD61LOe9atn/NIl0HiusAhPHVHZuxSQe92/JZnEkiepvc5RoBu/4KUnN7JP7xlIYKD5DoA/L+CfegfAAv4S4MX0U6H/6EOA6e92jCmZk0dAi9uLgO3rvrYws4zLOM5TI7ADvdIbO6EjOxe7JriABOWbAA+YgA30AA6cAPjzgPqzv/qTAAm4vxOcvhOMPndzt9jrCtqYE+55BAZIwJooIWLhOqIwvo8jO5ALOgqEJgPApptwhQawABPAAAyYAAxQwglQQiZcwg6cAFiwwiu8QgdQwS1kwRbMCorwio2wFBAIkQMwnRuEiZwiF/8dWK/PczTRc7CRq8Dio6+Z4IAkNIEktIA9NIE8TEInXEImVEIG6EAGsEJDtD8r1EIH0IBG5ML+O4iHiMH/EIymAAE6OUM0XInMKyK7CLtxo7GBq0CwE0V9Yq2ZQAFIgIQ9ZEVVVEVWZEU/7EPlcwTlwwAGwMVcNEQS1EINYMRH3L/XQwgwhJISiQ2nOABH0MSVyDqKOp5key6vOz/Do8BRhCTES0VX1MZtbABV7MZX3ENHqIBaJEcGwIALcIQL0EUstEINsD8NYEH94z+rwAqHKIzumA2vgIBlTAm9IxYyeSRoHL5QDLlRJL31cwlXcEUOYEhXbICHhMiIfEhXtID/CtjDcRTHWkTHC1BHBujIXFRERmxELZTHYHw9SewKFPGKZNRETiwibwM+85NGmbRGSDIASmIJV2BIDkCBneSABmBIiGTInvxJiWyACoCEClBKpRRHjCRHjuRIj1xHRYQFX4THLmw8/0sMiDAQlTyAzbjBiepET+RBgjO14qtJazzFlNDJG9hJFIBLnzTKnyRKo3zICjhKEmDKceRLcqxFqcRFWEBEwcxCksTKhUg4rHCB2ugOwuA+3WvGIlqkGqPJtDS/4kMsV9iAoYRLFHDLGyDKnRTKBujJzvzJopTICiABvVxKp/RLqIRNRBzMdzTMFkQIehSQe5yN7nCBBFRD/+PJqGMjSMuszBGwSSa4A0pwBc+8AdAETVdYzuXszLp8SOmMS6C0y4dczQZgzb30S418SpBkR/tDwRNsvbajitxsTACJit7UvbFMFHP5OLQsSOI8PihITkjozObcgP7UTOiUTuhEAYgc0OrsTNIsULtczQVdShL4zgf1yKicSvLMv3nEza7cTcEwxv9wz6tzSTFhQ3HruGm0z1a7seQEhQZozhXtT/8EUOvMTgKFyxiFSBLQzgXtzr58zXQEzMDEwvg7T8TUCq8AkEocQ9ioKYtbwJdkQxmrRhJ90lZDTkqghRto0RbVzA140S2l0S7NThvlztVUyqOsRdd8TZCczf/5w7/GgwhSIFJjbIrPIYvHzLbIfI4iME4JK7wSVbYbUwMqvdJA1dItPUKjtFEwpdFDxVEcvVEcbU0z1UgJFU9fvL/+e7wMtZQY8Zxisrgc3IkfocZQ5VN9mlIVFVT/HNTlrFHWfNCmVM281MscfdRFZVAGbU1yNNON/MgrNE82lUQoucTP6aDfCYkJsLidqYvI+cRRrcAbE4UGuFIVCFQAhUinhE11FMwIRcdWBc/vxMhYXVTVFNPufNBtVcddVdPXwwpMtZQa+aGayYDfyrbf5InoMDdlg0PLNM4imQNo3QAVAFgshc67TEdsbceqbMR2dMcr1MVc/EhtTUdvFVf/pazVW81VdBTPEmRBx7PHp6i974HXmokQTu01+CyWwPtB+qzAUSCB/gzYQeXOv2xHCdCAFrRZFWzEhFVEX7xCnRVMqOzW1hTTieVLjBxHjixYHyVP/bMKx3iKS3TXkIXXEMm2JjBZgHQyZt3XKYOCX9BMgB3YCriAqow+8IgIm0XbLUwFncVF2JRYvmTVpSxT8IxKwow/9NSKp6UReF0TbyGdb+m1D30OrCVFZdvaKdvaw50DarBSLa0ABpg+SwOOe5EMyCgQsz1b6cPCCI3YuRVa1fTO75RQXm29pt1NjwDZUPkgMCoaOi2xJR0NwmVWa4QCYeCAGzhCWDgASzBA/zzyGyz7g1d4BQUY3t9IEKgzD26wDf9b24X9WXPF1Qa91R2tW43Vv3XV2w4SpSuivHSyKwMTy05UArzAVyhNy33tWv1sAAbghhgqKYDisxnaJMwRowjwhd8F3r+Rul3Sj5RRAG54COlbWM6NXoodWqbMSHP10RRETAEpkcvwn1Ki31ixKh/ANzKDXZ4YXzmc3VnaVzSwBQvgTg14hRBYAf76AU1oLNvipgiKn/mF4U1yKD4Lm/gdmj/43wNY20N0VXGlVVtF4IjtyHdk2ryFE6nxnyqyKukZBKgSqWyQBMAdNDvduxCdwyC0TAMYhUDAANW8gAP4gxDQhBqogRzIAf8hSOEYUCsWtiQZsuEanji2ArK0UqrJKpk/sAQdFsxaXFAFBdOhLVds/cXpM90Hjtp3iaFIEClukiERSCtFkAQcNtZB89QC2GD7FDtrRIMD8ABHOErdtQQKEIEYEIIZeIJc0LBM8K/FWuORsjaRoq38uq4V4KYTJrIS4KZItgQIqD9x9FKJJNfwDEn+48rZgNoI0ZgYsq7saqsTUOUYAAIKeAUSAUsyq+RL7mAPdrF9PQNT4IUJ0EtHmL5HiAATfoIcaIk/GIQQcK3F8rDF6rASCJsIcAkKiC1cpgDxyj8G8OVfvlG5PVqDhYV55MrsddcIiIQfEIIeSGPYYixFCAH/X6CTBSBZI7tmK87mwz08GXABB8hIBnAAUuDdSCiBHtCE5YiEIMiEE6CAWjgAXoAFDOhnf7bV8DRER0RPe8yIEHkX0hkEEYgt/7ouFZZnX3gF5Z2Nii6xi87mbdZoSFqFR4AAWNhIWHA3SyjnFRACElMOoD4BSaiFBUgFB8CAagDTAeWBBFXQibVpKyTmiJhBkK2F28GvDpMtAFMEIEgCowbgp3iBT2NqleXTEThcNKgFF+AFj3QEBtAACFgABRBlTRCC9viBFYiEP5C1mLYAHhAEmq7ppL1pgj4Aj7UE7d2PXIiADQOwFaCuvA6BQvgD5XXav6Zk+MTmptYnwt7a/zOQAanWAI8k2939A5LugRNYDk04gUioBamO6ZkmTS8V0zNVxCJ2iLgGWf2IG0v4MaXaLoimABmohDvx2H2s7bG87VF9agHY131lgk5QALEmwYGGgEeoBQrIhkzogeVI7SiWag70ZARtAFVVa2AOZ2Emz5yOCktoV5A97VxYADkeqZECgqoDb/EukWq2aNvGaMEebAFYAjSQARA4AAngVcfGaklQhB9YDksQAQt+BFJwgAkQYaC0Th74UkctR0TUQtVr2uz9IUFTqgh3bQoPbwFUgEm2Zg3H7Qpk71VohRen2YF2N26o72yIgRBYjmwAjAXg5QlwBEgASrhU1ef24/8g9lEV/L8MRYvFIVnuLgEfm/AQkIE/CO+nAIleY+oOfmqNHgEDMAA0OAURb97I5YZXWOcSOGkMMw4XeAEONIGH5EkBLdQvldu/DMy7HcbRPo/v2Y9qZqsNAwKI1mtfoHPguGAjKx6KMhdmLb711m3jdPIX37/IFW5JGGUsT46WlrVU8AAMsAAwD/MjHPCIlNWkJd0GdtpgTd2VyIYVkPA4pwCjDm8x7LXwVXUmJ07ChqT0hiQQf2//0z/JPfRER45BCOu0a25gF3NX+AASGHbufFRLD8nSHdJK5HR5zYU/cHaI5jNAiPZpjgxL+V7yyuB/5OBtt0bj3PNtX+9OYIX/PC7bWleETIiE5IgAECAF+WvCXxdKFBhYP2bVHKdKB8hpe8zU4jjAleCGlR5y2vEFGdCI4sBwI7P22O1wD1Z4xGV49R4Bb5f1pXMI3rVvRE+OQZBqjff1iPT4d2/UIL6AW9Tx1GM3rPDxi2cJtXLtaP7uaUbdDEByDKbX+KwPwz1fxNX23IbqWhB0xjsARjB0Dbty5MgAWYM/KJxxngxwptdO0PVLqJ93vAVWMnyX8coF2uL3EEiCQpCBVwjvkci2mq8L2VVvnU/4s5/8nEd4QF9uHQb63UXo+8Z1z0iFsOaFD/T1GX/uGf1SeJ9ekATSVEgMNZ9rwm/tCU+CaE+a/8ZXgIEn+LB/gCEAEsPF/FYbfj6ffIY3kpD4+Smv7xA4gSKrrxdHeo6XyLS2cUMlWoxcQkL8e6tYTGNGi7tTCRFgbT5L/DkXXo/wl8c32Wek/MRFe21G+FfXbYQfAAEAcVs5AOa1tLm29UwACAq5BhIsaPCgQUuPIPDygAGDBUgNJk5EYZEixgYkKlTYWMERSEcYGDCAZdIBr1SpIJAidWDBAhAKamUAYVBRJkVAQhSiIOPPKwWWFGTghfAo0qRKlzJtmutLgahSpcIRYPXq1RFZsXLlqlXAV7BZR2jVykdGq0cHVEI4YOkPhWwnYjhV+mfBi4YTTETM6DcjicAeQ/+CZDDBJCyUbFu+jKlgpgKDkVaUCBGCgs9XlSwNzVD3M+jQdZtMnfqgatiuYlWXtdo6LNnYra1C+cQKxAJSNGgc4KZgUAhFMSKJNljLxQsHsDDwtZARxV+KgjkSFkkSMcqUEFg2fiSzVi2DEWKU2In55+aZloqzby+adGmqCFK79tr1K9mtY8Hmzy8ASi6t1GLJARDQQIxbEcS1Al3tpQICKbw4MMFeFlhQQXR/bTQYYSNdl5hiL7DkAkzezeRZQZbEsMJOSRTy0yudLeAejTUqBV98p6lmn3708defV7GJBWAqtSig1m69vUJBCHMRx55CDHmwlwmOUENChhhNx9H/R9WNhJ0DKqXSkgvdyYQiQdyswOJlmcVIlFE2yjlnLjjGBwcCrOm5Wn1BiiVkfSO8MRBkC0Cwklu+RKLICiG0VwteDkzJnCOQ8CBIltJ51GVIF5B02EmKrUQKiSWCAB4EBq2oyGW+yPBKUDPROWuNdppW1Y49+sjfj/2V5Z+QAOZS5JEFIsjNH5JkU8IK7SmAnKQPOWJhphoJFthHnIrkIaiJabedSyU+MtMBBmmyAqs+oTdUeLS6W5ytU+GZK5/16hdor7LJJmwu4CmwwAG8MfJbk5kIJFoqCkQYLUSVSpTptdRpe4F1JZnEC8YrjQjTAt6Bp2omJ4TgKlCVzPTI/7spgxavVFXQ26O9+foKJJ/85vIYgQfo/FYkIjBYnCUQSjgpXxhqOVFgSG9KXXWOXOAhdhmLSCrHHrdLUCZrAuHLHyVbUkucKovNVHwtv+wjfmgDC2ivTBRELMA6c1MJcCdo8iRoluSm10PNQUICD0grbS22XDbtocUnfdsSKeJ+50FBmYQMhE9eZwDL2JkrVXZULt/3OVaA+ueavvaO0IVB6sXt1h89rxCEaJAyNOEEGExbwZUaaXlt4dqGRNKHIKY0KtWmzpRKQStkTfmrsBKlOfRHcV6A5y+zVvrabOPr9ttG5qxkXCVoIklosg9d++0cCUZ47xx6CXziDojKEv+ZHZtoZPJZK1J5rDZF/z9Bplc9fPXpT6TjlcxgQ7oRDGAA3CsIztRyAEa8JTgxyAZoirQ3D0wKJBbYUNJC2BEuMa1p8IuamOhXqo6B4DsFYRa6KOC1WqAMgAAU4Nmw96e0/Qo2QsrPAFBnkCINiBsTfIskcNKgutQCBC5Y2HJCQsLpbKkjjvDd74AXtfmRqVSPuB/yBsKsnMjwDyarhQNseEPODZAAOwLSbLaSvR+GxYEIgcwjGNGbSvgiBOJzFBMVNrva2Q4kXCrcFQ9puKZdwFPBk1/G6EeqFd6vhrk4geR20rWgXE2N0MNhDhHYJzrqCz8GFIAQh+g9brCyEsn/Es4PPjMICEmJkFdMJAlzucjqUAx+8eMiqRpjv8fgT4wrqswmZeXJ6CGBc1Hw071+xKvU/DCBCDwKZDjDmSVlYwU/wKBTZukChvACfR4k4S2Zli1GNvKEoZqfCr34RWLGiVklYFXzBrRMZnKuCNSMGc3g2MMEzmwERyGWULbZR7tpwikLmKWhGtJBXBoykbdsGkga6cgPya+jw5PkCln4HVKIkVkiy6cl9zm2ZubIn/T5lRz3s8AF+mqa/EHKTIwEq1fIYFExgN1SHHCASEQANwubqCElhlHCaHSjJfmlBD7KuDJVzTsuzEUJslaZn3QtbCoVGxI6ULYiGIBePhxL/ylLOcpSIoWICuiaDHxBASB4E5wImUAqDgCCQYggAv9aGIWklVSMYrGpWvwlLyQgpjFNVVwmmgnk1rSCk3YtApj76krL9gB/ujGao9xPQbMnytgkxUi1+EME5BoCIJQgCEI4iAVgsZ0XkMISkjjBIP6KsSlNgDDa4hTFmGpYLYZKAlFNIXeE+cX71SJVJ1BeebiGWsxmjqXxKcISpAm6HQ50NTANFFvbCp6u9REIirDbEwYCCQx4IDse4AUEFlALnw2ChqTIi3KWY7tCMjKjTXWkIxGDnagOT2Ph6s4XWwieWkhgTTE4wdYi4FfqZral1bzPrmZKytGpVSk5hctqGf+VtUcwxwImoBCFwnSAQaxgfDQsUCokBYsJMMB2FAvuf//LAKcmDkQOOO5iGCNM+7XwRKRgUCbKg5lBrIfCKgvrWLMrU+3ORjYIrCaWhaQUIv6hvECg3AIgIhFImOAhGJgALw4giR8IQQS5zc3sTLJjT+G4nTlu53V6DCLjFhhcjCkRkb+TAQoo78GUo4AkvOpkWh2Bc0rQwRtNycMrV1mtpRSDUobyiq79gUAO4AskHmYhE58ZApKoQQ5KIIkXH0pC+QUegEmiY1/qOTHGVSxyGaczx32nFhGQhIPLEwKiLlpljS7bo9/4WbR6F6bYoyOmk8KLRxhxdh4ANSQ4oO3/UEPCQhjgxSByMINvRuDFpFCJBPKLmDzD4rDsFjBiNJBuPi+WO+GyX4Ifk4EI+CCrkwNCNkha7HcdOz7JzhWHRcfD0G7YANFOylpg8YJrWyjb2tY2RUJtgQksoAdOEEIJiDogQx3q1ho4ObwFnLhaa0B+t8Z1kOtXtSLThN+IPsE9T0C+gRPc0Tooa6SlWVOh9zCtsnk4UkjxXopHxOLaRgEHJhL1bk8AApGQnCIiMYhOx+1QYjI5LDQQ9pSTPew/pncKpzrkFvZ6ED6QxFBUEQIR8DxlBS/No4EeOj4p8IAaPqDRHR7UhpS46Re3CNQvPvVuO6AW571MBDptCSPq/8zr6D455sMu9s2fxNYvr7ckd22qXvO7Z5GggF/LVXd33X0qB9dV0C2t4dLxB+lImXjtLGSFpyPeIhzw/e8RDwlewEUSFNA6UDjDDT2uxUCpMDnmo7/5k38e9LoGWKBPNAhlMUsR2ZDEHxS9ehu1XiqvL6DCjQ4swKftR4JfCt+abnHEu8IVvqd//V2xbRM4gBQKogDJVMJmMF9efZ0EyBsCIuDLwRxb+Nm92Q+7+JoPRILd/IAmlEA2RMABiN/4uYcXcM4DDEG9DJ130ZRAWdlAxcYkMAXfYNvT5V/9oQAMzmAMQh0kTMABwAVmcE0lLN8EFQgNoNvz3doQVl+9Mf+OS7xEggnaIPRMJjxBDfTACkjCI+hFB8qJFIDgEIyOKN3L+n0XClrZj3gCCxKN4b0gDaZhGqIAJMDCAfRREnBNjFjCMFTeYsEcESoWAxpYEjoOMUVAE9qNuPVAJFQhhZTTFdaIFDyAZm1h6Cwc7RWd+m0YWagBC05I4fVFA3AADUIHRzQA/qkhB1gAKcgAIFxG81QCI+iR833dED7fYqXdn/lhzSlLJgjBDMyACIBAOZ2ZA6RKIrpHFnKOI2aYJE6i+i3BAOjAz3UBE3RBGSzF8PFW31ScRARf/jWAI7jFAUyII2yiDIqiBdiCJTAJAMrAZgwD861FLBpXLDbg9RH/2Ylw3w/kQA5gAwikQu1MQHtBwGUFY3EsomYZwQAsAVksgQ50gUIuZBokwhk8JESeQSKgAUVWJBowQyhwQkZmJB8UhwXIDwfxYzU6xyZyYv7Bggj0gCaIAAXUAinAwjeGYydOBA76QhKcY6f5YOUF4TvGYnI1jjz6mk8JQQ0UIi+YGQfxQscAZHs0gVM2wSFE5SHUHQagREdxkBlKhEy6ggWoyAzkQA08QcgpQCpgwETA4AdAB3RMhAkQnyRchhlZwjr2pE/qmhImmARmwy0+QRIswFGWGT/2XxOlEVMWZmh8G8YkpqQQTaWAYww2gAmkwiOIQA185Q+IwB904zdW/wRGrCVk8kIttIkZ6aTl9aRdmslMRAAFqqQkLMCnAWY/KoATCZxh1qZTsMQL5KZidlCVhNom5h/UmQAEAMIMOMEMgBwFWEIqMIDRRAfjPYJc+UKMECBdEk8fflFnDEI2aAIhViFEAOYvngrjYIBtlmdQPdF2QEBenE9gEZIJZBtwcgAGLMAJFKcT5EAmRILCwMIFNOdfWIAHWAJcqiKM9SRLJNcBLJdM/NoJiCXYeNCZvdcj/MEjvEDHvIB5ZihSLMATtYR6Yoz8zJhJaMyEwGf9cUAbVoImOAGL1kAMhEAtHIAE9CeWZAQPkACZQQBm5GSB1mXoDZNQxkANiMAjTP+ABYAEe/GCC3TaduDGxGkolBbEtHXobCnmSTwUk73kN5qkKzSABaRCIdQAizqBi0ZCjKYCxewOdZjAC2BGjFReaVqn6I3LTPDVE+RACKQCdfgiKZwWKcQXpChplA5qLoDAI+TGn6pnKoBoYqjJD5RABPglTDYAcDYABhwAEIipcQrBCpjpWjAARXEKBpAC10xe5Z1bev6oErILBZyAmCqCBHzEQwimBkKAC7yVCyglYRJqhiYMh3qooi5qYjGCIohpUSqMAzBnRQSOI/CCKqxADhjncaramYJqhxiGByyADJjqATDOdhCPztwlu/RbDqxBDVRCuzFAmtXCICwEBDz/QuTlxQKEEa9mKCngRocm6remwtxk6ho4QSZEwCPEGMXUaANUAA4WQgzk4lc+gc6dabp+CC/43ytwQ9ephLcK2V0qwK+VQA2swRr8gHKSggJMoAIwhAtkQAgoAHyBAIbWq4bK5q+qXUtIAAMMlcetgRCs7FooB40erCPYwi2EQA8wbA78gCLk1lqkW0dJ5miGK7BKUhKuqq/dlhA4Acj2wAngHIwyBMlGQjaw7AtYAgSQJ8yaZ8Lga/18ESmYZbMqQAnMwBrMQCa061qIHcVQBwMkTDYUbS66aAbqTbciSi2go04mKhJOLZAy6BPIbSysQQ+UwCBsIEosQL9FACn0/x/LcuDZMmWRqG2C0kSYbeINkkISeNzHYaZapALeXhQs+N8J4KI9CkEMiIAkRN5jwAWPhmu3/ikS7tr9bJ8i/IDjOoEIWEI58WOfnkA2IK8DuAAvvmznlqcLmBspwKuZ8oIJbGIDtOECGEK5zsDddNrStlsv7e0jQMMKCMHsqiS6iEAISMKrcCvv/u6cfodqDm9xmmsElOWJKeVkDELmOgBM8IL0Tq9t3uojMIYvaEIQgIADOMdFNOsfBAGLppoMGdHzyVlJhMkjtCoUqmSS7cRPTB7l8a7OKK48/kEgBkG0rkEOnAJMmoAHQAAIsIpyvhcIbCDnIjBA3qqh1FYIXP8QL27v79HkAYTA1abuIFQsO4pdusKCZKqv+6YLUAiFTqIwCi/X12RAIP6Aps6AIqSCI+DVB2MmBMiPDWduD/twMF7vuanEKwBBJPDiBGDIBPOCAhSrcQZBCPiVBm/wjjmCFD9CCGhCTsBljLCSxWrxkD0CZ6TmBIqAJuBiLgoBBajEI2QASy6ABLyXfEHAe7lxhh5qKiyHBCjATrgsTPqnI0CAKpRAtKYa+AmuSmgAqHpK/7FYZciQySjfCe+ackHyqaDW8YlADPQA++biD7RkBMCvcqIEyTovbZKybTrRUTKABFjCTigML7QyRVQAA0BALTyDuD0BS5LvLUexFA//gpL9REJZrDxzTFUNRU6Vns8EAZtFqxP8ALqEwCuIyfXGKMbMiDWbJzaPxDYHh8CSggSAs0aIMwT8gasebTbUVyAbl7xJAASsViTI4RwqBCvZDzdgZySDByAe81z8wJ2yaOQC9NI2zkwcCokcdCnnarsttM4pQPleUThX3R88gxBwai3HTSyqMgACRVBok0JwMSRH8kyg1iAcXzaIQAnEQOM6QQ8oQiG8Ajs2jq9xgyZPgE3ba+bm9AIUwj0xWfkW7EYQMjkbgiYg7dYpgMWuTmhWjvdEMlP3NTHV3CA0Yc/MxdXWABCY0VrsGsf+gdcadFmbZ24ohzYfgAzYDYyu/+5DDzKSypYlZIMFXvQf4MxQvGVSK/VjJBRTn/aC/cG+TXUkgK0gOsEJ/IEP5tXXTLVYxxdZP7Z5wsLJSrYD0MArKIIm4JZdPzEUA0///UEJCEEQZN0gSBiTaJ0vRN4f+Ivz2PNfL1gGePH2SQJsB8EM1AAFiHW43jbcLepL8HaGwkJRMQRipEIlhEAmBEE28GgcH2CoSKYhCIFK3lM2ZEOrSNgmLZi/GLiBZwBqAeIEgm1rzcATVEK4csNth4ByrkSRsneGXvcOS0jY5VVln8uqcYZRG2BeRcIPhIwICPgOVjenXfd1n9aLX3d3S1hgg/drZwOj1IAQvMIqWsIr1P+CDwB0jKUCTGg4QmiBFBABDjS5WClBEcCBEQyBDiyBQY7AMzIBFLyBHACQgRvKAcrbAVRCEvzUwyZU3MTxmCzAeQn46S2Zi8+4nFeWjSMajoOtZdD3zg4FCz/XHzzfxDYZkg+EGzS5DZhGEVD5CJTVAJBOAwlAWRnAV3C55vhLBtjXEGoADTCCKgyv1oLfgChf3MCEJMDvsFFAYEsYgVcWatG5VE/12+X4iosAUcEKBcSAJmBGJCxsCXz1Qgx6oYsVok+5AZSV7HGXVki6AFii2Jx2ThHI5SmWJfiCIgRB5NaXkYj211jGm2MGZqj6gqu6jQc2qjd4gIvA1tK6V+//DAWUQAmguwX3gCnozLgg+RfgALINQbHLDL+HYVgMSspY1ZlkwL+wozuOuVr3wFaLnGmdVreTO+oFdnRLPMVTgA+YO7orj+SwZM543QG8FQuLQC6ewJtouBZYl2lEgREsurEbUFohew9JOrPTil4ZKv4OiM4IIQQwwisM8bl4n/FB/CBUNyBSfMUjGqJFQggE+NZetT77cwjIQCAf4QJYwiCItyZkoIZ/ASMWQNd7faJTogkynNENQBb0Aq3wgqGKlK9dtwSlQpK4hQzc02oB3OlJV9dMtcR7O2bgeFVXNc7FAJv5tybsjxnpESy6nHaQbAgAlYYjwQNEvuRHfhTo/7vexVSvXDlBldIAjMAK0okDrD0Xv1W5kTgKc0MERD1ccVWMvzq5S4LfiwC6ZwKu90AN8LgQnIt50DaMyVtieMuaP7PJQ/7kS34VPPojVpro5At4+QoCzLyNTMDaVw2fRzd4ADOFvwLcUbhfj9frg/fcZbzg3ylY8ngPkIcVy2X5whtKtAUIHMxjc33xR74SwMG+S+Jo+Tsy0pHN0IgF4AZALHCxgOCjRwpqDRoUoVYtBQ9rRXgFgcYBiwsMWnr4J8IgH5EiZTtRIsYTITlm5MhRQ0iPIDFWnAASwtcrbgdSSYDFgOcEBhNg8YJA6lEGDLmQJlW6lGlTp0+hRpU6Vf+plgdXsWKFM0JA1xFfuQrgClbsWLJg0Z5FW3YEFKpvQQh04YIUqYsaI1DwsfBP3wgHJEhIZfdAQY0JKYQUcSKGkBlOZkRe2TKIpkwnFNH8Ywmnzp0XLmCYAJTX4AW1eL1VvZp166dfsmZVYiRs2K5i2dpm6zVtb7BLvvJ267rpI4Gk6Nate/dV3kEOU2nQIDjVYLsZa/2JFELkj8eQJbN80sPyisySNnOrrgEW6AuOHGFgACsoqQUgUhHXv59/Ujyxs6piANzGus1A3HLzLbcEfRshmv6QMig5UiCo0EIKLeqMPfpgcUAwCAYrzJKIKBApCCdQBC+lHIQYT5MVSsj/jILNNGTAPfhE65AX+0CAAMIfgZQKCQCvKkIHA4O7rTa1zEqLNwV7E2sSCO2jq8LqrqyuOgmko48nnmCZDku7FlDgj0GyySSHFCMLr4YeyMukhJlm5Cw6DXh6D76fdITgvgWCDFRQpLAgsoAohjiwSQTLejK4BpdkEK0BmICQl+MgeIGX0jZNhZfAHOBwp53m61CC0obCKKFsYvgORTcps2xOzexkz8b3QAMzKAhcMG7QXyE0g8gHZiMwyQQJNDbJZR9tFsoRKO1vgkfo0nTTa3lxQNtQObTxyw49rO46BQaJpNVXwVOphjcru2ymmmptz0ZHLuhJxxd6BQHYfYnD/0OJYauwrTYkFxTYyWYlhdSAEabczwJqKcQ22w67HXU+XXUU94CDIjDXVchQWqmHJzSJQU5DJJHhj5ui+wy0+HQVqlcF+K15tUKJvOJI3rxC8tGeG1VrN0ghrZQ/4yLOdltuvfTyAlI5DExcjBTIwGPIVFyJpR5+gEmmEGSwqTMv53Uk5sEOslltqfIY9oGtFC2QYCULdtQsZIcukGH+BILg2qUrLjXPpzkMNxUINo7I48faTGldyjKJ6V0ac7LVPQbky5gomtfuvKkhiSxiiQMV9ZlRg4n+CrgmnQXLaP3qynTTbUX9FswvefLQgakfSejqxh2vwcUXv67TopZvzf8VKA94ecE+BRzxXHqk2h6WttLntvvnBYH++dmzGibu0gr/5kVUsnEf1VRUC+u93BCCYFyyycZ7ybzJORvb5XrB3PR5C6YnvSMMS2cGIF2jlLQWvUXJZwr8XnBe5xpYLEB2DlBa7XDHP4xJDXELGFGJ/pAE+alkMkL4gf1mVSdG4KRLefIWfXbHIw8EsHPVI5KAdPOkAx4LQQvEW5SYlJbwtcYECyCFpizoAA9062Iu/BYMNfYIEPzBB9n4Qy4ks6LHPeGEMIlRCFSIE+S1J1fzKQ2PUkNDteEMQDoznQ4P2DOykA6IkNoNWyLYGgoikRdLXCKpcBfIqFXHIr3LgCT/RGCJXChifo9ryQ/KU7w/VIJlLXPZt2LYq/yo0WZui0IOE+iouCkwWaScI8J8M4AB7MeIfFQi2QApSBhSxz6965gIAJULlASvRS4pzxcpIBFurLByLuRfnzCSS07uy4YAMgLBQIlAnm0vdQML2rFQOUTWGNFvSmQaLHzyJQ2CSTof2tiIyiWCpKwgPL0kTyRlpDJLsIxLsbSXUJK5TH6loAAP6Kdsdja3u4FSYNob6MDmqKzcGGA4rqmLtbR1vkDKUkzjqsVH1IkUCmixJVzTRHkUMRPNVIKYd7pkqWQmRX3ua4D/zIob48iz7hXUe9ozVsIalMfVPFRpHvijPcc5/8gQcUwS2QiBUkgoHpe8JHKKEEEIIuGLP7wif+uhTxnpczgerRRYWClAP//5yZjSUTfeQyXrmJQwYxlglcThFURfac8MlgoWtPRgQoo6CKWwUyWPrMwKvHaCEEiCAvKs5IaSN58Y3oerg8LDVyEbWTjEMZrYfGMpf9igvD1Km6pxgAvgisFAatBUhysMQtLJuaSgZF0ehQmMMGNUCsyIksfTiQbqlSv67KhMjRVUHiIb2Qc8E2hjTRY076ZWKN1RLQ+SoBFn51PR3uqJYkLcQWqRGEUwJRMpeWTJYOtUo0Z1qpYoqWdyRTh86su3QeJncL+qhIBmb6zJhaMog4jW1v+1RT8UnN03R0vaMAnmOrU4ZCQyuhTWCqEyXlQEZp5K2Aik53hdKqNi8QUCWLQXSDgDqz8LANMdYu90+g2lsoT2QP4Shy7Xkq5cgzpg09gyJJFoygomQ57AhhQIIPGFRMxLzHp+hk8WJMqGOQwhLIAuNkUw4A55WFy5raVgDpTbTekGQf1U64JLDOfgLjcfDUwNnQhWrYJFhsITiAAIIp1teg7LnsuRhihpTDJ/2oCDNiABCTjgMxLEaly6YW9Zpttv3fY7li7A7ojZ8ukSmzi49JnzIBmgQAi265QSzEB4kJQTZoBgVDBKlapVrScD6FWvXS1gk3fezxHaEOs9zxr/EU+OaVnLqkO0GtrKDJKjTlWzo/9y6ycZDHNdTWvLKp4AKlp7QhAiB+rxzlYilaiqJbG6Oxf4yNX7wUIdjlAHccu6D4Km4zSXlG4fbraBaVElsN/igEbTzmL8c88xCXwAdBbVxk9h5Js8HSOnQlUSviD1PA8AIvSCJkc7OkC3vY0FLBxh4kcINyLMHc3uqRWOQDToWAawaOI4ArTX6pZPcntvVQtGRL4TwZmbUgMWueQyax4vYftC1WEegAYtO/aOHgFx/bRgBymQ+NGxgPH6EnTQp0R3WrknKbEYAN5vWQBEYQFpceLqcsgmioElgWCpPIMlJvRaqKE624PnT+Fy/36PaBzgJ6ETxwwS38EOWtACLLSADBontHGpLEqFJtCUYGmoa/y7KdG+7N7zISRRsyGJqTyOPDEJaQgG++ZX2GSFPOcSmBnAPGXOfTVmuDve8070vgva71G/MnNRGbSbguUN++Gy+TAIHz3RiwHh0jdesxH0qQhBeNCOkQiMSlhS2+QmCc8JqXAUFBcgmfSq0cLdU596MgzA1ubuIWWRRVBr5jDdntjPULoZUXDyBD7t5z2y9W3pkLwlG621DKjBGMy+WLv5NKDBqfVkAuTNAapvNfAg+1Lv7nSg+yir9YqrygqtphLqpuRgPzwgaZiGJzDA/XTP8fxEASKgqCTvLf+eoPheayYIS2V0rvm2xHKiz28KcDUQMO92gAy2gQG9r4GyjFHwa5p6aFEEgD8woMUuaP12rwIcoQLqJYbcJyQUSTWEoCVKBpgKq7yCLOH+z8LebgJ2JAZVwwtmMO/2AAfra9DMMJQcUG+g6Tb4owESb2JIZQPbDwnNZnd+r4oSjP5YomtiIvKqkP+Op+dM6mUcgQtJwQvfwgzCsAUugcRujQcfkMQWKIjarfb44/b6aP3msALosPdSQd86Jhv6bTVK4E1eRBFEsbA27wopYj3c7u3kbQIQcSqaIAxr0AHpa5QiUQ177XQQZAC4oD94Cg4xBz44kQQ6UQL8xOUiwDX/Rsb4noq2FGDneM4VXdBsgmKGZlEqFnEH0iAHH5D8Skz2yM++ygpCnAfrwEkOj5EE4KOuSMES/qBERKAWXCMbTEgTYiQSZoSqLKIVo4NLLGcLm2cbpQIMEfDuvhEcv2/ELsuafO24Dk8/dkQdMYAdK4AEkPFpPrFqwo7ZiGMFyOOLwqa2qjEwwoRsdo8ButAgoaIWw3AMuA/wjmsczSrLCg8i0SIYpYUU/oY+JoAdNXIjYSEVmvCp9qPyRCASwoYzQEQ6NkQld88Qo8clnwIhETAOFpIhpYkXf7ArhQaaDOBHJgCJQsUDgtIYM1IjlVDeeke7jko/uqYERCCYFKCk/1oIzG6kDiFAFq3SKWByBseADDOO0CyrHCPFFy2xP5hHidByNOQwCYfSbCTgAEBw2exRP0JAEwTLeBSOVBiPA3Ml7kbvL5cCK7NvDBhSHDcOoeRIoE6JK47hRzzAMUcjLY1xKN2xKC2zXERC+IijFmJARvwxJ3Qit+glOdtvNInCNAFzEdOAMLOHh8oRJ7cHgXhxBBazP5QoKIPyItVSIxtgN43Sd7KhBJ4wODPhqYRJjLRw9+DTjEgBBKrSOU8zDC9hQGgSys6wJjsuucgCSCwALU2gQA0UPiygAsZzI90yAzCqBPjjD1ZgKQdBASiocvYnOblOsTpSG+1TKQIz+/92YA9wkfXODRKpE47MjyyD0gQswAJMAEFflAR4YDyVsDItIQQR7ARgjjVEoAQGi8Kqg4lU7pg85ANb7UOTAjVp0Bu5UuNe79yi7DaiBUgcIChfNEuztB3J8zR8UwQUIT1dwzzAiCHsxKSchrpKhcAOojSVNBeYlOjGoERz8QwLaqYm0ADEQEAdAANcVEtfFBIykgeQ0RGKsgl39IqIwxLMgx//oBYqiUt0oolGpZySrRbcVEnxIE5bIA3oNBLBzyEnUADUIEh8agJc9E8tABJW9RiR8AIk4Os6RjFG0DVqgS4dFVJtazqiEirrijpaLlOVNEQTMDpzECIdkgcra8X/gAQt/TRVt5QTkRAJGSBWlQ0kkJI4fpRCI8AS2E4QoTJctWSoqkZYlTQPZrAG56sM99Ng+lMAqpRPIdNAY5QDdY83RyQCfCDssiHTXENOlrIfueEmiEGMWnDMqIOQ7ioDzPVc01UmufJEx+9ObaPq9ENbHvMin1U0n4bl8lUvQgIkW8MSMmHggukVprHzxnVlNablMsAF3vQp0FUwmQ4SJfE164vq9jRQ/OZUv1Nj4+OYxmxzMqAjJKGoINQ1BuEyZESqvLXzQIRlteQisCsD7CxmmYJY824M1pVdI1BZoYwJdjZQkMhnb3M06IrSzEQh+DVpW0ME5AQVcU7nMqRg/6U2Q7hhRAysPrGWKXYhTrk2YvcTSeI1UCYg/aTrxTpkOoB1Ydl2Rx+uNRgDM/JvEEqNGnECJ2jgSu5iRDIgAyChb6HiC1IvBVogBcjAUyO2ZunIuQbFA/xGaQBHWz4FS0TETDoiMXaU21gjBmLg+CJhIVDWvDJEjDK3eKnGwDJAdKNiF0yv6Ex3RJGVAAjgEQGP6koVWHYkdrNFYsaVTPI2IgaBAvh1MYjjRegyFcNG5zqveN33nBoiAzKTeaFCDxTR6PQucAVX45jgDmoG/V7AWjplXBFHRA4jdz8iG36UOObyPChgEP5AAeYJc9/XgLNDful3Kuw376KXa6c0Wf+zpwtEwWaSo0JeIEts9yLyFiE4QiESeIFdQ1aQLxLm1lsp+H1XODsioGEzeCkOwfT0bkS79l0Jpn/HtmbmQjkspEKWozDy9jB0mG25w3xj+HcHroYnuPneFyP0NgIi4Gp7mCr0AA+0QBp0YQ90ABe5guqgIHs7Ry6UI44JYwGeGCI4oiPKRTFGcTUgQFacih+lygpvOEPoeET+oGiPIoz3gw/U4A7eAAqYwIDCggm6oI1HOIAIgiDmwgWQl4s1AiGi2CP4VREOsTVSwWRsLvP6QoInuH2LN4cPuRkVWXSNQyAWgJCT6RG8VQFeoSEiwosHoXxFljX6+NOmDYJXcWD/B3mFY3l5Z7lvazmTMzkjvFUjXqEvHtVoQUKBh3mnoM08Ikz/BPmGCxl3I4C9njlmDaKWDQIjqNmasbkvFIJ8Q0IR9ng1TjluHTiQWRnhGKF9nzgiipaH09kg1/mg39mO43meww5y3cqPkU/tcs6GKbicfzkCErmglRQjQAChq9kSUPZRRRqPPUIxurl3YwDCME/zdG6eGIEbbvmlcxiYNVqdQeCmcfogoNiXdbiFEyMbROKeWUNWKDfzJmwVW/kiXtqQvViWa/pDpeimvRUEPhmU49kvtFmBSyByzzfakA+MZGDtktoiBpaFOwI4n9o5oxqnP9mX4zk7ziSY+fUE/056qPV5pSkgkC9Xiwf2gDuCd9PaNA8CBBSAsB+Cha9anh8XqE9gfonDd8F5KflRBlRwnlz6JiwamP0ysE2TFA4bIhpCpK8amIPZpPsDstcsnKWqFobXhhnhlvP2mhXCqTn7Lz37sHkarkd7fMmXsYW6NRxMBKJREiB4qlhZmf+ZmRXCmWvbtj/bqrF5wvxiIUqam7laPzLBioUbJKLqqI97qes4rtG5uV2SFxACtHV7wppaIcZ3lOu6NVYgvp3qqcBoEFSmvAZWppkZjwGbvLfRAdA7vZuapBViOxbjt1sjcswjM0CC2la5mgf2AJRbITzUv/87twV8IUgaZLlZAv8gpARAXLwy74GP2trMa5gmXK8s3CUnwCHcesCp+4EfVzEo4EdEILyO2YsjuJqTmxsQIndVfMW3sQF4+o5JmsDpmTu22sYXXLgxTxI6YsIewoYl3MezI5gdW8i9kMh9GZiB+YFni7fn2m37IxtgBBUxj4aD6aghfKnlUa4JWstdjcvjd715m7fpGcEUoVbL3PK+mh9JXJD1Wx5D0AeSVM5jEJTFd55nq9ETo3xLIM7fYhBKgK5nmLDyeqKzWLn3lQARHRGtmrTxvNHDjjsUwV8hJAIq3cnVfBB+DKnzu6zn8Wg/fRbdOsZni7COlp6tO0hUXcQbPNNhPbk14kz2otb/ETF+M4C9c52ej3Y7FDgPIUQB6PLPla8fL5fYs4N8aRvZSQ8EDMync52GyX07QuAEEFw/DmBCZ3g7FAKb9zqgOyISFNXbqw/cf1nMQQLzoArzFuO6IeQA0pffCYsv4r2azYR8e9Teuw3fl729953fpxiGg0Tgvzr/1hy/UbyvmyMxFp7h74ywDSx3L03iJx7dBcXik6/g+eK4N/5jI0HSQV6fRD6uE8PkgRpMSyDLA37NCK7gp8oKOcPNrzkxAH7m76xqx5eGMQ+oo30xSgCtf2QB0BzQ82KqLvcAehyk5zESjh7pOUzklz3Jp1iBH6zSB4UbTkAUd93g453YZdvr/8Ee4qRobWfL1IX7wU69BLJhUCxh7Ru8qXuZoleo8Is9mL9+7htLisT37vv11PUexKX9RyxhKTGdL2rBtTOk8PP2TCRB6hXft276x28eCCB/JEogcrr9R17Bntdcuum28Dc/fBWC50Ofq+oeMSQB0+ga9VM/E+o9SF6BQovbIby1gsnax89k9W9fn1KBakDw0kx/JGCkBFYgE4B/UCIgYBci84/fIjY3FfyvgBnBc4O8+bkqFQbiY0MACE4gvmEkvrO7xgVl9x+4L6r5lsWIBjTA/8ZfwgHCUq0MuQoaPIgwocKFDBs6fAgxosSJFCs25EWK1CMFfyiEyKZoxYpMI/8zZdKUySLESJEkRfhjydKjAzRTpdKAExZOGjRoLrCkgJTKoUSLGj2K1CKvFxAOWPrjKwSQkCRjxFhhNVOtpAdDRBr0p5bMBQcgpJIACxaDCxcY6JRgk9SCuVzr2r2L1y4vD7wOcLMkw+PUEyUKGz4Rwq6CEJL+wJRZk5cDBo7YOlrrVoMEXqkyvsgLOrTo0QYtTDgNl1Gljh5DuPYaKZvXCHVZglUAuexZCWsdOapQuS2D07D2enBAOrny5RYnmLDgG1aqA4wYcatk6RVQoLVqDaJAGykFSeC7jyWVildayr5/t/eN4fTp+I6Y27+PH5IFC5CAX34LVyoQkHKAXI//LFDLH+QhlU0k5YlF1gE2OTAZe+85YgKGGJiAwX4cToBfiCKC5ooFVkCCIiTwuVUcZwMSSBYICkRAAQVG1cIYBWDVgttMEECgHnsYtPecCUU+t1+SGGAwYpNOFtUhikkauSQsfPHy448ZaQSCd5H8UZQkDYI3SHe1HFhgKhRiYKGRHrqZZJwWmDABk0/eiSdDchrJ55ITeHDcUkxpucAjtUQgZlEfOahjWGIdSAoEaNU5pCMdIjnnnJh6aMGGRvqWZ6h3QuLckZpyGB+gf16JpYFeZmPjULJJQt4gEfCIG1lmpZIWpUt6iqSbfGra6a/z1SdqsvY1UCecfFL5a3yn/1HIC0YubDSIJCIkJmtLNdrq2KMLRMprr9JeyumcS/a5obTynfacsvKG5gqd0ZZqLKV1enAaoA5UC8ECM4opwlB/iMCSjrYmqECu5P5LISy+TvnmqcbGd6+0FjQwb8dIuYIxxu+OLJ+7/QK61AEg/BGJCCcMVUuDDg4CVrgxPZJRehFL3OywmRL7bLudQosqh5Bs4HHSFW0wtMl/mqxqne+mCugLciEqQglgWqRAS4y+ZOajBUZarQPmwiln2minrTYkSr/tECTCnlr0uSXL9yHVSwk8SDZaq/RHg7VGcKujChSakVnVSkYpplLyl2Lk+u0n5eSQT46iK3BvfhAKlP/zt2emzvYJ7ZL8OgCBCwr0fUJ4FrHkEuGEh9XwIzONuyvjpzmiX++SR84BBymeKDwHJ0JiRfBWLK8f55t/8BzwwiP/u+WcUnkyRgh6dEKsFkUQgg+27sgjrrbP9bDZvzpCeQMoNuA+JNNz0EDw8gePv/L4H9+880rPiaL8BQ8FApxe8qxXJAyg7AXX8pIiIkGUlkiCZrfqjgIedSCyoEdNZtsd+0AHCfjBL3j14wABUYDCAhpvhcIzjf+U5gEMQAKFG0ghCm+AwxMSEH/U08+HAhWwLg0iBA9UFKNslYHyKcB2GRybztICi0rthwTwC6EIG4DCBrgChVzcofAO6CH/B1jghR1DwV4sgIINqHGNbHRFDrnIQ7n9iUIDcoGMMiCJSLzsKIoIgY5eEgEZgeBmkErchNKyJN9UoD8VuKIjtQjJ/KXIQxPgBYjIKK8GQMABGLCCK9gIyk+qcYtwhER8/sUUA3UJUSCpSwlgdauGxWQsBxhXpBRnNrXU6TfAqUAFSEDFBgDzkSL0YaocwBRMygsDEHiBByzAAVGCcgOfdIU1t7jFBpiALwIihQsKdcEMDCI2e6xLJkIwiCTyyBIgQNPYyHaWtJiNAfS00IV82UsS4NNSc8SSC4SizGRNgGwyjKY1qbnGayoUfo7gS6S+WaguZQBRsVEEaEoQiVvJ/yiDGsySgM5CoVyqRS1sKWlbStqe4bSojoUKaLI84IJmcjKEKFCoTa/J0OJ485uPAMEdI5CtPFpUNJJIokwyuKVb2mQ3sJCA2UTKonpCUZ4O6CZPZeRSUfECd3sZEvxQaNMPoAB+JHBEcZpSy57K6FA0ohW3SFMmHtmOJonblU3gIgEJ4ESkU50qTuAyoEL1tGFZDRUsFvDPF6hnArwU5iPLala4wMh2DRsIUIM61OU85ahj+9FSz7KbvOpVAw7AiWk1E6DA9pQ7Wyksng77TyCpRy2VulBl3CLZWi7Ap2udKFC1NaLp0ISuu8KraE+rGdPmdak0UesFu+PaPIEAd5WKlQxf6amWzEh2sj59rm8lkacK0NMBAfpsaFGL2vISiLINI8Ulo3unQTwitunhRV5Lu9fTBmi4tlvrQAbhA/DOS6wN8GVlpopf1MYFPbxwBMfgKyr54m6poq3wcm2C1rl091DZwCQLWICJWYAYxCLGBISTloEMoGlLdjUvgdIqEJadeMbOm5VLbDZLoMwoAiyhcUQCAgAh+QQJCgCfACwiAAgAAgGrAQAI/wA/CRxIsKDBgwgTKlzIsCFBLhAjOpxIsaLFixgzatzIsWNBLmHKsMmSZYtJAChTqkS5JcuiMmG4eJxJs6bNmzg1ghm5ZaXPn0BXuoyZs6jRo0iTfuICpmTQp1ChDlVKtarVqwKb9ozKtWvQLYvCYB1LtqxFMFu9ql3rM0FYs3Djlt2Zlq1dlQHWvpXLty9OtHcDC1bpVqzfw4jP1h3MOGhex1sMJ55MmSDgxpgZu5VZuXPfy5lDP33skzSARZw9q8YKWrRg04wDBEC9urZSNrBd63ac8jHpBLNtC/+7eHfo3L3x+s7LHEACNsOjc8Q1xbh1tchVRpbOvaKO7Nfvgv8HKjvq4yzd0yvEJSC86PE/y4NvnmC7+vufvvSB774x7NyykWZagCklgB5+3DVRxBD89QdVgysNCIBvpQE1RWoI1vZFFDo46GGFKFGYHF4TqgRdhqo1gUQRA3yIWXkhTijhiBVSKJ98IR6IImVftFHEEi4GNuNgIsJYYowBboHhjn3V8UAUQAZpF3Iimtccjr3dyNyVAIDBZF8qFhAFAlJ2BR+EAQJ4ZJYhLicjcyd+adYXSDzwY5lsvkfem0dWuWWRN+ooJ1ZmPGBnlHg+uCdXRsK45ZoxtpnmcgEmAICgg1LlhaFXdJjoaPFFah6fVK4p4KTNvRlAAvVlWtWmD3T/+qmiyc0Xn5sgtikpgY6iWt4UriYFqxJDWDorb8iy1WiEqPKp6pVpAhtsUbA+QAeEu2E7aoQy9tlnqrqmGW63z04q7bQ2eVGAoVG0d2yoZipnpHK6Oktqqlo+++y56HokhaGxevquV4+GOy+kqtbLbJaTsqllgPz2q9EXABOrrZ7KjnYwtG42zCul3fqKI6pbSLxREwBbezHGjOaKpMPiSlpiwX+GLO7NH/casckU1cmuuwMj7PLLNNa869Ez4/unyDlPiinPDTlpKLFBD53njB/bTGDSOZfba7NgTxon1AxVq3LVVpOIK9FZU7o001zeC3eaZZDNEMUAX0Fmy+Hx/6cmiUieiqXNDL899+HRLml3QT4/YHHVWxNdGrgjf51w0297bTjT+y6O0BEpR7Gyg5QPSLmzjoa8a9hzr7753Dsv/m/eAqNNbq43fluvx4V/zTriD/tat+cCoZwyHR82+LfqtY7LZb5uAw+25tJ7SbzUnO7tnq2mAp60wYJfLqC9OCNOvfRJEj87wEYkqrzkR/uur9uuo28/56s+bXLKsQIt5fuO4RjzZsa16J3vfq8TWQKsBzUs8K99/iFY0SJluts9KneBe5jc4HZABB4udtMyXt60F6TszGt8cStg1s7XQQ56zIOTGp7JsGcoCBpnfNgJHLfIlbpvBe93MAyir/8YiC4t8E9vHvJb87zFQ9aR6oDia6EQYTdD/iEPbTEzmtZUaDivFVCK9gNjmojoKiOm7Ar+mxKNxIMvU2mwdwSIIwFwVj/otW6K0gPhl6S2rgdUYXQg2pj3Jqcw8LWJAAIYwhCMEIUqVKEIRbgCJKOACEQYYQgDEICvxIhHD5JRTlpYVx8fMATXYGtZXKsVcwiwyEg+oAMdsIEsZylLHNgSB1TAwRGwMIY06ECTvuukMCE2rTqI0lB/vM5/kJW6G7EykrGkpTRtYMsO2DKXVCCCNomQghTs4BJpaM8wxzmpT+4olA8YZSnL1CwmrnII0IzmNGtpTWvikgpUOMI2u8n/z26SIQ0GIKdA9YggBwKsAGhUY2ZiprsEwDOa9sSnRPF5y4pKdJvc7Gc/W7CDMQBzkwJFoDkRJEJDFaAKSaSg4AQ3BD8QIQ5uaIJDxtGEOKQAo0TAgkZ32s2OfjSkQiSoerDQxwKsa53Z2mGVMpiXKYy0IoeQAk+nyk8y7AGoeHyqekxq1FiR0EwADORK3zQ2jxzCDS2g6k5bcIkBiIyT5BQqd9Bp1HVda6EIU9PyALAFGdpED25Q6053sIc5YtWDXzpCXY2a0LWcElIdM10AlIQUtAqWny3w6GFFes7FGrUIZCqVeCDLq0LKiLJJAexlu9kCMvx0s4iT63CI6tko/xgrWzYiIA9ZorijjMOmqyWDW2FbPRSlc7GkBOS2xho2APQ2KYEN7neIezgDZSiUnm1svLb7nx+WSKtI0UJaL0sGHQCHunCTbW1ou9hkjvZlF8Th0lRVVqzoAbhqjUN50Ts38NrmuHUlJa10d7s8iXWT+hsLfnfKTW66lr9MS/BwsIvc2sVLkEKD7/NQ8lwF81SbWNgmGQwLYXMRhAUs2ISKV6xiGLh4GTBGDHvregUDMGqZFwafuOoLF5s2GKfbPEIfEFDiaHmiHClGsZJRzOJNuNjFKlDBBlSwCb4gwbMnRdOiCBi+NpKrZIhpAZCPMFEqtIFBJZ6CJ9hhByov+f/NKW7yk6Ms5Q3YeRlmAXBdbcg3erkxmK+TzGFuqs0y59KWfiAxcadQhjZvAs6QjjOLnwyDKNvZzijYwFgoHGCk9jmLuuXy+aw7GT0QYaK4rCgOkIAIRWNVzXbYwKMjDecmO5nSlba0nW+AAleowCozZqyNQdVDQEHLW5iTjaARo4VDq7qiHUDzqz3RZlnIgtaQljOuc13nS/MaBVW5MnKLcLHB7W5+5pYNqSuTgmtCGwf1LIKrx0ltKl8b27W29a3n3G1vo4ADHHCFUvRs1CrcVoJb/J6Nkr3syRy6njiQJUSLNdAyQEIdspg1vpes723T+dK7vgGvAW4FTRuF03v/RpMJKwdquK3GDPCGtzxnWQB5kzMLdnDFijeu5Efru8WU1nXIRT5yDlgBEhwwyr88K+AM5y5uG9sayxvG48nAe540n64wqb0BGKiY50z+ucc/PnSi/9vokLAAJIoS7AIoIUqlldm9VNpO4NkGFRHHOiylPUVGk8DrO9/4zycddKFvgOjfBjja026CnBAcodoL6wsjl2wCLUI4cZhnLGHZLjxOgR0cgME0WMxzn+sbxlCms9ARj4LWK54DabeACUwAbptg2U64AleBsQbDhnfmC9KEpfA7YPOgsgMFKgC8xrE9+E3AGPWqN7zZXa94K1jBAtg3AQZqPxOUF1x5vGcY/xddPpy8S3z4HSiA1j2YhXcgX/lfD3ySTT/45ydf9VMGuchbf/bqQyL22ocBSTcTUoBlBcBnQyN1N+NDdmRiw+EGs4R+sHSAQfR5H5B88Bd/HNd8KvZ8yxB9hrcBruAK39Z/JPd/2YcBE+ABNNF2BbBOC0h3EgJo0nN50RGBEtgBBudBn8cBU+ZiHBiEHghjINhvIugK/GeCR4eCsqeCKzgTisV030FI5HEqGgZEaeJ7qiFzOdgBUTBvscUOgjBlyReE9bcMzueBKvCB0QdyI5iEr7d4AIgBKugBGOARj9d055ZCamM0+IMq3EEFXQhLoIVAcgAJN0CGQGiGpzeERP+If5c2gkjIf3EIe/8HgNq3gg7gCB1hgG+XLIWkQegjI+qVGHEwiMQHhnMTDaCQiFG2iIzYgWnoiI9IdnYmiZNogpZ4iSlYhw7gAA1wMgaIRIDzPDSIhUxjg9HxBaj4dvaDc9qQiD+YgRxIi2rIhkZ4hJJIia93ibHXhL7IC7ywEd6He6UjKlP3VujjV8KBCs24BOjzeQ2QadMIi9VojfaHjSCnjW9IfYrnjd+YiZroALxwhxmxdJ5VBM7zRDiUSnAVAFq4GqiofugjBxbAAfT4ipT2c2iIj2rYhreIi/3Yfw0AkNgnewLpAQQpjhpRgFgmOrqTRZUnROnBhRL4gtL/w4oYeWkauZFo2IEe6YggGYki6Y8AV5K8mH0puZIQAAEZ4YIwST/xhTRTVJOD+ILnFSCKZlg9yAHSSIYY+GRB6ZFt2G0i+YZxiJRM2IsToIniCAGkMAEYEYWehTxddEI61HfpgQSDqAQ6oIppkgBq4AgY+ZV0tm1jSYsg6IZnaZQlqZYn2YRt6QEqKY4vQAqkMJcGaJd1VHni84zpIYhd6IyHkwXKgHQoYJjRR2kfmJjYqHofwJhFSX0NoJbfCI6TWZm8cJkuwIIWIW51GT4y80MghT7KKB1H0JfwaFiqOAcWYAWFqZogyG3WuIavGWWzcIFE2ZhnV5vemZQo6YSU//mLlkkKLuACF8GXWHZFvKc048SOwyGaOXgF8Dg3UPALggBwqbmPRah6+Wid1/lx3fYBZ9mPR+mdkImSKamSTImZC+AAv2mA7dMwKuVFeBSRq5GcOWgnW4kqBOCcSBedINefUdaaa0iiKoAJFxibGxCbBcqNCJqgs0eHbbmCuvkCcOkCC5CZFWGAB4g6DDh+QtRhqyGfwlcA6VcFRCYycwQFoFANIZqaX8mTKFqlKvABKiplH0CgBTqJMZqg4VmjlHmjOboAC2ARPmoErzN35ESkW4h+SGpUfOcrH2oC/6ef+7mPVGqlltansbmlXeqlX1qb3+gIAZibN4qj5rkAj/8AoRSRpqrkmeOkHkg6fHGKk5OiaFAgDNgHnRgppXoaqnsaZSuqoiAHqF3aeoOKlBWAfYZKh+LJoJYJl4v6CI/QoxJ6Ot0VUuphqZdKn3NEYnFUHmqAAZ2Kp0Qnqsp6pWSonXa2pVz6oiiwqkjpqo7gCDRqo+Q5q+apo48AAriKZRMaPwooUOmhBemXfrU1rMOKKnNgrP/nqfwnciMogpF4i8oKrfoaqG9IrZBQAa16rdgaq7r5lpipo4wKAuM4EZA6TpyUHi6pros1BB0aAARAZFkgDCaAfSGqeK1HdPzqCi3aoiyqr9EaqNM6qP8HsBYgsAM7mdu6m4paqyCgAGf/6hBNkKbntTpaQ5wwlB5E4KOkabFaSbRqMAEbG6+vl4TfFrKuYLKoyq+9Rq0kALAV4LI0CguyKo6pMLPnmbAKAK44m6bRQ12lOBk+KiZLSrQW265zgLQcCwme6rFJ2HpOe7eS+AHU2gBWe7UC64SwELgxmwpN2a1m+q0KwAoTkbMGOKeTB1Rny2xpyyDBKhvtGgAZi7RJK7eViJGfmoR4K617W5tVC7BYq4KBu7Vd67WHi7issLAMwbhM57iY85Af1B1B64nLqYpq4AAYsLFx27l0i6d2i4Qh+wE84Ao8MLoNQAKl67LYygATELiwsK2pQLi0+rUJW7OswKOx66ND/yAA4ju+7AqYwhS5h0GX62q5cpQmH+oBmhu3dyq8S0u8ddt6y8u83um8zmu1WCu9DEC9K8kL2IuZi8qoiJu4Yvu9WNYBjqMEEAzBkFQEfjBJjnTBVWAEGrzBiqQDOjAEOrAE4jsASyDCctS+soG+fuGjpLSV7UsAUKAM8Pu7JwmQHeudHFCbOay/PNy8/Wu6LssAQhzAgiuOBFy4B2um25u4rKAAY1tXqDiBUbx51kRNnoUEWIwEELwiEzxJiNAHuMAdufuSRBasJxwgmzrDwCu/APmYPfzG/Ou//yvE1Fu9K3m9SIywCAwC3MsKitsQjDvFgoyKNjmItuQGlEq2Wv95wnKkBrYAvxNAwzVsw5Dwxjwcx0DsshcwxERsx3dcwOZ5AK3LxwrAxKwgl4CsBVKwyqxcaPp0as9WyIM8fDJnS1KgBffhfZ81ApXbtozsyJBMh2s8yd5oyYOKyaXrt9C7yXQsuL8oAVwLygcgyntcs6Z8ylZxCIeACtqMClrgBqvsBuIsVTiFyAgyxshFsezLyHI0B7xAmW0pyZE5z5R8ifzrw/ybz/rct9DrCBfwz83szJ8MyqRAzbb6rdbsx34Mu8STFLK7rsxpuWxLAEzgzg4QzL87e/O80RbQtx5duvns0fzcz/7MzJ0MCxogAdAsAdeLxwZMzdVcygrtx07/2dBKgc515ZdEa8YoDMPKwAsXjdE0rNEbawICe5KtKtKm69HXqsya/M9QzckCnNIq3dLSPM0IjNClfM2sUNM2fRQPvVhGoEns3K5N+tPvDMmRLMyz19ZGTdJ+69QkvcxQXddSPdUqzdJWTavTLMoHTcpc7cfe+9VFgdOfVZ/ly8iyEQ0HII5BHc+wGtkYMNeUPdd1fdl3PdVUbdUEDdN/vdUzrdA3S9g5EdZG5ZdlXNaMfAcHAAGODc81utaSja2VTdKXjdmZTb0aQNV6bdUvjdVZbQkJHdp+fKuknRPAGWBGgAAIwNPsbLEIMAqk4NqvDduxLduzTdsXILDbXdK3/83JAV3HKL3ZnO3SBQ3cB20JlgDaxM0Ko33cNeGSyGUEBqDaZyxHo+ACEPACQB3UY6rW1w2r4M0AmwzQUW3S4C3eur3beV3efN3XrfsI6s3e7e3V8D0Tpn1S9b3IZe3Lo3AApMDf1f3fAH7dNTrgKK7g4r3bLM7gvd3StHre6J3eFF7hF14TyW1UUNLcO/3CZty2oeACIS7iv+jf/y3e0wsLEzDgsJDbKj7eLd7gDo6ZfQ3cCKzew93eNH3jUPiSS9Dc9l3WCMAJO9qUIt7fF23kHvDkbM7mGgDlLi7lnA2XVW7ltjrhNd7ejsrlG6G+68IhYR7mo3ALQm7mRozmRf/+i2u+5m3+5G/e4nEu53sNAXU+4xK+3nne3qjM5xmhLrW1BMwZ6Io9CmaKmft96Iee6EXe6NW74JDO4nld1eV9vVRe50qs3rgu04FN3Jzekl4O5vct6gQwCo+wAEI+3WeO6o696qqu6tX76rAe6y8+5ZVOzcNw6Xgu01o+072OERTz6cDuy8J+sdFgCcV+7Keu7Kne7M9c5K8uAbwt6bNOuNVu7Xee67ve3sbd7RTxBUy348A+7oz8BpWgxMeO7Mmu7hLgAAsv7SrN4PEu7/Mu41VupsNw7bie7dse2u/N73ejZ0/y5QJv328gAyBw7gbclPv9Alat7NDMCw4f89P/Pu/XW++ifPHYnu3avvF+vOcevxD+jlxKytz2Le5hDgXwcPIon/L7vfI039Ix//SzTuk2vwDXfu/4nriZzus///HzLQAjH+hMgAwKYKtmevDTrfIQQLhS3/ZPb/M3j/EZr/M8H9pdvxBmkJBDwMthH+ir0MQnf/YGzPQq7/aGz/YgXvU4P/car+t1v+93bxCeXlccEvB9L+ajAPhmf/Zon/am3pSHP+fTXOv1fvGLP/dbDdrXzNUZkAE9H/kHob5PogNEf/lhjgYyAPhKb/CdT/hrz/YwPvVUD/dYbfpYn/Gpr/Xanu9+DPsGkeP0bfvCDgXI0MRhu/tnP/qDv/2e///5hT/8xA/cOJ/zuY7pyd/ECr3rGQD5sE8nErsgBmD50q/aq+D6paz0xa7EC9DX3D/4IO7/AHFA4ECCBQUOG7YA4aNHlhw+tKRA4kSKClhdxJgRo4NPHT1+BBlS5EiSJU2eRJlSpUczBVwWeFBEBwGaNW3exJlTJwE+ESJkYKUABAiGC4weLUhqoFKlBp06VYhwIUSIEiNKDGpR49aMK71+BRtW7MkjL2FGGYEAwU62bXGiKfQz61CGdZEueJpXL8Kodak6VAA4cMWsF7VyZfVo7GLGjR1/aoLE7AMjbi1fJsBk1yC5EofSrfvoKF69T43ylbqw4V/AV69OLKwVK/9Xjo9t38YN8guSDi+LDBlBIABm4joJQfOZAejEz3YXFB2N16jA6dKjRpX6aBjrvxUpZrV4GHFu8uUZm3lgNoqOtcXdv0VG4SdQ8J+J2sUvWqFo1KmHaf9vNe6qiui172YTT6MMSDGvQQdTKuulB6owQID3LrxplUE2nM8woQKzBARL/AottBEBLPG/AVkD0TvZwkOMFfoepLHGjyIzS4khLMSwRwIQGIXD5OgDr8WHGHLIL4gaEnDF1lpzMcoEMQIqA8VsxLJBM3hz6YEohlDLRx8bQWZDzpQjEjYQnWRzwDUHs4qwwmKUUbks7yTPi8miWKK993gUkwBCJDFzSCL/MXKxzTZbHMxANYOClCvlZGQQT0sdk0xCI9L6M9CbGkmiEPk4mw/Nrbwr8ElV3WR0IkfDgxUxUy+ldazdchzCAE93JYQCCoT8ab4/EEPVVQOpYlSwRLGCjc6LlOOlVmm9Qs+s38LcNVA0QvDBTFJLPZSrKF2Lk8BWCZsNPFmViwCEad9FKcKX1sMQ0J3sLU4AQiLplrNvg/1j2GFP9RDOOK16yFiDYf0uRjTZZQVeiUnKtEs+AcU32wuZGNRXb4f86Q/6Bj6VWYrILfDgIqd0+OEIUpk4Zo9wlJBCP33M2NMzQpDEBx9+9Slo5UiOEcaCGZYSxgRZfjgDnxSQWebd/3rrsoqcNWbr6pwIAaRnSYAOOrmAWRGYWMNik9O7OdeVsU52M4g65mprzllrzOy+8IxdJOHb40KFFjmCgIkWV2015Vx3Upd/giVuifWczGqNBaAc65rOACKSSHruN+hvBx+b7IxkK1IjlumscnGfanN8Wsg1xdu9urMVYFvNfSDUW3+FziB0Z+dM93dTFyf1gNbflRcmyoLLNyd8LcQ79nsJyUZzfr/+FdigxxbY99+FfzZ1p33a8Mrja03eJSN0tTxry6SXQ4bqNcded1KdHlp0jQj/XkHV/R2E+c53qfQt72aXkR70cCK9y5ShI6yY3+b49rNCcehbvdtf/9rmNv/ehc1bAhwgniKUHphQSCcMdAvGNMaESXxEEhHkG+f69bGwyUVxGPFe+ETGrmDVMAK6q1QILVVAybWvJjxC4gKft0ACAIoJxggJBbIBw835zH5C+kNyhkQ2wYlscE0rVQ89t6FfBVGIdyIiCp13QgbWrXI0WeITRxIJEUwxBNaTIAWvSD4t4m98PfyjB3+ou68NIlpnFCEJH7BIPuGMchh7o/PspcIjtkWOJKFjHSNxR+tNsF96rKAPtSdK3VHgZ3z7AyKHaBaYFKFPPVIgE69WuUnOEieXLMkf6jhFKuaxZ2TM3t9COcgrDuJnpuzbAlSJJz0tcpEF0JH72mK3JEr/E46VtEksmaCSA4jgGbyMIP2shzsZ/iqYxRyE335GTklojgIwW2aWpODMLlEmltk8ITbvhc9rNvGIb8zYI22yTa+E4AQi2GUdOdlJ+nmSnLjz1a98FlGfsZNvmzNePLPUhPQ8s4Ts4+c+mzjJm1TznwjUJ00I+hUFPOMEB0XoLqeIR5rGUIIxxGk7N4dHSYBQozTC0TMX6coUUhKbkYQjSdcISbdAYSwLWMEKSvDSEzwjpryMxExpulWuaq56Pv0pjbikvAdcYSb+tGVI7xVQN1YzkrSkiVMXE4EYxCATUp1qVWMqU3B2tXrgrJ4lwoqnOtDzmevzZ9buqU+AInWk/2uUZD8ph4BoOOYEK6hrDIIRg6iWYKpWtSpCs3FVwO41G5IQ7GDvNE8JDXUJF2JqP0dKTbRe062RdKBj/lCCZ3h2BcEIQhA2y1nPepaqB32pS5/hUhFEImKqtZRQu3SFIaQwpLVMrHVni9bGOraFttklEBRRgswC9wfCDYJdM3HXE+T1BCFgRUaha6k6KI+sVdjnElX4VujxN7u3FahbM/Nd2+xUEiEAQm9XkIlgNNi85xXBfCemhY46s6wzuadjU3pS7OIzoI+dLSQFgEvb+EsGFAhBCERw2QVjFrhBKIGEJ4aECisPsf2FbHYr+Uge/5OWCuTx83r8yJXipnsykP9BihGsiOWWIBMx+EEEZAwvKdTTma68mYBle10Q+xjHSAVyUpOKgCLfxgFEUUAlKvGHE6MYweLtbQyeO2VpGdbGYp4dXMXs5ZICWchBri305EoeUrjgIJZQc5vdHAKXlkDKdK4VFkhYT5ko8b843jN2G8thPAP6sQIYdG4cQQoIQODQiGbzohP8UkjTiqNCdWZlArxdPQe4x9kMcixvPeSkBjjUuYEAqZtygO2gOp2bVLFLKdBqS0nawjAx65YTa1QQO7a7vPZ0iJP4a9yQGgKpGDZCEM0KRSs5G894NLNtxFErL9IIsws0gL/85U/nWtvathC3beMIgXjb1AdpSCX/LBGwNrczBKNNpbprJOl2X+G1kuWzl21d72n72dYXH6m+HzOBUnd82KeuxEUC9kMK8O2OklD4g9jdJZgUIAr9hbdAP43rXed64tUOssYd4wFSvyAV3y41QaSSMLIFjIw6NWPKcYMFltfz3TlG4s1hXm+b4/viPNY5YzDAi2+nwute7zopmsKX1Ugk5CNPZ89Sq3TceFSR0WYsxP9L8SHb2+Ywzzl5MAABXni9718H+78Lkh3AiDyLJP/DIdnuGAorsuUv5+esey3zu/+48ni3vAHK7BgM/JwXff884L8O9AOkwinaKTtGyBfAxTuG6Y5/gI5qjfPKTx7vnf6x7Xm8//mxNMAEnwc+Lxwg/FT8/esSGL2pvU4QvIi78KILHDxbL5ZJs9zhG7Zt1HV9eXxbnbuU4/1XGuAIDDjA/B5A//mH7wBYOCAVEoA/4JEP+I4X5DkCms3hLdG46XuFtZNxuSXKtIqjPcu7PAMMMRJbiQawABPwgAl4QPR7wAmgwAr0APZrP/MzP/jTAPiLv/kDu487AKNgEjiJlEdgnf4ji5ZjQco4qciCK3uTuBCjNcyrHDFYCQ6AhAbEgB7sQRMAQhPAgAnwwQqkQAZgAFhQQiXcQAfwQA8UvW8zDRIBgYqQLxUkiep7CbOSOQKkOqvTvquzO5sjMJPgAA6wgDRMQ/8gVEMTaEMh9MEePMIJSMIlZEIH0AAN7MD3i78oFLthYwiiEMTPUIAFSDos9AgtYKV5OaqS2i4wPEBAO0ADYIOTQAFIwMRMxMQ03EEL6MQ1dIRQDMUeHEUGwAAkRMU6XEIN6MAO7MP3+zmPO4CmGI1AtEWGSEFE/ASmW0R70rFei7xIrDpIzDuSQIEG0MRkVEZN9MQ0dAQLEEVRxABHSEVYQMIlZD9WxENW7EMQLDVSm8WBiI77048FcARd7Agt7JLqksEarDsDlERhfCTNGwkU0EFIOMMzzEQOaIB+5EdI6MeABMhOrIAKcASDjMaETEVVtMNthMLiA7w/FLsRHEf/EjwKD9BFRVzEAoC7eNw0BOQ+eawcA8DBj3AFV8jHM0QBe2yAfwxIe+RHfgzImYSEgizIhEzIC7gAVLRGnmRCWHDFhwS7n5tFWqxIi4QARKyyjXw5G3RKkYTKAZjHSuwIFXCFlcTKrGRJfwzIlIzJmZxJErhJmxTFC3AEnTxLBtjJa7RDa8zAJ/TGb5RIFxjHRyAKoyCFc+w/XlxEyQnD2iJGqMQ3qXwkKCiHT7hKDljJG0CBG7gBV2BMr1RJf1TMmDxGsGwAEtBMsRTLm8RJtNTJnVTCOlRFCXBC4xs9iVSKunSOBZiA/lNHmJC1d8Q9eQzMH9M8KLgDSsBHx/RN/8dEgasMzpVsyZc8RsXMSswEy80ky1BEyGjcydC8RoZ8S/gLPY+bSIqsxVsUjddsvY2EiR3JvXf0yKfkMcK0OSbYTVCABG1gzA2Azw0IzpOkT6x0hQY4xpW8yvvUSuXsx80EUJt8zrI0S51US7ZkSCj8O7msyLpojvtwzcXTyEVUgrOCRxmEyiAjzJHqgmhQA95szPgU0Q2gzxK9T7DMz6ssTv8My8x0Uc2sALE8SM/8zAP1yQ2UAF7wxj/cTkIcCqH4jAUwAbb7P1a6vrujOjHM0BHbTRLggBEVUVcg0RJFAR5g0SvFTADNTM3c0hgV0AEl0IWsQw10v68TNrEjQf8HrULvWFOwgjS+nIwiQM/bW1Jh7ILdFAQRVYERldL6ZFHOJIE/3cwthVEAZU5DBVPoDEUDZUsN9MC+C7aJJEFC/JAYcZeUS5+XMCElrdPLYyESuIER3dMpLdGA7ExFFUUB7Uzm/FJVBVRELUjODEUSOMjPpMZG3cDAC8c0FZF0mZS2qRJWUDxmqxhW8kskFbFOBTVKyNP4VIFRJdX/pNWzXEs7TMXQxMmypNaE9NJCLdQYXVXntNW1VMXTNFOjtMs1DR80iQAZKRWoUbjYLIAb2zH/UlZQe4cn3QBojdYGMEjRVEJW5EaBJVg7rFafRMK1xNZadU6b7EyH9dKcRMv/amy/HA3B1QzEq3Cb1HHXppG+VgNPyqiQGERWbBPGOeCAUB3Vk0SBaU3CPQRB0ZPZ9+tA9tPDVtRGDVhCtTRLboXYh4XRzzRLih0+45PUQDwM/NnYjVUOeG21JghZ8TRPyqvTaAAFFIjP+ySBC4AF5Au20jAI5Tu+mZU/CdDZngzNnkXIL51RGiXQtCxXEJxIB50Njh0e/CmVj52yCWWlB6iu7xvD2pvEObAC+LxPR5AAUlCRiGAFNVMzY0mS/0iIhNAL0hiI4zvb0eRZtW1YgxRQoYXbJbRYuRzB1GNadg2jH/qhQ5SwIp0Mqb3XwIQCYeCAq6wACRiGPyi5iPIb/yySAdAJOYFLFar4g0pQgIEJjEcQCK/jwCWMzp71Wc/NVmrlyVwNwdK1S4swFS1SXQ/CHX6ZMzpbSgrVgfEUXKub01xrBAeAhGPUAEt4Iar6phRjKOzxGLDhjN/NIiQjOd71FcEJDENk3rNdWLKM1bFcW+jUSbes2OslQcbd2NUzJW8puazanHQT39isUPK8N2UdBV6wgMx83xBYgR+oASHogSDIBOMSLfrtJF/BnhjWKXPLBiXbnEH4AwVQ3lTIQ1iIxlXd0v8E189d1LQU3fn72tK1BCpB3UHQqYbSHBGYqmwYhAzwTjqDU7PgwnuVysAchReYgAoYv1SA3xV4gv8amIEZqIFgOC+78qzQsqM7MjcV86bliqonc+ODqh5J+ANLKD0HYIBZFeMrZdXmNOKKReKjheAIHgQ6ai+r8qoVCIIVEAEKEIpclLBMdYkKpcGpzVCpRIMFcABHEEsGSIUF+INsWIEeyIEn6Ih0yoQ2zuPjoqoSWLAG46xnkIRKoIASCIYVriMK+IMFgAD2O8hAxVJDhdF/NVAm7EPBQ9p1dZpBEAHzigH3arASKIQ+fo5hlTFNhqbyxdB7DbIzqIQXCGSDdD9UloQTCIIciLEoqp7eIq+68qwUQ7mR+IPNKgERGAQF+OMwdgQszVIZRUjRTEInnD9aZAgYQd1seIL/J+gBWa6rFQACYbYEEvTmTAbPDT7A24xEJkAGF+CFdGYAB4CAR/iDdv6BHMiNP6grXWaFBUgFWJiAgyRosBziaGzUhW4KJNGKxXmG9QIuB7urZwgBCqgE0TiAR9jo+QJnjxbM84xEAzCATniEYi5QBpCAAxi4SDDjE8gNCviBE3CuR0iFUbaAQc5paaXRau3acy3dXpXmCCCFCGivBWMv3kpqGRgRvEDrVotqcSZPcp5HNBjmmjZQ9zsABRiEEIgBISCPGDBrK4EAD8AAtu7Hy/TPQT3o0HXC0aOOhvDV8fmEllIEqcIrRVCEEPhdSwgQS0hKSBvsJU3fyhuA3Kac/y5ABhAgBQlARQ0wvSVu5yB4htw4qEiIgKx2AAzwxJncT0HVTOi8xtD+OYwl7WfpWONZAJdagfE6ASYDAtcWONGwy9mms9o2bGFkgm4AAWLOXAkwNV5W5R7IDWqOhAwgZge4aYCsXeLET+UM1KBd1J52YKDmIKfxiMsqgfFSBCAYbwqQAeF9DhDAZKjuaHFO0su7bQ1FTwMYADSQARAoPZ0V7uGOgEhwZyDADUvw58Qo5mkEyAbgz5PsbBcdUIAtU3D7aYao60v9hLxi7QRLsd+thO1oCFa44ilTb07FbQFIX92G8g/vhMQgBZpFvhFkBSnKBPvGDSouxMuegOcmTv8A5+ywDFQabVSjJYVJDepgkb5Ge3AID4EkMHLUkwhma/L1ppzbJkwRB2iaPfEFsIRGdufcUO5HcIFUeMDnxs/hPHM0X+ayHNMyTWKg1l7T9ohsqKpngPDxLoTXZhRme52+hd1I9PM+fySpJEz0lMoqJ3GaNT2v1l1VzucSm2lS4IUHdIQZn8+VtFIBJ+JArnSIjNQKX1O8/QgK6HRPT7FQL94kSQxmG19Tr1NWh3JVv7s5BfRHuPL4a+pKaORniAHcGISZ5jvMdvSs/IAPyNIufc5TrPThu26KTNdMd9pP+IMVWC46TwIJV7PVYAX0zuCN9NuRRXUN1XZVz21XZ/X/AVgFVoj1rxMIS4gASRCBGIiE28gAEFh0B8DsXt9sKu3sU5XG6i7aerd3xm3ajxiGFX7wZ4f2h7iIC5+van/dqJxTP3f1KecxEU+M0qP4gUOxEyh321hukuZv5/Z1GlfRknfbG6X3b8TeKnTXK/wEynb2vjZyh7gIdXNdCRFPkBbGnZdyHqvyMKf4YVAACogEct/4x5jpF9h1DHDDGefHUoV6hVzzi51rEHDXpFuBqhrvf5fwPvb68BXfqCV7m+twqu5z3V4CoPdjwGvslRaB33oMUlAAkn5A5w5hfwxOGr/xSR/FU7xDer/uNH0E7U26Nx5vro/2JXbTm49Nvw3J/21fdWzP9sjvfd1mglGABh0WetN7hC03qKNvDFIAAb7jhQm4e7A8Uag3ZPKbd0j9WjdnhQhQpo94Bn5PMTvv+iXOAJu/+ZB9um1//FbvffWX8txeAlg/gK6r+EbO/GVrDNGg+wcEwhlfUUIGCBIVBlZwZNAggwmwYDlwwCtVKgikSC1Y8AiEAgURFHzq2FHSimdAQhSiIEPGH0uWFGTw6PIlzJgyZ9KsabPmlwI6d+40YkAA0KBChwIdMCCoUaRHkQowulQoGhkKHh2AmOqApT8UQpzIdPMmKxcveHmYYMICpAZq17Jt24CEQIIHHTGoy2Chw4cSXVS0CIJVBksv//9kKjHSJMpKKwF/bez4MWSYTXhShkP0stCkmDU7Lfo0KZRKrBQsqEoDwrBKf0I8i0Eh8ksJCkjxcmDWAlq3utnKLTg34V2GDyOScnGg4kUFrFi9tJTpxLMQFEz+qaTAEqtHsLdz7z6Zcs+fTIcefbq5aVH05J9C+bTc0gKIxLD+kZRtRYzun1KBoF0WA24W7KYbXHD59hsGCuHFC4MQSESRRY8o15JLw6xQggjSJaaYcg7o9yGINX0HXgGWYTbeiZ41VV556xnVXiqjURUIDQekttUJMUjS3VS02QZgbgO2JRAJjsg1FwZ1LTjcg8hdxNhLhWV4kgyVcMgKLCFquWX/RyOCZ+KJ5qlH3nidLdViU+19ohxpVUGAVQT24dcdKwuMVdZtaQnJloEVCDTXBQwkuRBDeTk4EV9+KQdBlCtM6Uti2DHHJaUfesnTAyaKeZl5n4WZWWcCqLlmdqbZqBVXMfzBHSu0kYWBCWdBUkEDerpFwlsF9jkXQkoWqtcLeyGHESsHNFqChtUpll2lzXJ3KU9wIDAmmWWq2CJnSbH41BsexThVVTZaEkEkz5SwI2y89PeCBx5gAKAjQe6ma58HHhRoQktC9AKiTmbEkUsxrHCCdH8oqxwpzioMGbQ7VZHimWhyiuKK6aU36prXHRDuMFqJUEJ+sE0FQW3umoCB/5HzqlWgn3Hx2mtwC+4r0QF8XURslIUBQYGyi/GyMNCNkajTwymqt+m2LKYX6tFMuPQtVVcNY8kg2eQYAmwgLEAynrCiBYmeAq1cYK5x2evIu3bV5QAsDOrV77DKpeLSCnUDUciGygW9t01DF1D0xJ1arFS2K2qmYhcvKWcJVW9mJckzmQQDW50kO/DfWWjpmiutRNZ7tiP4+poXRA+6YHNyrdIt8M4oVac337HH5DfgKCJdcWboaWsmZwI4/fR7pdlYCY4xYP0YL3WSksqrseL21lpwQe95QQO9jHaSE8TMYOlwR4gRwB1FvsLOBi+rnezpe0S7tRNXzHvhu382wv/vLr1HlbgRcJVJEJDF6ALXTGYQAQ2EXkQqIOjupTa8kC4iwuoLCHDmkRVkIiQ8s5JoEqY+9bGvWmfCnYp0RziLOaWEiXsJLBY3DHFVwj4l6N9jMgJAskwAVkYiiAH9pMMj8eoCoiOUcJiEqERFSDk/60jdMiGCC1qHFUfcoOw6OMIQihB3h9vd+0o4gPoBbyrD+KIlZBCCEgQjEo9hhda4NoEangWHByRI9eLYQx/ahVANcYBVTEfER0goIx4pQQWfwUTYQTGKQwPcpkAYMcMpTXdKk98JYZIRlUwNOxQQQQx68JhBaO1O7kIZbnB4wx0mEFA/LBTpDkWK4/TlZsv/8UhXMiFIZVmnkOlDwtCikEijKWVp8oOfemTyLZWopBKDGOMPsuEYCoBghpebwEHg2Bvrge4CofPhKVHJpEOdrpURlFtHTkDBZyQBJctBny35hoQOkKgII8hd7nbpSzMZ7lpJmcm/rpMVMT4jGE9ozCMG8YitpaJrBvGN9Yyk0Otdk44L1KZViDORvihKOegrQd2iI4PlqC6d6iTRA4ogscFBDFtJY+QiBzCTGI1GNazgZyb+WRMPHIAVkYiA1lz1H5QdNI5yvFdDG+orBjpAAkKcyMac9E2WdASQJdDoH1jxhyd6FGjrbCdJtQUq2yUtVFrcFk2UI9U/yGA6QChB/w+AMBMMSOQRFMjGIEizvIZAk6cMXeg1DYLNh9qxIcORaHFY+T1izS2JhnFdBKr6UfCEVHBMuWLEfmnFEmYxrMtRxSl8sZWzBkGTHmnAuxxCHAWwJq4LWF5t1viu69nLmg2lY6CAyECjSsAqE0FqK29GrIQB0m6uo5BircpO8Lizl2LComcoi9JsUValK13OH1QBjRAA4Rkr8Gc2LPCudrXLIRBYwB8iF4lSqbGGDLhr6O6FTYfGrK8SMGrpHrTK3EbwL8txACCfs7NBUCB8wVUYLhkrUngSuJ4GfuxXletcfI51KyIQ51MXACQLmGCNE/BAKhYwiBgk8w8DtRyh6v/iw/Ri87V7Fd1dRldU7sX3toL1C7EAkwqMXmhnFBgEo/67sKsSdwmfeqQis8i75B5lCQsW5ljLOpIQ1MIWJgAb2Cj8rgk4wAWSeEINnhHXR5ACAsxjGyzsEqgxw3a9DMhmX1dc2xYXZ498JFYGMsCKyFUQCICQxGt0vLAjDE0JOiApV9H0SK0uV4sjEENNrqMAKzXOA0+GBAc4UKsAVRgCPqjBDDIxXvgs78tsC47aRMzeMw81zUVdc/eQmlQYZ2Q5ccJPDDIxkmysSs8K4zOJ/MypRaJUhMxNsBYFgGiapKJxqaANkCAdaUlDmcIOiEAOZhAEuF4nasyTgAM0INv/FIea27Il6nvfm8fbuvlmYo2TuWqcIVvvuc9/BiEv7Qns5TblncOmyQIux4s8gW3ZkuZAsydAihXM4AnIogArGHcAL0PkvdrWgLa/LXHZNiTcESVOkywSoScBZhB4VgA0RPCMZ2iQ3c3CNXh0XS149q7QCo7sAEZgDJtQ2QEThoQV/I0CFES6AZKmsAcWMMboUCACCRdeRGsrAYgznVAPl622s62B9/6VzRAa1jdZEQEKRAKuyxnEpEx+cncT5TMm/WqvHflB3N17Jo6ojdfQsuydc4Dndf83s01wgGxgSBKDqA4lN1YVq0yd6RBfSNNh8fBTi/vi8p3vYM/tA6uV/yAbkviDscQ+9ly/O3DBlp/LXe6Uts+EhrJSdt1dsXO78xwFN0CB6jlgAlJIaOvT6dkKNwYBGqRC3A43PNOlHm5Uj1vVG4/gcjIwiHLFIAZPlc4jLKB5SqGcMrruVO+YhnYio52yBiC9TGiYbEjv3BXmX335YW9+1fMcbA4AL56po5hhMGJjF1/68PGv/+FH9EEHuLq5dZx9nMAP1EAQrEAIsMILOAAkTN+WeMHQPMAQrMeuEQ6hCVkjGY4c3ERqTQBu9Fvdqd/6jSAJrh/dQQJNaUUSmISV5J793V/+xWD/yddxDJS5ZcDWRUKOYNoTiMAfuEC7UJUD6ocUROAQbP9LclFMsNWTV3WVUYyAGtzEAq5R5qCeCJJg+ZlgCfKcBTgAaSXL/OUewyVd/l0cm63am4mVx4nACvRADjjBCvwBKbjLBPBCjg0hET4ASA3BO1ELr40Q/GyLkXXfAHiCTVgADdVQgICNz12h6jWAI0CTz6VeCbJfAwQdBSRBCGyIJYgh75nhmhEfcfwfGvZRx+lgMNSAE8RABMxhhXkAL8whHhKh30zg0dzigdEbsA3AEhhZLw5AFzBBF2xgTSBiu6hW5uQGJZ4fAxAP5qUCLDhCI1aiKwAcW4mRhlhJJwre/ZlhHvmfYCWH8kmCCGSCEORADGQABNBhEPLFLHaHFOj/IWMdYQnpQBfcIz5uwzacAT/2YyIkAhoEpECiAS5wQigYpEHywXZgQG1czjG+i6xMoggyQAjUgBDEwDNIAitAgAc2gCM+olp0oVuB4RcJ3uA1nDeqEhoin/LdRwFewx9w5MlcGCxehAe847M0gU6iwiH0pNgh4h05JJ7Ei56oHwpAwgsAQg+cYw38wAkIFC9IYwOs3wfwAFsA3ARoGBhagkmOoRmqZFKlodaVSxA8wQpsJBvRJC9ICAigE06+5WNYwFi4DYM807t8zTTGngV4AAgQnBPUgPG0SjTuCSTMHjaiROB5Y0Td1irVIAgsRtWswBM8gwLWFQZ01wLUiXFM/wBcdqZjuECXQcALzCVd1ZANyZ1RHiVfBoETrMEM/IAPHoAEXACtDAgkYEAqrAYLiqFXFp/x8dFKxAkBBsMgkIJZxMqFVdloQABfvIBnPqdN8MJphSbJNCSerBEslIWAcMD6AdyzPYETOEHBadkjQKNU7oZ2kQJ/VYkYpqSL1SAfKQe5xIAQiIACwEJBVNiFkYJUkcIL8BFZQKeAysRAgWZoMk/JEEqGxcdgimADmAAEYMMbimcPPKUlmCeu6AYk7GVZpcQK5VH/uZhSKUfVFGAIHMBCUdkLgEAEbA0pTIUdDqiMuoS6TGeXvQCCXg5DPELXYd6+Ccj6qcUEPIJfUv/oCVBAecICbUaPXJiAB2hFqfyfA0UEYIWlJWCEVjwDpoVAKvjGGq1lBDxCWxWLdM6omX6CxhmoaEJEbSwEI5SAEPxAJIAABMACBqRFkDoCDZxCD8yAeOZAD4jAIFhCnVoTD70LL0SAh+reDL5nhGBHnJRADqxBDEDABbwLLBSb0XXZAmSAHEonZ56pjLblAqjpmn7ZMITAD4RnCbQohqoFCjRABcCC0AnBDNxqU2oZoWrAmR1Evrwfe/6fgwwrWMLnX5DLCkyqE4RAnUpATQ1CBCzci46XaHKZqMoofwzUbUnEsF7FAVAAa66BEETCbEiAkjpChhYELyjAM9gqrk7/W5imgrbVUdscQHXgj/2pUmOu5FiugCq6Jq0dkyDFxwsswFspQLA8wgtgwLUOqAK05emI6GlFY/Jkwgy45gqEKQSY63nVZgUI3B+UAKbNQA7UgKb9wYdim1FBANWoRFfq674eAHCO5QnY6hrEghM8QRCcgI9KZwacgCQsgB0+QoA2rIBmRKkiypOQAgbUSlYmQQ+E5xOM19YsXccOBAM4wAEUQgyMLKCey6JuzCMoaiXgq5Rya8wix4RIwgk8wcXi7ApQwAGQhQOsqNXEJC+4AAjwgnMaLXQmj9aApsz+wSAsgAfoCSIqwAn46QxcQ3/Fh7yemfUwQCooQCRoAqaV/2wQVN6NDQK0DoIMbOPGdNkqMabg8ZGEEK4O/sDb5gAFGGdoqecKRMIjXI5F8K3fCmjl5hRFDIIgQcCd8hwkQsAgRO1fChJXetm8IoQDQIACGALmWmQPBIHziQQLMo7wjO7/qRorPcJKKN/qTuoa1MBUOUKFrSV0tAosag2D5K7u9sgqyUAm/IATTQCkVSMkZKUIqKIT/EAIbISURlyYwYIETCvm9kAwrIAi3E1iPIILmiQpni5wskTVEOAbrkEORIIEGETeZkAJyG1tQEB/wKL7CihfnlYqdMwznIAC/OhUxqqesoJfZtrlcWXDzetdSIDzZkMQBINhFMz8ZS8EQ/8w6ioH4Y5REGCaeAaDJTCEC1huCDwCtsWiAkBA3ZawgKrLXDnAI0BOFXuAVLqCrAocNMSAnwrBkaaE/ZnruWYtf2ZCJigCEFNSSQ5xOHqvfC6fCATDOd5qDpwA47CCfWAethWbJdRG32LxcxYbNN7FAYSACLTKvp2nrL6fJATBrcIm2NmwvCqpD2Wq4h4c4NGx8FTEqj3quenxChRgDURbDSCLCAjqMKQCHrkAKwwDg7iAIgsoRewbBsDCMEBOBsSHA5xXhhYJrYIrycbATSlAyspW8iyw/DGOAzvwAgxDRWAzKrsaf0XCxwTDUkbb+GLkoFrFAYDAMxbHLvOy0Ib/mQQEsyApQFUUM7q+RUHQ6pWV7Aer8RiGGw1AQ+uMskqgLkGjcqtFQDdnQ+T40xvmQCZsIqFCBH0oAETk2zqzMy8M8AHIwDNkQwZEDa8aCa4UxPtRgDlqMrgInpe9aLK8x0ATEzXDtFhpnedKAleATJ/mAAKirElmxSDMLQS45UV7Zt5mdF1AwB+woUaiMK8a6kAw5AEMwgoIwclWmwNjs/5QB+ApBkx3datBF0J7nDfniK0GAwWI7nFYEkVnmIcMdRbPbZg1byWEQAyIQATAR1XMq2vRhXRu2A+UQCT83WgsRyRMx98ZTD6thEoo2lcnn+f6gCR0XVecIxCs0JvI/6xUmURV0J5bD2gK0cYApzAFXNemLVzvLV2YxdZahgCWPUdhc91rH3ZUicZo5BNHQRdghHVkS7Y59gDmCV5wRoIvDJ7QdraAwoLRuQA0LoSzcrQPIxxeDx5qEzAvHEAE/AACh0SGvLaiGgx0Ldpgc5TBGEwE6HYknPeDEeAPVMIXTY3WSYdsxiIIGPeAylmdfBnEHcBcg7MPVtvoWoW4IXVGjQSege54HziCR5XWKSpCRwBkn3c2RHhhP8MTnPWiZemJruze0ndMaIEUEAEOhDg7KUERwIERDIEO6EBSCCMTQMEbEKPs3DaX9R7EXYVzB0M2GN1AC8+bzNcYyfF53/9YBMiAorpOgpN3eT+2D0C4yOW494bsCnxuCPRAJliCuFkEh7vEF4j4cBVASKH4CEyLLgrACIxAzL0437AJYMgzjWvAVVgCSExvjo8GMfXFMHTxYRg2tA75KZT3H5R3dye5kjO5dRFMsVzFAlTCyOmgCPxAJswyRYBAqNL3lndAl3t5EZz4EhiAAYAezDlFmQuAIQIN+BixXKHkVbBCCGRCD8SA1y2HbcO2ngN6BKgCoHuuoN/YbmfDg1GQ80kCV5q2gyzASijH/obAnXeUcW+5DaScEfShoDXXLsYcUHSLwtQXsRidtZ12Cv8BEPhTMCyRYH/ddJS7505HWHuuuvP/lyTsdggoNH5gd12ftbEhKJNYdw/0QNEtAH1rQYBRxpcf169pFbCV+QBEYbPobVs+JmCMRmlE1MaE0Qn0QEhER2Dz1+01uJCne7m3O5N/DP8sJZWXT/LS8h0JR0QsQDbkQDbw+7LLozxi+hAY2TyZHQZOuwFAQS9Uirq05UVA6ibzuLcOw5wJUggc/Y25zoILOcZTwG5HAiQ/GCCVpRDUAJUbhiQEK0RIHB7x5zNwOBI8gNiLvZc/QBQMwU/Ez+eZ3bQ/oQDAuJaoy0AhR3BCa8JF9xc9Qnh5N9+LN0J3/K6L3AmADB/XgOFndwnI8d9FDRurjUJ4V0AZt7+PPeU//0AVDIB4SMy0Z5Hogfqoa8kEkGpuKQDhCrY+ObAldWIlEZNYEe50RPa79zr/VL3hS28QVJAcm0Swo7ZdTFl21u0CKADDDvUXVP7YKwEc+NgHSbu8tb20v8iWWEBOCS7da4SQL0cTgZ2bhCUek6hYx34MBEEfu7L0BoPAiIR03LLyhtl5GUSCKASDkAII3ORFa4ESGP8DKMGzU9GY/FJkdT5ADBAoQIBAKJ8QJlS4kGHDTyAWuHBBiiKpAwcWWKr0hwKFCBH+/FEFIVVJihcfPbKk4M8gH5GynSjRY8YMJzVn5KhR40mQYJlWPAtBQYalA6kkwGJwwVFTRxgcTfDggP8XqUepHGbVupVrV69fP31R8oBs2QdK4IwguHatwIEDCsKF23buwLhv3eI9CHYrxIkVSUGwiHGYJVYhWR3VoEGChJKCMapk5TLbsxVPnGTGqbOGkB5BYqw4AWTon0eKlzJ1+lQqr6oLFvCVPZu2bDxjzZatorZtwbsE7bqli1d43rzABUarzTCiCwjPoT9PBb1kqsWLYWmA5TjVyQWPFETwIeIE5sw3ce707FN0thAyKg1TDOuCaqcYMMCiCmEBiOX/AfwPidzKKkIH4JAbLq7fjvNNLuOMY3CASQL8hJSIAnshFQ2rK6mx7LRjAJYRt6sOgshYGkSEGGw6b7Odnvj/LJigspHkj/ggSIq+1e6bYL/+KgxSSK2OIJAsA3tjq8G7iEMOwrqezIuJCid4ZCIIOEzFNV4ak8ABEpUCczteHjsgJVYoEEGTFjWriTPPggntGSCIio8G65ZyxL6mJmiNP/+GDDRQM4w8ywi2EmRyLgSJazTK4x4coIsAIXkkMAjI3JKXLzkVkwERRWzsMatAmCybIM5DLyfOeoozKDqLks+6HffEgAE/XXjEAkF5DfC2QndDlC4Hh3uLUSejVDQvAygE0MrnNHVA2i/DHPHTa8F0wCQzTV3Tpm/d7OyJH1wVShJfLJE1xD2buhUWXiDIdYJe6a2tSCOvOHBYYxEc/1ZCKCMsDsK4pgQwIiw13ZRaMK9teETuBPtuskhYdPFFIWKcMagQJBkkPsU0qI/dqDxwzSqs6k35qzwKfeBQYRGNVEF+By4W4OAmNNi5F6IVk2FsRdSPuwsNG6SyIL5FLwedMO7hp40lKcoopJQSebVbS+7OSpW55mpAI5FUctFFFyx2QX7FlktZ4wpejpSdt5zWU2vrw1bo6Yg2VYRPwHWT6Z6CyKSEEoDo+A+jcgyRx6cwmErrR7qOvCGWC31ZWLsuHzvgRhUl1kHjmq2NlwUQdk1an0G9wOGHyTxxAQVMDeGTE/p+swdyVyjhhGw6OpyR+erT8778fgRU8uM/uf+XwHxhZrLsR4v7nNFIhet8gLZpm2ABUnhW2AEPfm7Y7hKnM9OwNP9AqPbOPCMXKEVqpOBGWSVYl0cMcDUe+a4pN7KKmAGYpARVL3oFjFDn6BK62Thie92TFvhI9ClriW9EjMGbmcIjCRFEACEl2IztfAKU0URCfpaYWv2qdjX8lSxe+tufyrBQKOYpCWZk602DNre2syFQINibjaUcCEFPiU+C2RlaRlgRAUk8QwEJcdMMYHS7EJbgGe6pE+JooCOrNWWF8MqVI17YtZZFoYa+2aHYaiiwmzEIWXcxwAD+sz1MKYxhSgHVUoq4He5gBHZGO0FsELKCVYnrB0EAjeD/5jQUGbDCEr9DSogYwCOpUMUqsAijyvpHIMs171iawyHZHuW8G/5GAGpYjhy9J8Q7himPRuwOBjNgtGcsJFzrCcYtV7AC+A2lhFiEZK18VJWrXDJlKSiAkZSgA1D2K3NpM9aD/qWszz1pL7ShiAO/Fz4ikkhUKGGJD2KyEEEyTUaZCI3uRDCUQdwIcVRLYY9YCBti1qtIxzxmWfJlgDKakYbTUxsp1eioJ93Fh3ypyhwfCEEJbrOCjnHdI5IYCRFEgiE5IWQMYiC4Eyginb1jpHxogJ1P2Sc/LHQBIOfJqwfY855kISM/L8dPmh3LeWqD1E0P6JblwMI5qYygHVXn/7DF7BGJg5AoBxeSg5zA6WlUfEY6SSgDdl7kkSMd3rtekKuU8goPBfDqV78KB04mSpTPq0tNl6RGJw1HgXzBQE8Vpkoi5tGCFpEMBSLxDEsw5BkWvV1GdfeMp4aAhINgRSXSdZT6pYakwbTKVgWVB7CC1WVjHata/zmzfg4soANQTvZIZ7oHRnCuQasrLCUhUYegA4pCmOIJTpBIEsoPsfIhyWKB+S6rzAuyQjLmZL2azObZcLgyLaD1cHbTYlVzNqH1njYp6Mq8KbEyWVlaDZyWy9imMwS8lKoJQYrCPN2nZBfiRW+FFEN7rtSrMwxgcc2Il7Ml65PTHBhzZbM90f/+zI5Aa6jrLNESicrOIYLELmhiCwTSdFcShfAFfBJbEvutRipZfQF6g4SFr5mlAEUwgD4tK0DiGhenJc5skwoKlomIdmH9FVndHla+1ylRok207k5+oFERiMA9HBuEVD9K1VmNl4vldQGGK3QEHCABCUseEBL8MGJOnpi4AvMnG8vmzwGMYFK1uabpPAC+CfR3pHZzKLeouzetlEAnT9BE7p66YO8yMrGKpdt93sUfJAeoDm3wcxuYjIQ2VGEJ8I3pKIlFPUVjDlmdTfFXqsJi0jZMdRcgkQZeaRjqZoMrNciBEH4QGkUkkrAU+DE7ZfVIpaxmhS9A6Z5rg4U6HKH/DbM+AhXa0IcQ7/qsBJSm9LLsqBE82isOcAE2J83YuoWqO0WFCYG18gyd9EAToTkBdyXRsUXWNtUTLvLoYP2fFhyB3OWuQx36AOLLWjazzKThouvLpC7T5q0IletIX2zp7DTbEhHAqwj2ypUefDrUmYgtg00tVcTWWdXBc8oEqsLbcM9mBynAAhYsjoUWYOESAlw3Wee7WfkGu3rxLQixvbKA7tERFhPAd75jjMFBpFbNXVFPnEqwY451BD4LH4a6vB0VB0DAAROnjRl2kPSkbxwLZFA3THftL+ndTL6bO2tc8CsbuG4q2Ux5ccwfIeBsUNQrIuhMdqk4dp6zk+FV/3U4nzZl9NmYQ+lJx0LSyQAXAkRdygDbl02b9EzBj+ANceSe6RimGsVb2gESOFHRagyWFXQm1FTsKFH+cNhHyOcAt9UAvh8OL7nLRgt1r3ven87rmF29rCT3u1ndYkq3HR7xLU/NamA8nQUkkeayeQLGgiAaoagz8+C9yJ2GvCcfQWD0fMGD6ZVOBh2kvrhSPmNak2Rlm61FDv8xNkm4HkGo8Eh12rKKAow60dkIoQYFr+JsUc15D2lRNRWICi880HywQF/pafD4lN2N5GAKShrNpqaHIADkrQ7vdOxo/BzB/vSEAcwPov4t4PgiBJ7gCWaEioYCJLit85APO97u/v+KTv+8wgv4bwf2gO8yh9E8zgDTKvDKJkC2R0vCz+UcEAIdgQEw7QACTBLCiTayAdTkRJGm6vg8RDvo4+0wwAFIwQS9Aun4bwyo79D4zvqkDqCapPAAZCJWbkRczikqYAzbZeheJ/3IjjaCwbVioATGLgIqQQE4DwLupH5+iUc8gPmgkCuaIAXzLuqg7gBfD+QEb2xIyRgC5EoQD3wc0BFIwP5Ux/Eg6iVEAHKWA9SCwQ1DwLASiw4bQzvWZQTfJf/2cCtScAf8j90AUUEACJpmCvAEoEK6A5s8YALGbwwr4BEdYTt8kLpm6T8wcEaeIRLWySgOIIuwY0Ty7QHh7sL/SlErUJD/UnEV/y+NnImAes1Yso42qgLZbLEpxpAESEBPYCEVDmBisqEEAuRUMkEEJCECFOCE1oWxwJEMd3DonlEr+pD/LoE39ikQ36uZPmmZ/gkuuIBKSEG0avEbH1Acx/ECtAWijCadKgQ03DECIkxHbo8pcNEeJZAUSDEfGyIaoW8aDW3K2q3q1mq4MMcAgmTo4qoWbzEXxbECLkACrOIPJCEEnoECKqQEVkAESqjzUuFLrKoeOxLuElIkHWIfoY8KPy5tTnJfsmyAhIULA2RLwqxPGDIcxXEHzbHfgPAEbAxAQqAEhoKROk+86g8Xye9dToopHYIkl64FxsD6//puKv+PAJfEN7whSDZlK/sEP+rRIXcxFXYv/U7AAv9DEnaHAuJRsT7P4ZLSKVSnHM1ELhvCKZWuBVogDaqwGkOsylrRBRcEKwPke7gSP3KQBBpAF4fOMCixBBhzOURgGAchMquKyBbnMuHldTRzJPkxL1XRCveJyvpFSCxAJvHDBDDABJrCAirgNcXxJq0iAmDiGdSxQp4qEuDxNNyJHoNHZJjt/HYlOBWCM+tuBVfRNPvFBbEQ6jxBSPDnOU3gPi3AAhwhP12zJhlAAg4gPGBCBLYzQNDSIyxhAYgSkhgLj4LGMSyiVM4TPROCLjvTJKOyOAEyCwnCAFBuNmoRP/9NID9JtAIgwTDLUSIjASZoM0BY4UC/8yhUbYLoiqhgBxIodCEsNOnuMjT1spncDZTOygAQMUiW8zktYERJND+n8zXtL0XFjkAHYR2FYp3kkCitA4UubaiGhlsyoAFyVCGeD/riIA1GLD5FrBqXCVEM4LOCZDDvU0mX1CsrgAetYmIk6hkkwUCFgrYeQUFJQsKwgzFEBUIxwjAyAEfDNCHUs/+o0TirsgWJZRu9zxaRdEmZ1C0xkwJ3Mht4DEAsIROGUX7iUf6qo0u4o0OIBnZYQVEXFSHygP+kTzT7CVI1VAA8NFBM4Huac0QdATqZEQIhMiwn4yUk6gQAhEAnyiP/guxEOuRZt+VQWSEDEvVVFSIPWuApfdQK0ZSZgoMgPpQ2EspSG/EpInA7+AN2IsCojhVARKOjvuvnLkJGoTVaJYNarXUhYrXuPPMuVW80d+2NmEAMBOUFvmchWZM17aYHX+cP/I3mCrQ23nXnDqfO6LU6aOBE5vU7YCcDWCFfF6JRd2AM9OVfnekf2WJgBcURMOVgF3LMxgxMDBVRXWJFCfQ/SCEGBsvUbiQl5pWqqEpj51UypvXVQPYTdoEuU8AuS5Ya13SscpVXJqBlD1YqhKjxRMUcC2NaazYECNRo+WIYYuDaKJbOfrbzjgJtN3YlWGFaj+xoF+ILdiBbW2Bp/8kAQzXUhrDQTQVl6HiGKqZlWrK2JA5gax125ga0BPSQNihgbIWCGIsvXRT0Z0nibFUCdv4gA84LbheiG8zAM+s2W/egWx/15GSvV7oxYajCNTrkIgojwNYVcT0VWZcjAuAsfkLChE7jbHl3GIiWWk2AcxtCD8xgaS1uZJUJAEl3IJjgdOlFMEonU551MHwXc2P3JTw1YmcjGwQHqjziD+LRYnnXddk2cz9WeB2CeCvueEl2eWu1Q1VWZf7iOV7gBUjifiGjcE2IJVpiECggtWb3P7KhDd8P88JXXseXMAxjWj0WfbcCD5Bu41TwQAhg75y2eQm2aySiIqLjOQZDf//Lt3/xanahjTa00/I6xhdUgRVK9ecm92wzYoEzIALA1oHTFw+0wBx0YRuaFiU9FAqct2ua4y8AY2N9dyUwt38BmDz2dDlWwOCGjyjg0YTAi/POtjAUQF0zAIxseDY4YRLu4A2ggAmejgm6AIiLdH9gQyIkAoYX4IgVoBIO43D/NxK8tgQO4D9WoA15DP7YLkGt+CLe+HLbdoZdtYsp9E9hIyIWeZFVAonnWIRX1GtpdzkyweD6uGM8ELE2b3xfF3PxFZHDFARSopEd+ZHjeCNC4nCN9TZrTmJzJ5NPrRI4+efkY3K/w4QOY4YtUZQplJRN+TseGZIjOXZTKwRiooT/aSOXdMeK5OdGfG58VUKVP6KGfVkkUyKbtZmKs1iOV5mOATgm8vg/gNLy1G6d4pCKh+GNXfeN2XaGIwADrplCv4OUHwEESJmKIfmbrxeAtTNAcifn0kkSPELhDtiW1/mID+MjkGqeg/Oe8RmfLzeLWTXzVtmYV7Qy0tCJ0YmwCusUVCGdfy6x3jiGk+gjMsCh0ROiIxqJkViVv3kQZBomKuMEJMBAhc89CLoQQIKFq/iWR5olPmIQelmlmZKl8TmLWbhtvzkk1pUCWnkYf3JwyHa2PFAjwKukg9phP0KejVouwSOiKbqimzokXCK1jnWcAWRwBJpjNDnzsjhdOM+W/w3jcBv6q0WSFBRArJf6MCLZqWXaWD31F3G6rbPtmf8YgbE4iQYhAlIar5lSr0GAotv2rx3WrGUarcljo/X4Xb0X88D3gOX6dQ+XqCE7ssearPmZq/13ifE4SHLpqbjL1J554UZ7q2PXkk47H3lBqVm1mEEiuNfVB1xbSOCsiggr29bpRg64cF/3MGR6Snc7Hx2Asit7jj9CqhgacfM0fWDbqbDte6HZEjYPoTUtuqebutv2t536D2Sgsbe7jgPYuGWCx5L7ew8rHsv758CjtMsyvaEQA5S6srn6I3whdv135rIhJjjbXa/NviOBoBs7v38ai0tbrQHcBBtgwJ2aof+fOrr/FwhvE8MN1PKSu7Ay77Bu28JlmgI2N8M1XKkzoMBjl7Zp258rOUgCC8IlHDGoeL81oiVMDcb3cMNZFZ5bvCOUXL43O1DedcEjnIRAAtXeOKg3IsGJfA/ZG8H9d8nxakBP4MWDRCYGa0WjygP1O11MaCOG+3yzXP8qm1o/vCMOO9vseMcavMR3TO06Yspt27wd9n+L+s3l7reHesmzzc7v/ARIvEJiy1MjvCMam7n125Yfgc3/t9EJPdyO/NDpPNHNvDIIe0iuzT0i3dQ+gpZ1l65TJLVQZtMLvZA/QslTC63teLCbOFD2/L7997vUma6vPMJhvflKZVpr3Nb/zdxrn4HReUXn3JpnQ0LVEbowKsHfhH3Y5a7YZ9h/zTzZkXnHcnxIIFzSZznNAd3acx3bw22y29bfQry7uoumm5xX3o+EJLynOXm0TcisiVHdjY7d6XiS4f3bBesJ6f2+TW3SK1Y+GJ7F+93fww2iFroj7Li7FnzHdkxxe+Wzo3uRDnpeDRevpBvi9wzgW9uOgcBTPZU8BodeBrp3prwVyLu8nZvaBWzkSR7DwGPi8erbMV4m3JBeTkCdFJ7OAtm563rmcD7ne6s/hPp/u+s2BWvZgXLpxb2wppyRSrV3g1yJrJ7pU+qeMRfqRX3ZgX4FvFtQLIF3phx2dPcihJZ8/2HXB+4a7LeKYwN9J28TtnRncFbAzQOFFTaxp1eCvG3LRGiAfKtdpu2+txwANtS15xXB78v5ktM+UHYSsakY7j2EBjx/aIX66xv/hXjhpFbC2oFg2XMply45E0Q/QDgmAtp25juPFJCifuzwTvS3Y6159I+nKnIlwGQgElJ/9Vs/ozKBV0S++E6jBsPzAkCRcH0Qdv7b90nffpFIBigg9YGS9TEKKKo/QB6BGGWfkbaHKL1EGZetHF8pJUBgca1/fxQGAgpD+0MACBQBtoC+owNFyeExMgHiAKlUEmDBYuDogqOEDAxqSJWKlEQInypavIgxo8aNHDt6/AgypMiRJP9LZnTkYQIsCakOWPojgwKFSCFo1pQkKdIgkxwrhZA0aBArS5YOCEzFqyADhQubMmAwwQGvqQ4c8LyKNavWrVxFYrBgwVFDlgeGmSWqQIElBawiDKLwp2ukbED/sFL76ACEVFUZYHBUAXBTRxj8qkw5YYKJrowbO37M2IIJK5CcwnIggSVECEZdPALRVibXbJEkuWV119ICvXwPNq0QtikGExhqm5CMYQLk3bx7+/7kygQkDpDAVhZrUCovCBIlLgChICgFrZVERKIQ1O7QRwsG8nIAa2GFwI5ug5VsIv15E4p/u38PX+RtSMXX5/aAf2qqF6QguHDxHCuDSMJKVhT/WFfaIBHYRdQj/UngAEKOgLXQbeZdaN55X8XHYYfwTWhBfbPRhhh+VSH1AnOkeBadD5FkFcJPMimonQJ5eedaUyaUd+F5PoJ1W20WeEhkkV01MOJ67NWGAWITeKDccv4toEAEkYiw01UihECBJBQsGAFbQ60GUUET/KWeehZ85aOFGo64oZFyzglSA2fOhh5utNnW5JNV8ZKiC9BlIEk2IWC1pZdARYCaWqqx9p1KuX2VHoaSaZgek7Sxd+aQdH76KQp7ZspkbolNqtiZJkL5wgtUWpmNCFiRdp2CC6ZmyY0QgYdYkkC2memmiQ1756mQgIpsh8GduWeq9zl56pPP/0IJqAuWRCCJCCdgFaOXQUXAaGrc9YeUAx7ktmme6I2qZ6l7liokB8nO25srkjGrKbFPnnlqSrUlZiIvpCzACgXZbHvVIJHoBO6taz3CnUB7gXcqnuu1qW6alappHyQq0AtyVz9SWulsJps67L//4gflwJZke4IMWOU0Y7gMRkwuUojt+aNx9YVIn3E9C/1zAyEffRUK5xX3c88YBouyn8tROUgIJ8R1VQQ/2XqruAKRWxUszKoZtM9A0weJFZSljXbbbAeNAtJyh6SCz2sT5/bbSwNpMsBSQUCwws9Mh5UCOGX3xx9p2Thuf9+Za1tYQTONNt7EcYD55ZlzoDbnmP9TZkHcc4++EW30cYAC5qlvvvnpbV+Ym1QveCbglYRnlRONqOF6o3dSnboQJBVM3sBwmzfQwOWrq8463hboRnr0F6Vk/AYboIDC9dhjj/oNrZe98lSkfFb7MzKPdt0fGYjL3WoST5WSWICNhzwkyN+PP+vLf742JCY4IC/pRa8BvPBA6KznClfcwHo3cMUGbgBBFNxge5grzr9kNzAQgCADCsuGY6wziAykBToQ607O+hIe8QgPfyxEniuw90LMJa9t9+KFpwQ4Oki8gBcTgIQDrQfEHzowgS98Yeog0STZTekRbInATDz4GOusTwEgeIQlQLCa/uxlKgZxDXno18L/MN4vaCt7gQdwSLoJQOA7FuCAA1XwwyAKkYgoaIAjMLii5zRRYSF4Bm+eIQnFVbF9X5MIUr5jEL9I6DXjaWQFSECCBkByPGF5EqskgsbRTYAUO5xAG4mIQFASMYHIcwQslpPHz4BGQDO5km9K4AMqcidiX4MIQSAEnkQ+5QJM4SUvF8KUhWDgMrxIBXMW4IJMzg0WEnmBAzBgPxSMcpoJrKMdTzmlBUBsUBzEiSt/c4JYzjKLhrQlLnHZxYM8pSHrbKdBiskcAGFRmXLjhQscdy5H2A95MBwl8khgSgkcU5vQYUsG3OKDnMRHJ6ygpVH2UqZiZqYqGshlOi96mcxE/+QABKUiPZHmAGRykhew+Mt4ItlCElTgAqfcqDY/Y1C3DCKhCOMQK0CQK4lBAKIEuWVmMlPRy2jAIRrQgEYj8lLo3OWjR4OFSNcInl0OZjAXGItLt5mWtgRlQLIykgRIUUhbmvOnQC2qWY2qmY1+Zi1ssQRTj4bFZlIlne1sCCyMakywQoyJqDloUKD4KUkGBjxkLRNZD3tUsBK0iqRwhCveGrJBPOKeEE2KBM7qgLOyhDlGWatBOViToy1jGdVswHjEYte7OuSoBHmmID4GWaRJtjs8RexPbSkRji6ArazIAGClJw8WBFcemGBBcTFBXOEilwWxlV4IIoCziYjVlh+cXYA2LdHbFzV3u801FE5Mk7ihEAUtf5iJJLhrkoAAACH5BAkKAMIALCIACAACAasBAAj/AIUJHEiwoMGDCBMqXMiwIUEuECM6nEixosWLGDNq3MixY0EuYdiwWZRli0kAKFOqRLklyyI2Ybh4nEmzps2bODWCYVNyZYKVQIMGdRkzp9GjSJMqFcYFTE+hUKNKRZklS5ilWLNq3SrQ6ZapYMNGbXmVq9mzaCuC+Sq2rVufVMumnUvX7E62b/PqTWm1rt+/OdfuHUw4LuDDiC8KLsx48Ba5iSNLHri4sWWVAdxmkTm589/Kl99mbjwawGbPqM+CDp239ErXUGGrPJ26tlI2slmHzi21dBbbwHGu1q1bdmberwGwCc6cI64pxKOnND5d7OPm2CvqQC6992Du02H//85OPiEuA93Tuz6enL3U6+XjC/sCB3x6sOCNj15f2n3Kn6bJl10TRWx3X3e5wbbfgv4dl0ACW3AmoG1fRKHDgQhWh1lU+oWH0nITotYEEkUsASCGKAbFHnIBLMhXiJ190UYRA6RoI4cuHrdfclNICCNgdTwQxRI34heWfRyq2CIALeq4ZGZg/PjXiEIiQByS+LGIo1D8LclkeE1+yWSLCYAoZVoyPlBikYVhOSZKXgLVZZNO0nnceGeaZcYDahLJplhuwtnem4SqCKeXdI4ZJp55ZuUFn1dceKObvDW4ZaHVJRimooo2CWGjjkKqw4n3JeidhqjKKeiX/YnpaqJPIv/aH51bgKrUow8oMQSpfwK6IauurvrrjhuGaaesYuoIwBS2HoXrA3QE2ithLmqI7Kt1Jnooncw2e5MXBfAZhQDTJsflr8KqSuh6wD7Z7rHwxtpkt97OJAWfD0Rarq+dssspuqm+aedrsmbbbwC11tvRF/jqiqK09sUZJ2bE7missazGK2i8diascEZN4AuttBlOtam6GRfMoLspU3xxthzT+7FFSOBbBAH7Bqtzuh4amumKK8PM8dAvt8jozA4d0fAQ07YaG889z8rgoZzKSzTRnR6sHNITPTtyzozl2Kp/YAI9cNFVc9xvGVwzxDC+V5ALNtSzymkqmO+eLe/BV/f/e3CPbStUM58Ol8ufyaqSva3EsW6M8dWQx+tx4AUpjW8UJP9JrLkCO0k1xnxDHnrk81Je0L1wSwr2xABv7Hi6j8OatdV606734nZGabowIYtMx6RJpnq401kDu63fWo9+rPKQ6055kHBbmXPQbW16bd/LCw1v56Rzazrq+BrRq4KDEoytxR5mb3v37F+dwNEzi5yv9HPb7bnKMKcdNKxDM9/+sQlw3sywID/xhY01KqOa8cqWrP3xj33++18AZKaw3sFNbikKFOsEZi3uact6RZOgCOMlwHpBL3yaC5Z7lCU1p0GwfyOM4bFKaCstyO8K9FMPphDnMqkhr2Ug9F/n/yIow9Ip7IR8+l3TYKfCFRHMcwq0HRG3p74i0omGebKhyHAonUr5jGKLw53VCEBGAlBxe3ybYvfUOEET8ilcD6hC5gxFqScGjGVNIoAAdDAEOFQhClUogiAF6YcqIMIIQxiAAfaGPys6Eos/0iIcH8A0y3CHeHRb1XoIMAQjFOEKD+iADUZJylF2AAeoxAEVqFAHLIwhDTpYpMaKyMarUfBMdQgXHDHXRZ/pp1qs4uQnRVnKYtrglKlUJRWIwEwipCAFO7hEGhZZS+w5skWQnJAWdImvSrplc6cSHqZOBgBhXqEDxDQmKZOJylUeoZnOfKY8yTDNa9rTe40iIL4KEP+3DMIOUcJKwBCKQExkrvKgq0ylQVcJT3nGU57P3MEYqHnPa2YzPhZ8YxUugyV/retJQ/ADEeLghiY45BCoiAM8mflMLED0pRGdaEUdecsJYQGOBQiXN3WIMslddCJNcANMhwpRLOxgGzO14k+z88ac5guDR7Ib1KzFuOM1yUwzOYRQiUrUMWwnqSOsaXy2+YCchkuJT+Ocr1jIRDhtgW040YMbWsBVmB4VrCOU0hHMmtN+fjOc6wrduwCHlK3WFaJjEABe/7fU4GyTrwUoQg5bg7K2zq40EVqKXA8rzxaQQZaLJZ1Ys3NTyMqRZ5rqjRcfl7LMZuUQceBsCjw7qtD/kq6xtikrXym5s3O1bqq9xVsAfJQVwx6WDF+17dXgl53H8vUK6Pntb+t2RybGCrc50YJsU0CGASjXljaFbAFOi0DyjXNbWDWLHmLL2R0k97skFJBuzcpbOt6Nc3hkWWCN5hf2EtWlRCCDYuEbL+Yyx7n0VR1pJAaw5SWAuGnxL0RXGmAzEvhYFGQBCzbB4Q7DoMMcTkxpnxtd0ShphcODV3rpElsKw/MIR+gDAi7MLTYcQ8McloWGcQziTcAABipQwQZUMItZ+AUJ4uWlkcxbWbNZFWGJaYGLl3nQNqSBxhP0hB0+MItN7PjLPAbxj4Es5A2Y2chpma9ZDejbniqu/4E5OhhkAJOCZiI0oVTAgR8srNwplMEOpfgAmAcdZjGPOchmTjSat4Jgp3qTOqgq2PE0uT4yGbguekjBnfPMTkTwGa9T0PIHlkHoUvfYx2MmM6LNfAMUbGArIzarX6NKTm1Z9V8DA8CcD6OFPHOanTjoABKGsFg/b1nHpTa1oVOt6kSbGQUceDVWkLzbInQ0ahxsIdbe55kUJPOU4A52B24G1inIwRWbQHayB31qDjN71c5uNQeivRQ155S8bu6gVB3XuBztOjEKFXc6j7mrihr7A7Lw8rrZfWpmN9vZG7iBvOedlEbnlM3i5FLFVug6KabmC8FGpTrH/WkrTkEMrv+AgboX/uV2uzvVQS5zxCMu8RvM2wqQkHZO7gXZ+mbyVZlioOxGt2LJ4ECdpSzAe4vIhi1/WOEs37DLHR5zmdO85tDmAM4hwQGjxDqnSljCBgMWXGWl8YEAsA0qjj5ygl/TE6X4cYej7vJl/zjmia65xFHAd2hv3QIWyIm9+Tlj3zLOYu4yG+0UdenIxKHt6BxXAmToZ0io4OlQX7iXXd7lQ1c971jn+7y1DgnAmwADOBGvmrS0QI+CkXT/nswXjInO2pM7hubmwOVBTHep97jIRVY13uPdatGPHueAt8DpbWLx8ZqdbrYeYp1SFi/msN2UtUen0nE/B1fLfe4cbvn/hn3P+SJf/vNWd0Xxs358SJRe+RiYQE2kIN4CYPxzCrpfrts32sm4AfvZV3vEJkJTMAeCsAFj1mPjt2N1B2LANwtVN3yJ5grq13ejd3PuZ3rx5wE08XU5tVOfQ2lQNH0hxDGNNxkAGIAdIEcSZG6uhoCY127kV34PCIERCHEU2HfsN2/u936nNwEeIH8esVc9ZyCGJzaIVzxYEwCx5xlHp4K1FwUlFzkJIAoHGGQx2ICctwk1SGQ36GwUuH47uHU+GH9AGHgdMXg+F0X280GiwzHYQQVQaHsz1j5qAApChoVaqIU1CHxfaGYUWIHGd4E9WIYb6ABouBH1F3Y9Iyws/yQ0yiNGbdQccTCH6HR73RMNoPCCeriHv8eFfeiHnzeBgWiBF9gAhaiBh+gAHNEE9cdF6II2jKQ9DsRfzfEFltgBYcc+WWAHKHADZnZ5WciHoBiKXghvpFiKg8iDqQh/h8gLrKgRFrd6qnVZZXNGtRMARZcaqJCLuyhaBgiMQyaMw0iDoWh+o5iMOWiK84aKPZh8PwiEDsALvIB6GcFzkFUEOpN4iNePDwQ5TYgaufgAyTWFx6IGJMAB4oiFqbaF59iFfxiIEsmOHNAA7vh+ymcCJjABQOgB9MgLGkF/SeYvZxNGMISNdEIeAqeCBTCAkNOLHMCJDJmAXNhhRVaMD/+JjhK4ARKpjBdYkc2YkWboAfPICxBgjxfhgQWAOVOTPvzoSCppidsHOQVoAQqZaDM5Zl2Wkw/5h4DYk66wgxV5kfB4ekPpkUYJAYlYEUQIWb+TfycjRW4oWuSBBJb4jRxjRgmgBuAwb+I4juSYalxpjF4JlmG5gxZJlmXJkR5AlPT4AqRAChjRlnz1lv6oP5IoQSfoGXI4h3g5NFlACRUQkxIXjFXHbIP5gBFodV85kYOYmO8IjxhwlkUJmS7AgTRTf9GCYvxzjTIUINlBBHcpdnYyhZNgAVZAms4WgWSmaoO5mmb2Aa3Zk8aXmBYZm0JJm49JCi7gAhdBbW7pm43/ZE9wFYeWGDfFWZxQ8AuQkJxXCXGrWXVdKIpeqY6u2Y7WGZsaaZYd6QBFCQGRuQDfWX9GwFZwVmkxFJCocQRzqCYWZpABQAByYAFcp5zLGZ/yeYwQaINVJ53SuQHSaZimaJ2KqZGzyZiNWZRGyZ0LEI0UUX/2N3nG813GQB6dmX1mJYUtYkafZkbr2Z7z9ot/eaEYeozx+QEqgKT2SZ0oQKINQALUgJEmuoGN6Zi88AIASgoLIKAVAaMFqjW1qDbtA2HAsZIdwFcF+qDLowYYQKFBWpoQh5VFin5IiglI6qGG6ZNOKgg8gJGOwJ8daaVXCqAusACP4KIO4aUiuIRQ/0keZoWjObV0xxKaFOqefAencRqM8CmBd4qVH/ABeZqDTmqRUJp8juAIs0mbKpqlhfoIB9ClBEp9PaRGU1QeOVV7BXCmBYCXZFScajABgFehlzqkmVqs0TlkHwqinxqqYTmqDSAI1FABgPenqKqqHwmZkdmqjwCr4mUEMlpNRUQej3Wm2pdTUVCHdMKjEToHbep+FyikwOgKYDiBxppon3qvzMp3owqlFSCtp1qtKEqUq5qtrQoCiMoQXjqLykUeIkmgfFZGPJoAUKAMJlCpPzmsN8Cs8rqx8qqs9wqq+dqkewoJ/WoB/wqw8uifjwkBrGqoj9AKEABUXvoTkLhY5P9BBI/KV9+ophFqRr9asRYbpDr4iyigsT35sRqrr85KAv1aASdrhrAACypLj6mApYSqrSAAAjIbq09pW/2HGjC6lL2aRxHaJHMwAUDrfu4ZkzE5tEVrtHD7ASjwAc5Kqk3rtKeKAQwwAVErsB+ZCiybrVv6CCDQCrWwteLlkrSYVF/bGc13cQ+7ozw6sWgbrED6rm7bd3Cbr3Vrt/36tPHXt1ObClXbsi5buLUAkg3hivWnOjTWuJOBs4u4BD2armrgABOAAWlrBWv7k23btpq7ua7AAyLbuSTAtJ/7tHwrtaNbuoI7uIVruJK5ujA6BEsgANiLvT0LofYEu5JBmXz/JYUJ8KAPSwBz4AG6m7Y96LsXy7ZDu45h6QqJiQIk0LmkerzJ+696y5HMO7pYGpkserqtYLjbSr3i1QG5ogQKrARXIEhRMEiAVAUSLMFGUMFwUMFDMAQ6wEc6sAQefL3YC7FjO4nNAaOUpKblywTNEIS6m3yFaJGj1wAViZ+naL82/KT4m7+nygB7ywD9W5Skm6UB7LIDXAu1oLUGfKu5iKO5uJKQhQRI0AYL3MCD5MBV0Ae4gB2ym2QIIMKSG6FQEA4sDLSW24M3fMbGm8N4e7I87MM/TLWAy6oHsKWGGr1G3AoOwbpLvMe1ZwNmCm58jEpuYKte2quGTL53wAtB/5i7ZFyIjozGaHy8anyyO9zGUdu/cBy43DnH0GvHRgxUWiAFojzKzLRMpQxsf8zHc4gDUqAFYwWjRTACh1xG26sGiszCLRysZWzGkLy0koy8a/yvFzDMPHzJ/tm8mkwKnPwIhOvJRiyEWIFSTYAKKKUFbiAFbpDN2Fxn8PQFE7LFuzUEIjzOZDQHt8yRuZx8Lkyhjux+FskD9Xu/vzzPkny3lCzMlhy1xywBvEC6cQzAy8zMWVvERpy6u4MVrJtkPLrQEBuhKmwLDrDIs6mR6lzR63y3/frLFaDRGN2093yqw0zMl8y8/CwB/gy4AE3HAu3MRhyzB60U4GxWSvBV5P9Ly2D8CbZwzqlK0TxtqslXshbQ0UJtzx8N0sRczPrsABKw1CeN0sp8AHPMzM08wIZb0LXg0i99FAkNWUaAAF3c0D27o1DACPTYmByZuxO9nxpZ1B6dvMFc1Ccb0kftxvqsAUtt0ictxFA9uFNN0FY9vVltFDEdLiVCzuTcCAdAjxFt1qma1hhwqiYA15IN13I91yMNCxpg13id1wAd0H1t1QVdwIGNE1st0zpg2LMcAHdACi8AjWZ91ujc2LM52ZJ9AY5Q2XNN18as2Uztz5oM1Z4NApZA1aBtxKI92jYBnvTV1du7veMcAKNAChCg2Iu9yLCN1rL92B89zLeN2wz/kNu6fcmZrdlNHcSRCdxRzcyWMNx+Ddpcitzzp3rMjdrjHN0Q0NquXaXWfd25ywB6698Y4N0h/d1tXODhLd6ZfdflHbjozdePsN7EXdwtDd81Udr39tVlG9aGPQouwNofWd1Vyt/8beAkXuCwcOAIPt7k3dRZit6e/eAsXdxYTeEdodzmugRfTd8iHAoLIN347Z/6rd+XzLcT4MNFXuLFjNSXLd6YPd53vdm+3dl7PbjrDeFVLeETTuMdAb5LiePP7dwijACc0OP3/eHHrN+LveRqjuJq3uROruDlnQpP3eAOzt7tLeEHq+UXweVDkuM67tyjcAsdft/4Td3HfOYe/9Dmir7kKv7mvc3iEODiU+6yVn7nEg7Nen4R4AJZQzK2Ok7LZDQKj9DjPv6Rpn7oqO6fUrvoTN7oCQ7ncX7eLq7S6m3nV47lh5vpGNGwOXraYA3mqD0KILAAHV7qpq7Y0Jjqyu4Ade3qCc7bsM7ic97g3CDVVU7Vt47run4RX5BktPvp9C3sxB6ZLPsChX7shn7oEoDqri4Bdg3tqQDlCy7pU17tD37t2Y7reLztFNHtnI7jfo7awE5G0dAKW1rskWnuqYDux77u667Ud/3u7/7k0R7npDvtdF7tVV7puA7ax83vC8Ewu9Xnzw3uEPsGnzDqCC/dhP4CC//yDM8LFP8/83Au73F+ABgP3Hy98exdC/mO5XkO8gfh7/RVBQQQ8CY/zlAADCDAzMRe7Cwb9S5/0v38t3hN8xaf9fSu8wtg7zzf83fc8c8s9CGvZg9gBAaQ9J/OBLvQCk1/8ADM8lEPAVnf1DZf9/689cDNDV7P89j+81hO9gqxJ3xVBEMgy2pP3xG6Cm7v9OO+8nOP95Jv8Xq/13z/CNzg938P+MX98YI/EJve60if+MA+Cj7f9KN+8Csv93TPsr49+XkPuFCd8zrP93z/9Zvf3pwf9IJPmUIidjme9olv2I0gA6zQ+KkP93HP+lEf53Rv8QAa6ZU/x7Z/75qf+z7P+Rnw+Qb/YeNo79UNPfyG/QYUcMeoT8cLcADdufwAPPeR3/q/LeuVv6WXf/tfb+d3bLiWXtzcPxBfoNwAUWQIAgQEDB4McFDhQoYNDa6KUKsVCBCPLC7AeECjC1IdPX78eICUSI0lTZ4suYARt5XcuFmCGdNSq5mtbN6UWEtnK509fT4SFlToUKJFjR5FmlTpUqZNnQo186DA1AJRdDjEmhArVj4RJU60+Ajj2AUmQY40i1JtSpULXL58KTMmzZs4c/rE29PBU759/f4FrPQI1QIPoiwRsJWhVsUNGxXKsHNixbBiM5ZdmzkzN5Vv38qdW1c0Tp55dWYAGlj1atatmyAh/MCI/wHGjW1vhbIrQoTINilWFms5o+a1GRkd8PwZNEybzEeL/mo6w97W1a1fR/oFSQeqAg0UvN2wtm1C0HZH/krxN3CyYzViht/ebXK4y2U+t5nTrmmd2P3/ry4qwqwKr8DGGklikPMko8kSEBxkLzj53JpvPs/sA63BmWrKL7+7+KslstQAJLFEpwaj6oEqDEjMQBcbYqKTQRTkraebHowJOOBcEuutyuJ6xJK4MGyOrg3xY5A/E5dk0qjXCFNiCANepHIhggiZcTfe0PtqMrmC1BHMR4bEsEznRuuytA97igy1Jt9kUjvuCotiIPCqxJMABKHJskafbmwOtCBhGtRMQ//PRHNN6SKbAE5HAfQitsPuzDNPLGdUMANN8XruUE83rGkuDj0Ekc3TRnw01dZgS9GIESqdslI9C6EA0/M2Na0uUTNkrsxAi8SP1A7x0lRTVY9dTTvCrpBSVmcJEIAQH2ylMYI/cM1V15uO3FUuurY9krT91MxLU1KQRdcvAbsbYgBKt4q1yngVawSQQjCtdlMu+etQ21DvC7euWkblqeCCS80gAkvSZfhESQd6Fqt5wyMEEEkGqVVL3nj749o/QBwN1F8bJDnYfsnlr1hYGmY5KVanMmyJiGcm4AxxfKCg1mo1zuBjkE8uktuRTVY05WLPbTnpoZ6EWcWJaZa1kRD/IpnWVi0T7tnnUg0OluBvSS3Vp2IjaEVps4WRM8UVnTXg6WcNqFgSnBXs8+qO9+VUP5M9hO5g6cQeO4OzlV4X5rWpdBvqg854RpJILs5y5y019fljrfMWjcMk1eR8UY0joG7whiON7XDbEjdo4sTbxrMRIB6XhIKq67a2lo5vtz3vP5EEO+xix97tANFZJr3p2RpDnYDkFY92arljx3c3Gj0OMfet/7Rxp7/Z1HRLjRcYvmEUWx2gQNSXPwh99AmAgpAQAIEd8uh5/hjvsO9ftHuNB6klfIbHhxkc1Jc65TUkXus7IJ7EUAtDRMKBVdOZ1bAWEctdDn8I+9159tc///+hC4CFOZ5C1ueiEcIrfQcpQ1Ao0EAHPk52+JLcbqiHuwsSq03A0xKmONjBYwHwAU5T3AkLODMmTGIoIZhaCyUhN4zBcGfds55Obkc9YvXkWp+TXgQwRQFU8fBR45MKEGG1ENadMHklPAgTuFAUQ7CwhS6M3ex4ljAtVY5yHavetXCIRenhq4tehBOKpFIY040xdWVEIPIOyARjHEUEbXyjA5cotwhqkW5a3Ji1OHa3nmUSi33CVNWEB8hUHWGQP4yZ2xJoPhHeJlYjNIAak2KIR0YiiW9kohOt9sks5rCPdNsiBSDHC1KWkjCFKcIS3jXEIDKkjELcChPEsJRIPP/jkZCM5CR9MDsnZjFyl9RlE32wxEiUrZiPitQPC/OAK+hgma50pghV+TTVJXBiTHBKBESwzza6UZJL3OY2a6WzCIYThtscxLQcJzfwndNRUojND43wToegkYwFbNszDci6ecULn09ZgAhOsM9rYpOc8RsnzgQ6N9nlLKEqfR45F9pQh8KpCWE8ZSEVeT5nTqmezGzlIdMXq4/2JQLPOIE1+WmIqflTiY9L6TZjOkmqRjISqaipo56kzh8mE54VJeMrhZhRoJZVqAsRABQCQ4EVlOAESSVpP21pVUk+la5vnNofs7qk7TSNnVcBq1kNyMyf+lSsz+zoEMuoVtWEQBP/MchEW+FK0pLK1Z9ODQFTITmwvX7xmFOZaHg0qjxEnpGjPiWtPUsbKwSwoTUnyEQMYvDYTJTArW8daWUr209atpGf5uzsQ9UJswJ4VWLxVN1FCRhPaGL0tKQ9iBqqU4u3lmAFMQjCDzRB27be9hnfVWp4RfBdEbRilMF9FFdRySzFcNSsr0QtdA3LU/iSdagGMWJ1SBHeE6wgE5oIAoB/EATZRnYFkrXtW0UQgj+gF1l1iKiKWrRceQ5WsNAVan3tm9ENi7CI2EkiEoFg3ev+d7uaGPAPSuDgpGmBuOuVWVlXqdizWni58eUwWUd7EATIEjsYo4AvKBACICC1BLGN/y2ACczipCEBlU92FYVtPN/kxje1zR1qjjFskKL+uGMykMGQiVxkRTzDv9gdBJNZJoUno9K4pzOjc3ua4/qGVc6K7fJ1eNGgV7zCF2EWMy3NfF3gqhldqPSrETZKY1VmGLFURu1hU9th9pGIFBhxiSVe8QcZCFkSIjZymg2NLiyEcZ0PSKZhB3vA851W1RdltXznlVYSOWIkI1mJJSqxaSEj0RDffeuokXXTU6JS0e19tJWzLFYMI1bWdPYpYwHEEVKkIhUaYYSuOyZkW9JSpA0WdqpKrd4CtBOs9LTns6EN7UOqerTS/g8ESAEBeh+AES3Z9R98wW1fj7fQ4WbSTf9TZOzEAnW1BOSwo5/7XISzW3nw9o9I5A0Bk2S6z7zGmONC8EhwA5xJ4z71X+1c0WTjmMLznfSGEz4lWgOoAvSWd0dOkmlNb1rfwvx0ZiPg8SUR+8WGEUBH7Ztl5zJbsTp29bpTPiWIX2cCEHhBKmBe75Jke0g2/0MEcrbEEFCA5yXCwmclWmGTuxq5zV45pNed0Zb7Bxb05oW1ISB3ipvk3jSveccsudDzfv06wz2ludvd3DrfOOFHd/jaSdv06kCAFy/gRdwjb22po2XmeLeE7bKOKUns3O/WcfGp1xkFeir38O1GutrNnvaMjiDPrYFF3CE/+VTEnfJzl7daOIP/99Jk3ZJY/Txrwt60wkQJmlpeuIaTv/S1I//1qnHEBCTvgMhPvvqUx/7U10ImK+6mFcAPPmBMnaIrxFjKDX/1lSOdehw3P6PP94sjHEH9yDvAA7xwQP71X33bS0AC2Je6azuAunsPjLCImQCcViCm8OsLNjsmqYiCCZu0sSIs9qMz5is6aJMmwICE6POAD/SACQhBERRBD7A/E9Q//5MAB1BBALw9tcAISwiSyfiQBVgZBmyKD4KZELqxLUs6d3M/pVu7aXoKV2gACzCBCcAADFBCJsSAJFzCCZgAWKDCKZxCWNA/LFTBFqS8/3tBkwiOsFAPEPiKA7hBHEyKQTqm/3aSwLIzOiBcvyC8QA7LL6ZoAEiwgDzUQz18wic0ARNYwijEAAaYAAZgAFgwRCpURA3QQg3QAC7EPo/IPZEYi8oYQxk8QzQkitD7LNJLLuRiPdZjPjk0gGhgChSwAjzUQzxUxT00AST8QxOQP/nDAEfAAEQ0xESkQg1IwUfcQv/LPstjizCkDPUgBUfQRKIYvgc8tnpyNuSbwx8kRQNgvKHgAEjAxmzURmxsgDvcxg6UvwqYRVscxHLMxUNURAegwvyDhS1MBS+kO2E8gLIIw0f4DRBYAAhIRqFQw9hoFowaPGg8PGlsvgFYN/gTBlfARg5gyGtkyG6ESA6AyG6EBP9vtIAKuEgLGMdZZABHuIALcIRDREdExEJG5EUJ8EV4xL2Ykzn3MMAFqIixsIBk5MQ1BCwLUzyCZDcLzDEiHAojbMigfMiI7MaGnMiJJIEKUMql3MhZ/MgLSERdTEcHOElIhLl5Q4v4WADhGAsP0ESI+qyqAMgJXDofnMNRDEJTFApXEEoUQAEOcEuJPMoGCMq3nEtBgISkTMqlFMdxBEn5g0qoFElFXEeqhMTb84gCrMSttEfL0EccXMZjqoKga6ULRL1pJMXFCwpXYMu4RIEb8Ey4lMujrMvRnEhBaAAS2Eum7Mu+fEqPPMeRJMwVlABegMfKw8qRGAsXMMDKwAj/F8DBfmyVUcxAzAzF5mOCO6AEtoTLG3DO53TL6ITLoozI6IzLBkCBuYRI1eRLR+hLvwRMBhDMXMRCLExB21RJlry0eSQLHVkA4Ay/sCyMIRhLUeRJ46QzJoACNaAEEmhO59yAAL0BziTQ65xLt8ROBM1O7exGEmhQpfTOpvTLj4xNwkxBAKS3xKzEMKGMR+g7nqtJKNEB9wtI/DQAg6Qz11NOUMDOGwjQF90AAi1QFHAFtzTCbsxOI7RLumTQueROvVxNCQ3PClXH8wxGy9vQilAP36AImuI5B/ysdgrFZTPRtUtOSqCFDXBRGH1RGZVR7OxRHA1T7XRQ7qyAH/3O/6YcT13UP+qrzQBkSfYUQxB4DvUAP4+LzBQpAoNUv9RDS+NUUSzlUi710g/ggQUdUwZVTdVMzUYt00X90dXsTqd8SsFMRy180wzNyjmlU5TBiwX0OB2cihXRSZWr0ra50iwNUBXYAFYNUFeIUc5EVO4MR3FcSkiFyDOV1Fu91b2EVDNlzTT9y5A8R0S8UGvTUMYMEjrlHmzpDQzguZeRTIGULyoVyHVzPVGAhC2FUVYt0O38Tgo9x9cUUqfcyGBVykXV1V2N0I18TalkQdvL0AK0iE5t1k2ZnAwAAZ4TTqpwlZ38U/xkgjmAhFVVAVeN1RsVR0tFR0d0RFh4WJIUz/9xLVZD9MhhHcczrVVd5cu9FNJiPdaYk9MZLI3f0ZcQKZZauNNRk0/ZYLRolEO01NYtPdhYbYC+XMRHfEcXtDYvfMSIncqHZUSJJddZ5Mt15VUIVVPypEL/cwC5a0l7rInTMNmqRY9/U7MmaFkpUbwJPFUoAAUUgFEjFEeI/ULiOIBr49mdBUD/G1qJPdej5dgzVVoJtVQtnDyRNUCK4AlntVqTBbgQTRGutUAMbBsUXTvEnQNqeFVXIAEG+D/kOJTkmMf30IjEVIu569m3NUSMjVC5TcpandC7jVfKi9pHUJMtodpb0R/pWVkmg9IHHIhTnUYoUAYOGNAGYIADsIT/zYMhTLIWPNKJV2gF4oUJMhGS+2gQl9CInpUAwkRECU3XYF1a8mRBYEyF00XAqvUlLJIdH9hXYQPLz1KCEZ1S40TcHIOCX7CC7IQFRhgyb2sjJJKknLFfapGhKeK03fCFYFKQjxGSsrA2h4UFcgXdpGVKp7TeN628eVxWMkTZCbKkJppgxzEEH9ghQ4tdEaXdxM2xRkgFC0hNDaiEEFiB7Bqw2sotpkqihbLfF4Zhx7Glppor6PkDmkjbFYSFc13U1FRXYA1dBT7E/PPCSTzA/DDZvVOinHGg8bpgzxu1PKWK8l25gC1VDhsAgxyFVMAA1dzdPxABTaiBHJiBHBCC/wCDLLdaqqmhX7zKLFqqLv+SLGtqIAr4A0tIW3X0TkZ10B4F1nZ9yqm0vahFQJ2YHC2KBEF7hjcSgUzIhBOIBLJplFET1QKg4mulXcRFgwPwgGogAUeABVKwBAp4hhh4ghl4AmEIATMLAgKDrBVIKtxKKqR6Btu6rldesBUYsBhYgUeigFp4BFLQ4z5OVHCtW3HFVKh9jxmk2mIZhEgoge3i5ZF6hkz4gRh4hl+WwdBRs0q+5Cv24BzLYhQVgDOwBF6YgDO9AA2AgAWIgBAogR6ogaL4gyE7gRKALNmaLX0uARGwY6OggMcaKQpohQVIBQeYAO8s5omkW7/URZ1F1v9ltseS1Z9ICAIh+IGM1ufYOoEQkAEhsYjXdTBvNt8ODkIoAAYXcIAIhdxUeIRaiIQVeAJN8I8QCIJe/uVqc4COrICFblAzVeB1xF4jZubV1SIR0C7sSurIOgEg8IVX4Ib3EGn0IunjDML0pbP07YRHgIACroALgIVr690QyAQhOAH/MIQYgOQ/yMeVVsqFflSPHdKmBca6Y8xCPo3dYKC3OrPIKgFFAIIk+OionsfHNLSqtmKTRgMFcAFe2GGwloCRaIUVioF59g8Vi4QMyEcPwICePkpEVdQERmYWNF0HLuoM2jlSJrEDc6tnCAFfuOOygEnD7mb5/GbMzOITzSj/g+Tt3Ga7M5ABrpaAiQ1rUf6DEDiBHngG/9CEE5AEYIYAhHYEiKRRzgxTSA1XdCTt7EWLAwSc3djXVngGRbCue27qEEiCp3aJrQQB2mYykka/acRqaEPcTijog1ZECYAAbphsQ8iEVP4x5wZmYa5F6q5u0PbRIJY/Ni1i3TziktWSoFgA8FKEe34GIAiBQpCBV5BB9ubm97btkhZnUvTtEU/fRpABECCF56VCqePdCIDmH/CPkOKf9uYFDBBhHCXQ61ZXwIRKoVZmBy7k3wlfYZDl7wICDIftSgBp1J3kww5xk9bt3T7c9GWCbmgF4UZJDRDrem7kSEDrDCjo6E5o/+rEzhv1Y1qd6+3m7r31EDoC1bcCryTvOjuuBJrL4NoOy/JNbPdLX6xG0QFAcRDIYUeUOm54BQqIhBOIgZrW1wV4Ac6ebhy1zjRX84sdYttE1pGo1/zIoTgvASS/cCSCbbnIcyYrHtmV8hPl7azmsE5ghWB+x/+juN6VhGoG8+vA4GDmBc62gIqkyxpFczKl2+wW6iLWiLDIvBDZkqEQATWmc/QudeYA5nAbX9mdb1a/ahLPKBQfc+xFjnpG7ka/jkEYc3R+RRFmSBtFcKQM0vAszKdtYIx4EAj2vqH4A9u6cAxPAg3n8LiodvHt1/mU76z+890OdG03AFjHY+ybx/9WgHERiIEQKHcQcIHa84BXBHa45IEPGHZ3f3diHeIVHORLY0xmTZgiF4YFWAEkf59CKISnZvJlB1UN3tr7lMNWD/RWP1zd9nYPdfjeXaESCILr+AMV73UlzHEOqFFD/YB2f9AEFnnzzNSYO/m+1VeieOR9L4QkoIANn4sMeHINHvgHINyep3L89O2dr3JYv2/KQ45XeOZSpvjqYGvHc4An3HiJfHqo9+GQH8Qhzj95jVqUjwCkEQrJwvA6/4NXYPLSALhr90flyXb6NnH63nlNlgFgTltrs7dXiIBbLwFD0K+CTvonzHEwBe12B1KlDfx4N13dZG+eOHyiKG9+DzL/GZh5nlB5sg9Lsx+Bgrf8KUd4tD/RK7cJoPf83h0E5M6E6jgAXkdo1Ad26rZ0qWeA1x/8uNPb2Q+RD+2vEsBwWvkzDkdAxB81yW+VUz34Ke/t3IZ/A0DxWiB0zUWOVviDSGhkr2MNGSSFXgcIDCYsWIDU4GADEh8QMkRIogJERxIlYmAwAZYDB7x4pYIAgRSpBSJbgaiVoZWwlCmfxSgBJAQFXzJkvKpkqVUGByp38uzp8yfQoEKHBv1S4ChSpHAEGBgwwADUqE2lRn36FOpVrFmtNnU6lY8MVo8OpCp7wNIfCiFKZCJKtNYCCLw8CCTY8O7dhxEnOmJgkQFGjRw//5I6sODRo5IZLPGksOLZSwoyfP15ZcmSSbeaN3Pu3LNJ0qQP4FAtXfU0VtNdt3J1OgDKp1qtFpAyy+3VoBAiYkTy3LOVi40TJgw0iPc4Cb18KVa8KHjwRxciEZesxTNCJpcUYsqofLMWCN/ix5MHHVopAtWnXVvNqlWqV/epXwtr1WpsxwOMLMmQJCKTJuQJkwoIpMw1QV3H5XVQchBVwBcGFQEW2EYdRSddYq1kthM3K7gEk2Te4bSAgCWaKJR5542mXmrwrdbiVuu5N8AIUAwo21g0pHLAbWqdEAMF5FnyiFweIGiXgg0lp9deEE4AWEYbDUaKdIdlaB2HMZwQAv+INFmmIS8nijlmSimetxRTLqrXnlZelcbVVFHZWJ9scXXECG7+lRACebMViaAjBRmXZEJMNikRAxXBsmiUU4YkEgga1pIKTzGsIAJMlFVmH5ZkeiqgmaEZQYBp8lHlZnxXsVkVqjWmlEottVhyAA008JiWIWz1GZwDdAnkCDUkEJpQAxUotxyiEzZa1gsgVXnlATxl90wIMnX3ZaefautZqEmRdiqLpao6bpuudfWGSrHOVph+lvgSwjOZSCIeLyDw6utAFUAiCKFLHrucX34FJlgqzVI53SOSSptdtTP9YVMtj2w7cWfdIlVFuDDC19pU7bFprlNzpqThrBAEctb/H/6tEIN4lhQ4l6+BWsBvkg026MiDAAc8cIWEVXlYpNkKE0MM1EpGUyVgUry0ZuddnLGa8b3XFaursTcAEzvxgiNZ+uG2lia9eWYJbQcCagFEwjKo9tpLRpQzXwFDSXBHzooEdEmw7LTylpK98kormE3ANOFCOX0UxiyuWi5qIKd69Qhd8EQyNwdYjlYkIqwQhG9+8tJrhDhXQKxD/poO93IRCuwAhRwZ/Ch1kVKq0goMz0TTd4Xr/tPhBSQuFalTu/h4nB5fDXLWO8F6n+U8VkJBrjHw2RlccjmA4K8OEius6Q0eGvfOrC9L2MGIXbm37X9U9gp4u7u/U++/K74e/6szWn28a8nvpGErlbf77o8M0RkIeM4DRpqIg5aUEGPZzEE4Q1ZfBMYouvnsbolRzN5aAgQKVAZiEnvf++KXsRmZq2PsMaHxViM5nmxNVpVjxG1UFiDOkCQunzOSCSSStrT5y0EOhOAFgijB1pWFfIaZTtBmJwy2PIYCf0taLcIEQvf1LgpQe9OaVHW/+ehvJ+p6xAIYsR8ZgG16mqnhCz43HEfkUHQ89CEcIeiIC0RwUTyDjrN+lqH7qOQEK3tGEh4GxSmG8HBVEID9NoaaNs2Hao1ToU+WZwlucOMyaWHJDzgTAc9dD1Cie4ihfgjEiVwgfBnRSFksRKUjAs0+4f9JSQlW8JgQeClWhHQfEg4XBVMVb1UnZKQi7+eUEQjgJ/y7jCUqgasS/ECAmhmEveRyIAwsx3tveyDqEBXEUu7sjqqk0rMuWBIpniATJ6CWl/7AmFvqLpdOK8IIEimj+bjJkfYjnlN+AivZBM4SrwCgJmZIFEtA04YeuB41dehAHyJwOduMYDeJWDe7IexKpIBlJlawJU1FjJ3tdNoDisDLcP3yhB9D1dWAIqlW/O0P/flPD4jigAWEoKDWM1JC3ahTHcqRAdyMKEYkUKGJHqyiICgJSpaY0S2p7xV/kKJHmYaEDrwzTYuMEz1NSq6TvugpQFleK9T3B19QQAQl6MH/M4AygRcc4BERqOls0siL4VAzp8vJJl+2+dMJ2dEBEkilhQhT0QvGSieyfAwQfOHUP3ggqoRz53l2qZpfUq01KZRaV1UVFHWpj6whAAIza9CTBjiCWW2VxDMGUb2NXA8WFZEjbOe4TYEpa1FCTaVHQFKYcB6VU5RiizkTq74IOPaxhxPpmjJ7UvxhFX/5BAoEYqU+tcCrBJoQQkoaMJyMHPQFEDhAKzTng4iRIo2soyts6QhEIdqxvRkRKkeKqFsXPAsEF5SUA5hoNF9ssrhSBSlygxmjjr3ncQZ23HOBUhKXqgUIz1jZChYwgYKYAAPDOWgqFoCdsEUsLqe8nl/o/6heOeq1lNx07yklcNtvFuZuVuqtSUgBXO1sJ6n+ndhU37kEq4qrhFIrodWUSzWhwGq6n33GMwBxAAwIChImqPAEDnoASfxACCKIAAhoA4FUsA4WATOxbEs8W7m1144aUPGK5QsSVpoPxhkYBFsstUEKSEKJN9bWEQ6nBB3IE4XHI3BljYfgEYhBKPZxqmLJ5gATQAISHGgAByBBkAp7AAKSqEEOViCJDhvoc4vamdx8OmYyl3mCfuXFX3GrWzbfV0MZ8EEmYr2Cl4SAuHeeWJ6dtucRTo2yghamxwodlFQMiSyp4EVdrMCBZT+6IBaosAMGkYMZaAKuY9lyKlSMkf9ShxowpC7zezWSajU764ht5lQEJCHrEkDGEBe99bZyfZ5dNy6RXD3wuH4t7KAsgMufY3JBmL3sgzRa0hhYQA+c8IQTSGKTYDQ2mjWgAVhM3I7e9napy4xmFQOWfC1GopsjQIFIOOYxz5gXvOOtZx2AS00o3JhztcqefQOFFAYkzkACzgEUoGDgBDc4KQBhKRE0XJ1jMXZZ/ioBibe34hl3ugPO/Nf4FtGIFuytqwchCUlgJgIiEEHKcb1yOIGLuYxE6dUyawCa/8QDB8q5o5fNc54/GtLMlvTW2A2TCLiQEZbDdtJVLPGJM73ME4+6xJXe8dyu+cVHrU4EBpE5kv//AS5hV7muWV5PmEfNwCYE9syJMheAF3znc6f7zpndcw5YYGt03g4HazJJv/9dR0sX/OCZnnu/brzjumXXYV7s6gj4IFePMQQFWqGTy3tK3qGh9/CEac+Y51urayfKC3BKkEbLHQWucMXp5/598K/eAh5YQMpioj6bcEOMBwB8tpee+I3fnuOArfqaDdPmoL05Ej/6gSaUgCEMwgFAFfOdiBcczgMMQctNn6/FnJ+l3SSInvYJiumN3/d5n/dhYAaSH+tNwAGkn0zInv8g3f0JHv2Nm6qtmlFlXfFlwhPkQA9o2iP0yuAc4IlIgQIyIFZNVlcJGdodDzGpgeghVHHE/50GcqASdmAH9hwknJ9aJEF32IQY+R38BV7v2R/+5d/VBU3k+Z8mTNsTRAIIINta3SAOCogUPABIDcEIBJl8WBYw+Vj1nZAAeAIFIgjcGcTOLWGxWACkkd8Sgl8DmAAEvEsSFMIUWoL7QYCOAFYK3h9RWQ7IZV3mZIIQzMAMYMMjzBUGHBQEpGGJ6ODh8KDHRN+9bRH+6MASLMFTdAETiMJQQMIN6SHpHUQfjh9pncUBSMAEOIKjbeASsp4DmIIkwMS1VEL7WY4kxl8zMt7HIYbL1ALx5UoQTJshWAJCRRkvQEBjieJ4rGEbOoUrLoEOdAE6puM2bMMZtKM7JkIioP+BPM4jGuACJ4TCPd4jH4iHBfSKARkJXW1fA/AcBjIAEPSAJohA8h2AAzhCAwwiIT7hAZAVd9TEMpKFIzYjbkGjuV2J5LFEDQiBIZQhcXyi2x0GOJZHE6zkIbTkIYQdBvTKKf2jHhYEpAkjJDyCJsxADshgCURCK6QCBowOB6JAQ2AAL/xBCCSBZLBf85jgM/6e/lGHSUAPDI5hDQqESToAKYDH8qUkWHbGBEiJlPijHgIjLn5fpBniIxhCDfDkD4jAHzCkI6iNUR7EXR5E6ykAl1AGFTKjRm7hVF5JujGTJlDAAiyaCVyYAxBQgbxbWEamZpCCR7yAXNXiL8LdQI7/n1GawAuEQA6swQwIQQkMwiOkAgOAA6GY3wJQpDo1T2B6HCVSB04MgghoQg9EQmI+GZR5wAuUhAuABAZIJnEOhQMEZ2W+wLHZIF1FCDUFoi5iwAGcwAysgRPUQCYAJSnkAs4kCSRMgCVsh2X4j0YyHiVaSdf5QAk8QQlMikRYgIW53SNkwCO8gEjYWXHmJ0+IBEhUJmvZIEZYyPU42vhFmgdYQgxU53XyRi30IgOMznFAAgZAgHjOyvtdoUcYUVs9wne8VQzUgCE8woM6QoRMwEypE0jYV/bpJ4tqzSMEJ2Vu2X96AEYswCAMgiVAQEOSgDYUqCPwwikIgRMMaQ0w/2gv0pHa6EVyVMOPxoRlNA/8ceRUfodtxmAIpEJEWBhXxsr7LUArFKALtKiYCoN90UZ/Kud/OgAjbE4JREC//eJmft8uisC0OcEM1MAKREKDouYn/RAGkAJlkM3fbaR5mluk/MEgPEMOOIEISACimCgptIKbpkKkziUvLMA3jml+psJsLAByZuhyqqkI1MB1AkIrkIIDPChe8kCx8IICrMCiaqIQ5OmewkJDKcr5yYCFfoRHpJJUWhBm/IF6hmYNmIKXMQAvHEAtUIAlgMQjDMIflNdpaiqLkkKWmWmM9moqcIMpZEMNWGcmRMBpelldIkQFgGAhhKEmjmYJbBpZwP/CbGEEL5CCd0BphsrmlEoqBZzAt65BEFjCjtSC5LUCBNhnBhhCK1gmCOAntUpmDcFo/oGEBFwAKUhCwq0BiH4pl9mqsSQEslpCJPTAuuZAXOIoWUhAiqXCI+DOARRGbdzrqs3mTWRAJJSAkK7BGizcCezJqc4rCHBJJ75AJw5nwxYnLzys3SAGKTikIwRCLZRAdc7ACphsKkwcHUUELHCqCIgsTxYpXFUOZRZGLSgWNyzA32VojLqsoVKjJJzAD1RnLORsCVAAQ2rEAvjACVCAgZBCJ35l0UpmdGWZbj1CLfyBhDmahJJCISScE1jZa2YbvIqOIzRmBJxAJvLkE2T/AvJVnn2khTqV7dn2Z8xOZUmkmwi87RrEwgycAMBuV1eegAi0wue4AAg05t/mZ1eCEUhomAhkAC+YgOlBwkyFQNRyGH5IgJcFUV9c6r7GYA7UAEKanCFUy3g2j8tq6GBqiOSJwDU6wRrkwCkI5WLOVM0SYEYchmXebn66wH2sGQVoQhDUrgncJOulAjQEwZDmwNz+QeVk28T51KJAwALsqxBAryZ4iNHIgE2Y7VOyy1MizE0gqv91L8ZGACw8W6WBALUArNuBwAG4nfri7pd+RCWEQAyE6KIFYgNAAgPQ1BMM6ROIwCD0D8R9GmBkWASc1QFHhncwIgM/JRCLxGUs/1huPMMPkKqdigCWZu2zGsKk9AoE5CgIh3BxWmttdMQfPEMkdOKEPaQrNEDrWcKo2mnYbFL/Qq5P3fAjhIAmxAAPW8YkgS4QPzCHYgY1fmQMXK7CUUBHzCfyccPnXGpQVhoV5ycYpQIsTACxTS8IvEBDjs5dYoDTwqoT6C8HCWpZkKtfNGYhZEICwzElla3ZMvAoH8ZlSMoXxksPFPC0BQEFCOwGI3I3goAlfA5kFrJkerAnwgI3vMSpInK5HkQFMAAEqEIJTJsQpJas9FvVftqipELlwkRTIRMlgZGLQbCkvNnIaY4mPAGmDekPaFQIvAJZzOsC1AIgZxgu5ydwzP8VA0iAJcCLuEIA8nanMCvyH6wApv1AraGzsUnce5ECl6gfMl3GI4Ry2XKDNJ5yrGSAyEWCIfxIEAjBojpBD7TrXBaRl9bC3kbLOhenp/KCl2kAN1DAT84G5NpzsTAAvT6DN2enOjHw/bUCMp7C3/TTJA3JQiMTp9yx1hmCWV3XDCicQs5KWYQENXaiyqLhR0smSLDOO5d0CciwUSPvBRhLRDgApxrCD/SADMuGKFNiLYRAJPiCKqhP4OB0QSOTbMRKBESeD0hC5liXkNbAM7xm8xDuIERAbYREU+snbYCYBIQgS+jp8R7rRAAGAZ1utUGrfdxEK6iF+sUKHKv1Kff/tFvfKJ1B9Amo6wmoAu1Zjl5TwGkKMFP/dWQ6AAjoqJdl7SsAgSbkLQ2XReEFDFfmcw0EgRbv9Rduh6b8DT+ltX1gtnS99SBsdkQHwZ36QmgvAGZIHsCmgnSgdn7CQga8jPikQgmvgCYYwucCJvK2146EgBA8wQFDBllTALSKFfuwFD/FCnwXbuE69HH7QCRw9ts+QSVYDgyhRW68ArY9wmlTd1iqS21khAakAiNk8QFvWv/IdOCZBRub0zMYAsnFxHp3R+VteOXBN4dH3iDE9X1DNEgKwR/sRwT7B4D/lUgQuE9ogRRQAQ7MOFUpQRHAgREMgQ7s+FMwASxCwRvI/8H7wLef+O9gW4IkxEAASsIfBI4cU2bdPAKSUUskSIJ6T4aGq0/hitWWv7VDRx4FiDhET28khMAKCAE2BI7A+tEfxB8prJOLp8QXzLgNUNVRhJSOL4EBxBO+8bkABHnhoBt5QW6CM4IMwHYPnAC0ysZlyHFbRQKVW7l6Q8Nbv/UfRIBYDZf63OiN+oB9Q/TXWfgmKSX8UkC6aYITrMDJ8u0to/acd4Cd33kR5LgrOhLosccIvCERLk2kuNp1n+yZlYW7uO0PlCbnqnUtTC/sqTd/VXrkXXqlc3qIizlQn8DOikAkkPPlSIJGiYARW3SO8q2NuToO6JoRLEGu/9jH1P8PrhMTukyMyxxV4W6S2abSXx3AK5j0E6BVJPBdfEfAhW/HXh83pxs3iMPe1t03UD9DnDWRUX+EYaAFooqAJrLuTRC4FkCWaETBEAyAVVFfqrC7UzDFrn/KAdgXYfFdyXQcvpvwAQsgyWm2ekeecd8oiB93mG+HXCu8COxsDARBDwTBCoTAiTOj4nnEWQxCgna3rbk6Gz7A0xcAng+YKkLgy+U6FPTCp9QLYiyAF2ZAxLxfKgSCjpyFDHjIZ5E5BUDDKXSHcQu8emudJHy6IdT9M/hRDFSZAT9D7J3xX9EN7RoC57g4EkC94Uv9A3D8G9aPn9269FmFAEwgmXC9NXP/KDVi+pD88OVEABBkulixAitc+qVzus4rvCHcPVtowhHXgAHr3SVDnF+dEkfwrddhfOEbPu5XAWtMHxwKGqrczxCSyQSUqaeasr5iOk5TEmZEgvJf9ilv+nEn/MLHUt5T9POWdw+0xH4xov92mUX0Ci+8APv6AHV/Ae7jvhLAwRue4lYFmnNFoFdg/ZhAQpbRlx6F1XFjei0ADkupz1OCEUA8emTJUq0/gwZJihRJhIhMMYTUyDFjRo4aQnpoirFCEZAQvv5wO5BKAyxYDFBOgOWBFwRSjyLAEjaTZk2bN3Hm1LmTZ0+fNbU8EDpUqBIjIwwkHTAgadOmSw1AlbqU/2lUqlWvXoXykyuIRwtckBJLasGCR63+UIg06E/btiNTpRJ74IBAS61qDVIb4tmJGDVmOKGYw2KNHkFiZDohIgSFP5bgmrxwASUGlQ7kLqjFi2tnz59B6/xClKjRJU+VSrUaNfVUplmpsn4de2tonCAWjNVN9qultoMi/GmVCpYGDRLikqJbtmAGtSKe/QgsmOKMixg1rjjR2NcrbhBonGRwwZEjBo4sO+BFdrht9+/h08SjhPTQKlVbY5VtFfbr1Pn7oyqa+GYqKyxSIEhQQQWVgyAu40yCxQHkUnGprrMOMuQETZwQjLqKargoo0xKeKaxVyCjAcLJHKGMgQkcUP8PggVAgIDAG3HsCYn6hCpCh6fwm+0q/rJazb+olghQyEkIfCmsBF+IS0opJZCgpAgZMGnCuCw8Ky9DVsihQw8pCtGwjFYoAQhJuhOJJMlaLO9FCVuicYEc8cxzpiN4fKCIIQQIEiv8nBoSNgCLNJIqJgjkJTcEIYiSl0knrdKBCMWLcMvkDljgrkEMiWG6DquzCKMRTzDRMTc1QGky8tDDgE4IXMBNz1sJNKNPoxAotFD/hFQyNiH5k23QAbqIb4LcIqXU2QkvxXK8LLWUEYJOz4ogEk1GDawii544TBPtDPnIu5FKGg9WF2c1CwRc4bVtvj6rQEqpe1fbT1EgoSL/UjVhmWLyPQsecaHZZ2OMEVOUGNYUM7nqAkFbUccsFdyMNlKTzXNTkeAkFuV8Ub0XXDgr3pM9q6PPK348VlFCXYvZNX9lXjS+gkl5wVleEo42S4Yb1pJC5bLd1tujC8MoiEzIPdFNjxmGFSU65TIZ5at5yqPPB+A48tfYEAX2WICLvGoEgd0DCwKEE14YaHYlfJjoVgaJhOIPvxURsRWeKbc7yB78mDzyshz5pVawTjynHXn0UQDWnMK3NWMNrVxJmq9i9D1ac6a0ZyxPEg9ooTl9pBZtM6mOOsJCDDeIcZ9Z82+4oFbXPJTUS6XkVixQ3PeZtO7TiMcjhzxIysXm/zdAzPs7+z1ewtJ50rYxFd3Fqam+1iy6GQoGadaFCDe7EzxyzBJGHKz9vNupZs+R333nk0eW7cX333v7/W825vsVlj/NbbOsg/FMYW67XtAkwIsK1QUtoIqAJKozGDOJL2MhaIwMKsGIA6ioVeNpEWXotJ4FtMIB8Etc8Hh0H9QUC2b7A5bxAIa8YUnFebZxRG7YBjrxHJB0EHuExCRhiAgIYyKDsc5FnvADjZRIVX+ohJs6BgvKvAp3mCELCDhjwqthYWU/Kp7k+AUk/E2ObGUEYGhyI70YecADl6LWtIBGrU3x5nQ+EIElhFGCwRSmdeJKE2Mc4x1GPChdcNRShf9olAotXm1rUSje8cQmqJrBMFj94d97mEVAB3hAWg2bDPYkhByXmCUvDLmTMCx2HXElJlUXfMwB0ldIhl1GhLZaZLxQWJ/hgdFfvirjDPv3L7KhDTSZ/Jzbfja64nCJLAWpmwhosoK8nWqVf+QOikRCAyuJbpYyKtkpb4mrFBTgAeQsjRcJJUb7KY9Yluxl2So3gtqERizSayMy44g9B2iAS50CQS2eQxMKlAmJPcAY0xYTAjY5ETIj2SY36fSCl7wrnLjikznLKRSWpdOXX9OX/mKmr8rtp39n/Ew9CcjGaHGThyapkg9PF8RI1GQwpwrC6xKjnb5FwjGVOB9crgT/USvSqKK4ymgBkDqUKHD0iyu05KGgCs9JWsU9ulsbz9rogTfmE5QvJVpMhVgTPRZmlUxLk4ka8wcUaZCQJZli4TJD0aLiCQ9Itetd4UC8ph4PQPnq5TtduLysENMzDjDY9DaJT1fBTZQMLKUIEFeTiYhIiTktAfksSAGQnAtdhWxR4eoU2bnmKA93vesDjNBUMLaQr4Z6mX6KFTYBBXABV9VkJ6Omz8Z6qW4nuIkeQ9SDyqbpBIspH0h8SpfAwRF3tRwtnsZpWqQqwYt7/dV/1Lmv/oWxZv15Q9rW1rOVxvF6JjkOTB9oCGjehHVPeB3TLtsQj/BUrT8FD4R2CNda/03guTjCAjmlyzJfqXad+bFfJYOVLwRLZZ6gOSxWE8vSt5k3Lp1y5kJmehNpimh8qQJCuXgKEkuIxKHpooxlYKS7R/C3vwTiIhKQgFE/1U+1Lnyk/sjIwvy5c4Ym9Uz0bmuS3L4KhLB4qYVLaQg84qS9msgEiZ7xjIaEgKeBHDHtTHwBy7DkJVlsMXzagAQciBnGMPYDUwlMyXSCTT9tLiN/BJAs26B0jZy0nrqmRWHttSICPojEM3QCXPduJFWxA7Fm60vijmUZA1mqkyK/DJ8jtCHMlKY0EhBBYKaueUgHZqckgQlDH3dmPTo75tvUxa7dxpQhOwmREIZr3HI1hv8CMhBOQwP3sZQ44AW1jTR8sHCESbdh2G3owyPzd+NO95VI+NtuqMs2aq54oHMpNckEokZkajUWLwkxRIZzcgLrhCtjJpq1JBC9Vri8Cc8MUA8pXPDr97Qg2MK29xGOXWPjrRBykYMtVEEKcP7IOTSOcIEaC/i2wX1ymcq58B15IhHDjIuJHuGOrX16PikVkuEilLd7doAFLNAbCykQeR/QnGZmK3hQMNTxDP0lba4sAOGXwnaqWcRw5LAnA342RE+ekYPw7a1Eh043QTRYYikSDhZ1+rhtzNCCHbRA6iPfARlorPLrIrvfX0t2O9tpgAY7+Kptu7ntyvNZI6eiU6z/loRPIpJEivcts5qVAYquTDvBoYfX4Hy6Z6JO9R0MXupkSPkXk434r7+ZzTMcwXfdQ+e2RS1O5QEhcg7w8CX3JO4/IPSHaW0NtWJTuVF0FXqa7gIW/70zWpi64F9v+DS3ueuIFyNHvYZgkqphc6TwXLSwDbK0X/5avlHIen0iAg4zLXa09gXGR8zW5U4mPaQoIes7gweqb1/wZKgu1/094CNdjsfanYoA5PAeByDIc3b2YNrTniVE0i2Ib+fKE0QUg8uaiKeif4VPFW3RWkVqPEBnsM8zuI/7diANtE7xPOoBl21yUKM/4MPgHASxxAMD0q4C4s+KTOeZHsEzIuIw/6Ds22qtvvJu4waQPGRlPQ6wM7wgAbdvDxrQAY2F67xG/FSjl+CjAXAIA28O/jjQPPipLv5AEkIA+bjCEIQAIzZCylwJAAPwTZYOPSbABV/wJwJPBscg62ZvwCYw/Pat8Z7NWCDvPYCMgGAB2zawAoaQATDPErwN3DrjBMLHyTCLAk7h//IOPAhJPORk/TAgC32iCWSQ6mSvBg8vDIOJeR6QP7ggPoDM7NanPNyQA+EQAj4wEsIKNJ4A1mLgBExQFQiCxDYoLqpEyGBFVlLBAwjRJw6R6tJArxqQr3SQjJ4KmIKEQCQK4dZQAx3hEkmAA5vOCJ9DtDxDBGBNE0oAkP+Egxs0yA8FUBVZ5Apf4BV7IgYPkQFr0K/0bfxY7vZASp4IRC58cQKAsQJIYB2Jke0s4YFazTZK4DBK5ESuLBBoIHCCClZa5ApJARt5whAP8RK8UN/EMPH6LQL3J7auIhLjwwOaRWEmYAIsUR3Z8QJgIRVGqG7K5T2eQBMWYy1aAdes5EoWix/NY/3eByB1QhtlkBv5zfYKDGzAELtgSwwN4EYwAOE8AB010A3XkQRaZP1Mx88Y4z2UqAQMgQIi4Mpy7WdQ0vLcDQJckSVzQiC5sBvBLyYTj9PCkDXOED5YYo0mEh0rkgQaQCjhsC60RUNq4T3sRikpoBZGLH2EDO3/hu+zHIBWrLIlD3EMtLIWO2rHGq/rvOFGsqonJxID0jEohdLIDoB7NCQE3aMWMkHKggMyHGRFohL+KGP9/K4vawIrEzANCnKvDm8hV4udaCYs4WOTFJMxgTEYGyAtH1Mj8yKISmDzQuMPVkAE1uJcHARL4K84QUguQGAlRdMmXJL7LmERcbImXQsHadIpcAQS2AgDTIAxTcAEKtI2SeAC9vIR/sAoSwA+/qAEQoAtWgGKrmRwitPyJITtQKAql3M0D3EH9qAgF7EMEzL3rmtmeO9GFlM7u7M7LSBBLXIY4ZAU+CyIRKAEXuE9+iKtnJLdpmhdGO442APS7rMmmpP7/2BSJvkN91Ru8ZxiBGQuNHrSQL0zQS1AGNPSETIyMjlSBE4AGUHjMi0Uih7qzjBl584iND9UGEKU6i6BFqOTRNfsxpy0KcQARyzAA7TTAkwARmEUEiyyHTeRIU7gD9yDG/hGodTKR40jqISsOLwq82qBSD9U+7YxMDWt63KwqQRgQAmUSg80S7V0QVtEAl4iNznxBOwvNFphTANJ0ZCjJM2rOIyDQjoFL9z0Q0lz+xZQTpd066RT7PBkkybgQK9UQS/RDc0DUD/Q50Tg52xDQ5yRYxyKkEryvEpHUosUJ/JABq8uNf2tSVdzSQdARfHEETyVO7uzDYevRk2nzxYCOv/cg0SA0zEeYwo7pkpeSkq0x3TatFZt9S+hEzXRrE7TaUVtgyzRcTvj84PWjk0zYBB8zrdCwxKsiSlJr/SmpF6vBcky4B+19SZulQu7FVN5aQDiLErxZFLYqEBls9Eahp+a6XQSgiHOMzQGQae4o77ogi5owEHqdYGwBS8ywMv2FT+58Ptqj0RLlk6fggkIFk9M7WDL8uzMC1K9JAIe1hAiFjRCQDsAycpM8RQ39mK5oSBqIQOUM2RrYheOdAxI9kmRDWZwElj1ZALCCzbZSEviRlaR7A9oViFsdlJ74gSclcp4NunowkFKTzmwRWgzABKMNie+gPtSoAXIYBaZdk7/x7DrBuRWIBKxxCtGqpXtghYvtnYhbFZfP+PJmlGh2OIVsIlsL/Zxl+MuhjYD2lYndiHw4lbq9uBfcbBEDYAJ8FRPSm1n1GNSpiRym0MvJAEJbdY2EkMpFSqQRrJnIfdxB6IWhvYtK1cn9CDq4jYFdkBpldRJ/xV0T0YsBsh0p+ReM09ytTYhIPRmP8PJ6pG+HmPEaLd2zaIg/iADdHd3eRdzySB4dYBza2wAVBZlxgJK7JV5GYEgXgF3aZYCuBZHXZf5ymWh8A4aHRdyA9cgIsBrwbcmDiHwsEA/yxdgQXdlT8YFngRSFgRty+J/24JmfaB+ldAzEKPoGiM48O6n/2oXaIU2AiIAZAe4J/QAD7RAGnRhDxL4RFUUCkL3ahz4QHbjYrf3LvBCa+cXw0SgUD0jFfZGyqpss7C3fx83aA0iAyJgEE/YNvhgEu7gDaCACWiMCZhAhhlYcQzEBQ4A3tC2UxYgaHXYIJ5XLwj3GQzXMw5giWCXAqC1EkbyfLKXGyiYhJ94X78CLBYAcstiIMpYfudXIbzUNg5gbxIK3Tw44+xYe/+XiSk3j2tVIMqikivZLgiiFV7hD8zYguvXXUEDApyMbxiDp9ji1uyYEci2j7dXcCOAMiX5Q71ij/9YIAC5FXC5LQAYIdSCIZ6BDoN4afbPBDfrgxmBdv+XhP8DOJaL9Ids+ZkJIpDdgofplxNx9ABsIxUyZjGIuS32VyTI9pgJYmhJ2ImZeTmd+ZkBWYfxwox5WHU5sS/eY4m4OcS8OZr5N+nE2ZUH4Zw/1JlBIKCjOZNxd5qVGY1DwBCeAYhBY4NF0RDQ7ehK8ZgZYQGOOXCfd4j8GZ0DGgQswaPZuaDdIjgQomZxdI1Bw41LGd0G4e4+mBv6WJXtmHtpFpY32ip/qKMD2Z0NuoetWXpDY5TrGY5BQq1ml38PQJwLgoQHwUNvmiXPIqBxGZdxl6fdoqRR9UvhY5SjrFyI2i0al6LfV3KZevWeGiAddKprgapFuqfhWb1A2T2oV8r/8hfRjBp7+XemGwg4zrov05qtrVprf2Nr6xeYQ+N1u1psmRIF7RgaHfsuDmIQIrmvAdIF8AKwDbqCSZgCTPoEsBk+VoC4UpXKfCE47nrEoo+MHXYQ5IqyX5EXprqdp7ktZOCg39p+42MFSISDi5iT5xgaD0CvV9tGXBsbHQCw3Tk4SPid2XVZT8CwQ+PJdBbE0M3WGHeiLxqyS9o+izsLeWGtwbunSxs4BtmaT8CE5bEESmTKYveUG9exMVov+rm7X3ECqrqglTm/aRae4xm6QwNMLssQZu2rGWqiZ9og5Ju+X7EB7huAmXq/S7qa45m440MERJsxaO2UK0EKVXmc/7dWRxWc9Rj8vh9cvuH4xBciCeMaPkKFiSyoytz7t/U6sn3gs0P8ADngvpmbs08cjlc3oZ8bR55BpzAcxq37qKFRu33AByj8xrGvqpl4v3u8xz/ZxuODAi6T7jBMs05BFb55xpsbvZ3846q6eyF8yiUcOjIYPiIgy88NjgdBFRi7sQniIFZ3zF+wnaNcL3ycfleXazXEyuPDN+m6rgehtFsh41Jbu9ENzw/QY98ZxVc3EgD9BIA6PixhvambwPc3u9GCfjXa0f9OtufXxwkZwwScUPGEFNabyqpssa/3yg48LSIBTEX979S21E8d1dWrBAQ9Pg6g6L5tdeHYgztdtf8jQC1489Z/DQQ8lpcl3IIsqCHkGU8OQBRfnNJhnS4NPGg3WS1smtkjzdmZmM8JWdoTuiFU3dpFcSGInbPbYo7pGLVPRy0EWNyL6p8Q3McjAd3TvS++F0eCfdPhPDhmV5WV+tsjAaXxvb9mls8tqFwEvCGgowTuHY3avcpMm5PxDuFnWuF/veFHy9kBeC8SeuKho7hW/EYWYDtilylN+xXaM5Vl2hJeIdkj4eJFXot+aN8pIKGBgNqjzNJVFU8sATg7eOM7PYm1O+d3/st6Xmv3Qr2irC8sPROKPkdaQVXkOwJqIX6x93E1iBsEVxKW/enzHVtxPgmrvrjUewVCXev/uf6UuX2Ma3esn9fW0X60fqiB6Fehn0G9Lb0EdFvvc+QVfhjeDYLbTZF5k1q7437vw8kBtqfeE7ov3p5pmMbwceQPgBM4OPl6SSxjaSBjRZicJX+uHMVTDOLnFZrwddusYoAC9OTnJcG0uf1iUVGbJMD0g7s5Ur+o1uNwZODngSDwQ/vJlH8F9KTfOXutLeERLhYCoOZMe5/tLKwVGD74f4cXXqD40iKIhjz5dTsxYmBC8eTzb036v5gKlQlSxZj7b4kXuCzzij8Ejt/S3V69mxFP/mAhACJCLUuWHh04kCqVAwYMLji6wJABLFgSEkKAwEuYxo0cO3r8CDKkyJEk/0uaPIkypcqPjjxgmCABArdXfyhQCIEzZwhDPAetFBkp0qA/tVoVJAVBISyJjio8fAhxogMHHqb+vIo1q9atXFFOsGDCEQMNNCAwImip1au0tWr9GTRIUoSugyJJGtqqlcGkShk4+gsYMIaXEwZj8OCoq+LFjBsvhmQBEuS/DHJp0FAxFSlSB0gtWGDpTwQKkriGsBuBqKUFBw/wmsoAQ+DZhk2ABYvBse7dvHtrdGVCsmQLFhwR9sCLV6oXmzk/AtGqZiStf0REoiDwj1HWSCVI9AvYBAbbJsTbJn5+sO/17NujtC2cuIXBEyZUTZ7qIikXLkDXihDJH1lFctpdf/8cuF1nCi0km2C3nXeefGCJl5h7Fl7I3m3EjcfhSx586EByvLzwAgSeQReBJCFkFYIIktw1iEBFrYaQQhMw9FdYG2oooXwYbMghhkIOyVUD4z04IX312YdciCP2t0ArAIpAAVbWSUIBXEMN9MheqfAyUWEcoldeefLZNiaHS05QIZFuvjkSJEeSZyZ5E4h3XJPMLfDIf5GIYIiVIbwIl4wDWaLgaw7AUpiY5pH54GDlGdaoB/XJBmemmboyn6SGKUkfYXkix9wjrdQlwglXtWIdaTGmVlSCfC1q6aVlalgmnp+GumSoDWgKrIXATUpYr4fVumajTCJnopR/qvpTLaf/DZKlaLDqZRBSC1J16Y/kTdijBXcSa165k0LiSrDq7sZprsq6tCSy9X24Joi8kNLns3Ot9IchPtgU44EzrrYAUqQoVBWj9SEZbrgRNizhr+tOzBVk4OIpHm6hvkQpvPNWBcECtQyS6r4qyWAIllnG2FZeBRW82ZdThSnpwxZHFh/O8Q0n3HDEpUtx0CuhIJ/PEEqIZq6TilcYiBC4cKohIpiskl0rp0bUjI981hlSvFRVmG2OnNczcZJZYQUkaPesthUcpH02JBwMJ3TdJm0Q3Nxws823z5CGGmLIp4bwTJU/1aXyUKK1ZWqXW2sr86d/xdcAZA1czkHmmm++udtv/79tsd2ih1Se3JmjwAHqqHO+dtk+MjkiviMbUsJ0Vw2aZQSwtkVQl1wfLHO3jkSG8+WQYM556iisnvzcw00wevQduQTJ8jdscP0N2i+v+tuez32mh08+N3IIJxh+u10BZ12U448jhdGisGAAngUNVGD85fqvzv3yqW9eNhN4ABLSkx4KHPAVFGxggddjoCuwpz3l3cB/kBHgh2LHp1ZkwAeGgJZWAHWXDBRlhL3j2gH4sqD5+cUpFcCf/l7oCv25IoaZawAHKmcxE0yAF9Ar4OggkRwMWGGBRCziBh54RFdwL3NyQs6ITMQnEPxHElJbTAkMMYgMaCcvevkMazozq/+pLCo2gWmhC0mAxhe+cDhMYxYEfDg6DMTPAhyYYRIX6AoVFHGGM7yhCUJUIs9k8D9xMcQzGrMCoRClFSAoyNY+w5mLfEkClJxIRPzikNm08C9oJIFTjGOfwLmAFHAUHSxI8QIe0hEFfLSjEfl4OUcEbj+fMVUtMpCiSBhyN7UTiFF8V7CuoVACYpzIUhrSkAsoc5nKFMwEnGQiF3SplHZzwChfQL0GsLKV3FRiLGHBCwgcoJYggA4hKRAUD+5GKFwyoTATQkleEJOYxqznMRliTwfkhzOfgQ4168aLgmHEJfaTITdRcDmngFOc4+ySOXVnk6C0ZxAte2TXIAfPVBD/c2b2tOdlMLNPchbln0JzwAJG+RpLNSWNamwACf5CERM19DmtuGUG4OIDSRzSQqHx3UHgl5CgalQCmCHqzDQAi4+CNKTPYUstSBq0CZzUa69hSCZnQxmKaGacfEpLTXFJLUmIwE0S4MxPMRpUShIVM0otalCdU86atgWqQQOBQFOpKGPiE58TqYhMo5iXW+quLsFyCgNCZJG0qpWSqShqZraawbyQggF0DdogHjHKpCSHkkpN6kczw8+mmvOmOa1bDF1KGYlMRKmM1QxfqkGCytrtsgIV6lAXK1SzRvarK/onC1iAid9iYhbEJa5sfZiBDGztoii0rW4fYYlb2u64EtSVLU9ehLU/oAUtUspldVcSEAAh+QQJCgCiACwiAAgAAgGrAQAI/wBFCRxIsKDBgwgTKlzIsCFBLhAjOpxIsaLFixgzatzIsWNBLmHYsFmUZYtJAChTqkS5JcsiNmG4eJxJs6bNmzg1gmFTcqXPn0BXuoyZs6jRo0iTiuICpmfQp1CfDlVKtarVqwKbbonKtevTLYvCYB1LtqxFMFu9ql37M0FYs3Djlt2Zlq3duynfyt3LFydavIADA3Artq/hw2frCl4cNUBKxywLI55MmeBfxpi9QlbpVmblz3wvZx59N0CARZ5Bq8YqmrRrAJu7Jui8urZST69zB90c2+ci28D9KtYtuDdQ3rFND0bJJrhzjrimECee3Kdj44+3SH7O3aGOBNPDP/+9vtJ4lu7oFeISIP4ndq7vdz+ej/I6+Cnb06P/0gd8e/jWscVbeY9BZppyKJ2nX3dNFKFDfP/V1xWEx8Fm3XUYogTeFqktaNsXUXzXHoXyQUXieLuZ1pyHqzWBRBFL+BdhZsbVaGGB5NVH3o4AKMhiZV+0UcQAM+pmo3LIVQjbgUuy1OGPfR3xQBRLFLnYgUjmOB+TCEpIH5ZgZgkGlH25OCUCVl55I30BGrhleVg2uSR5K5IJV5APwJjmjDyqxCWGO4aJpY92jmXGA3lWuaeJcJbo3nFuWvinpGGqRGihVXmB6BU6LKrZm2sS6F5ycerYZKClHpjAFphapekDnHr/atd7tCKHYJZx4oqqoAFM0apSryoxxIl7EhtqkpTeOGCqGc7Jq2ms/mrUqw/QYayVpLbpJ5JycnsqmHJ2K2GlWPoqLU5eFIBoFOzJKqqS28ZrYHw5dvlnrroKGu25NEmBKKyd8lnao14qG6q42c6pI6DzCjrnvvxy9MW/wsroboBsEoidlpI6yyOglDr8bLkRc9TEv9VeezHGOEa6rcgg71rpwvmaWzJGSPxbBAGLqlxwgQZr3DC5HudbdL5hXnqzQ1IiKuzKjk6orJsgKzzz0CMjDa4nS1NEbbUWk+azWpOu2ZvIHY/s7NFZh5lAGV03NPG/VxgAdWlcemwquHxf/+13289O8WTcBuXstBF3N+rnu0raey/DjwMuOcmEI9T0uhGOHW6y3m7+9+Sgh26azZUP5C/dAUM9oMJWZ7kw21qTC/jUsT87ZukCnYwyHSNO2CXncJ597+tHtyz68VjeXvrlsNqdOL3BH9wx6x/zyjbskINOetyn/4t44mb/7vna2Xeb9bd9H499AkrfjDKsPDOmubY4Kn5rn/iiH/mz2COPZQLKWxoW3vc9d52NZuOKHO3Opzb/OXB0cdMd3eLXM4Itbm9Jqt7kyPfAB8Jtacx7QAHFxjKpsQlXacsbzcqHr9p1UHIBPJcW3neFdk3ngBhr2MFudaottVBXK2yg6P/6F7ibhZB3xWFU4xT3puzp0GFFa90Lp5i8iM0QZXUbTXUs2Lm9XbCFyiJAAMSowutR8YcO3F6rmqauB1TBSFKrHtDyNkYBDGEIRohCFKpQhD72cY+IMMIeBiCAMxqybTEslBbU1cYHDCE39FrdCVcIGwLgsQhXeEAHbMDJTtqgAx3AgShxQAUqHAELiEiDDgrpwkP6T412OgIj1zU/C17wQjiMVyWHgMlNevKXNsBBKEVZSioQ4ZhESAEWdjCGNLDSlYdMJJQW+YBGPlJAPxvP6lI1PYVZspe+BGYnR0nMYh4zBedMgTpTQIY0GEB90Cxiqwb4rwJkUX40uhUvfTn/zGL6c5T9NOc5sbDOgqqTmc+MZwel6SEJIqoAbzRSLn0YvCH4gQhxcEMTHIIHVMQBmcfEQjoNalCEKrSDsPQQFtpYAHVdM4m3tFH9XNcrhlbkEFIgqU4NSoY9nPSBNk3PQ1vavMCIrzG4ZBjXaoKHnO50p2N40E+Pl9L0ULOl6rJW1JRoqmyWSDlbCOpG9ODUp5bUp1MVXSyx2tJ7clVjBZOpD1HYq8HdpKxmVWcLxpDQtCJymmxtaRHQZFSvLk52zeKQUsia14KSoa9+lSeLVhrYKtTSqzJl0s8co9iq4CEOjVUnGQYQWcCJNTjVZKsjAcNDw37pdQiya1LwalYy/0i1tLxiH4sWGVi3mvCEkiTeYW90WqNoIbTsJC1ueVVV51CWrRGdlfRe29oUBiABSy2LHkDbWNsul1fFXU1qsbpazQQ3eMv6ErfaNxbu6jSZyXzsd5O2IN6qNnXYpN/L6Bgb2ba3oPAF6TERMd//qZEFLNiEghfM4Mk8F6t1O9KsmmUvcS2pTnsBbYAFTART9gEBBR7dMUTBAlkkWBabSDCDNwEDGKhABRt48TL4goTAFiAK0HNthepFvDA1tyzoFPAR/FnKNMx3CmU4hh1UYGIEO9nJK2Zxi1+8gRhvIi7jxeoIB8awpMbsQPnhS5CHTGRS4sAPZIzsFDxhhw1M4//JcH5ylFs8ZRhXeQMzHot9yftSFIFKvwYDYoIoo4cU/JMK5MRBGxCR5p+ueckpjrOk50xnF7/Yzhu4QYyv8uC2Og9en4op0WAT5r5oAdGITrQoQzksR7OZyZKOtYoXXGk6X/rOmUbBDVRQlRqrtghjsxW3sOZEx7C3LylQdSiX3YGdKfTRKoi0rOMcZSlXmsq4vsENUKBrqmS5pdEVlePMtt8vFzsApT4Mopm97E52YAgJgOarmzxtalO61tjO9rY5wAEUIGXPWga1iTRLSRWCazVuYLY4m93oKa65FOpYcL3hXG0F19rSd9a0tvfNAStAwhVG8Vdgy1vCEg672NT/W1J2QSNMcXKyAwW4rcOP4QoYKHjiUJ41gy9eZ31vHAX89jgk/J2TThdACZ9OkfS0BLOTg8k2qMCByzf5bipi1w41vznOK77za+d749rmNrc7DglIWKABOfm2PZPuxeHGtceTytdvbBOHhYOyA+yKdwc9UYoN2FzrE09xxZdh7Ut/Hexi5zcHym4BE1gAJzbOU7MyNrXWYfB+xU43ZdwAzLuD0tkPRHIyVPB3wQde5wtehuqXYWnD4zrT2x674j1ugdqbwAQ2ATi4ibUx/WENds6Ruic9D3OZU1UOKLAyg1Us5wSjPsqrrzOVMQ37xCue7GZvPAZw3y8bF8AIpMpx/2ubnrUfT4bzLyc+zMH/SjkIgvSll7i0nc91Ba9+GYa/Na5d4YrYA/36Qmd7GDABjzcTRlcA1zR56NVNyxI6cxcc6ad+HVAFenc8ctAAMdZi9fd80LcJ94d/+fd6/Cd2/6d4ZZd9JjCAHsB9HSFLI9cpRzVXVhMuNAU4mvcZwiSBoBQFDTc5nlAOMUZ69TeEHuiBHwiCrndn/Od/JYh9KGgCEzABHlCAHKF2D4BfkbIrl4dGgMMdVKCDn9eDgOMJyaBpL6aBRDh4R4iE+VZl/OcK1geAJ2h7KSiFHoB2HOF9SDcq86JelZc+I2N+lBEHYMhwojMFdpB8VYaGaZh6Rv+4hmxIfRvwhnEYdCeIghiggg5gCybjfVeAJiTyRFRjPWb0gMHxBYWoBEsQOlPADjygaRnIiI0Iifenf0r4hnAoeyZ4iQKoibYwARuhe5IHNHHlLfVCbLFzYdyBCqm4im2TZnJAAooYi7LIdbS4eiqAhCKIi5XIAQ3AiwIYhR6wiS+AARohcoGFY3PkOLJjPqJzg6BRiFcIOp4ACtqgiGdYaYP3iNeYf5iGi5Soi974jYxXe9onjh5gC7bwAufofcAmNJCCNEQkKOiRgxKIgCNDAGmWBcrQb7CYj3Rmf9B3jdiYhLfIjU3ojeDYeCnoi7YAAeaIEQcYBWFzbjRoPaD/U5FgGHOmIYZgMgmQwAGwGIQXR3hGSZIf6I/7B5C5eH0NQJDZ14sIqZAQAAEZ4YKBxTvHGDKt1JVcIoiVgQRgqIqSEw3JYAVCWWWGV5RIeYRKeZIo6ZRPOYcG2ZJ2uIkLSQrAeBFYyVZa2UMNqFmAOJEHcmyr8YU6SJZtMwVzQAseOZSXxpZtGYkv9gH/CJBx+JRQaZDaN4B3qZAvQAqkgDPeh0TrCIi1Q5ingR5HoINH54xjlFtq4AhBqWuQuZYyZmmQmI2ql3+zYJmXiZklqJmbSYeZaIfjCJoQ4AJ7WRG+lpU2GUU0pZpgsnLOgZgSeAWw+SxZQAmQgJbchmv+/zieu0mZG4AJS8mUskecxXl7dukB44iXECCaLnARz8lW4Ec7LUOdoAOPoNGaEpgnaSaGCKAG4FCbuvZ643lp+NegMpaNSokJH1BlE8qUufh/7EmXt3ecCImXLymaCwALFuF930c9iMWFyONfh+maVTCgPdidFoCWj/l6QbigNpp/lnlnH2ChI4gC7DmXUbmhngmfybmQ8+kCC7AAI+p97Bdo5EdFKqoaFnl3WoYlGgkmCXAHGBCj/WabNHpnN3qjH4CeH1CmPLqePxqVjmCXyOmhL3CkC/AInEgRJGoE8bZAqElF6dFSnsdn8eaTjGkB38lvtjmUXxqmQRhjGzChi/9qpmc6kBkKCRVQe2uaiUMan8pJn3F6ABVRp8iYp6DahehRAKBkY4opKASQAGqQC7Uno49pqF8qnipgmTmaoxTaqDw6gj8KpJTqCI7AofDpAG46n6SApI8AAp3KpFzpdECEoqLKHbxVqmzFg7xCRnOwpWXnqoX6pa5wqGCqo43qqBbKbbtadhUwqb5qAr+KkEVKlZoapyDgAHTKpDV4boaEHlJAohgpRhrJrxqZAFAgDI4nqNcndhvXrUw5id06oWV6q2X6sLmai7v6jedqAb7qq8CKqZlarHH6CK1glQ7RBHUKW/Z6r91BBCR6qv56pQGgBgywpYKqrQarbRHrCg//e7M3W7NwSALlWrEVcLHrOgGwIKzDeqTG6rHIGrKeyp9nBJaUoa88yLL8eiAEMAcTMLBlV7BdKnZwqLMQW7MfQK4TK6nn+rMY65mwoLG2kApVWaxI2rGtUAsTIbLeNyx6E6ov5LSIoXsBN0ZTiyUBOwEwm63Xt7UkyLU6G7E+OrFPSQJla7a/irYeMLQKubZv+q7wGrdzyhB0O3KtFjNBdEh6exgoq4eryLI9aRqq6gCZ6HjZ6qqFa7gkmLj89wE8sLiM2wAk4LjnCrSZyABCO7kemgqX67ZJ+gjHGrej2RCdG1hDYADQG7392q8nNbqGUbo2xoN/2pOoOwcesH1Y/0u4sau1QHe4I3i+KACHPPCUuLuru8u7kPurwCu0sFC/eMm2xMqxHQsCrRC3Ssq83tcBD6AEBFzAfuRHe1QFCqzARtDADnxHOqADQ6ADS1DBA1DBBjC9qGu9fUGijuSiA8oE3iu4nHmJA8lvDeCN46t4mim2ueu+8Bu/DAC8DFC/Q3u/VUmsb7u/cVsLScu5bFWIQux5n9SnbIUESoDESIDEB/xHVdAHuMAd2JuO1LuysRmwHiC4A1t7lwgJL/zFYKy771u2vnsBM1zD9nu/+CuapHAAx3us/FsLtdAKSkuqQ3zHQix1OWiRwjRKbrCnnjq9fpu6d2ALWQy+BtnFJ/8YxozcuGL8uPF7AWaMxkNLuWubCmzLxm58vCDAvz0styGrBVIwyqTMYamWaHg8xKIkBVqgH3xbAEUwAlZsxWrAC1msxSXMxV3cyIz7vrtbAbwLtBc7yZRMtAqJyZlsvPvryXIsx82pFKjQBIdwCKhwCKJMyqQcZMj0xx4yxXzmr4NMvQgwB4Z8y7fHmSWsyF7sxXP5jWK8u+/sy78Mv8Lsq5I8wzZMtBJwyWssmpuMvHDcv81cC5uLO0nRvNNKvYMcm6YhwrzgALfculuMzpx5ruYKzMAsz2Mcw49bz44gyZNswzcsAfvMz/m7ycss0AMNsgadFN7cUkqgA4KswVf/CgXKYAsQfcjgO9EUTdGQ/NM/7dEfDdLEnM8OoAEkLQHInMwH0NQdG9Aq3cws3dJGgdBaJgA0vbIaCQWMoJDwGYUS7Z7uWc8/C9SO0LtCDbQXMNQgfcYiDQtITdJLncxt/M9QHdVyvLxUbRQvDctLkNVZHQ0HgNMQHYWCa6ngiwHpmtaMXc9E/dhuLdIaENdKjcxt689ODdCdjNfN/L97nRNWfXQ6gAAgxtAafCB3QAq8QNhffdiIjdiNzdiPDdn4/NaTndSVbdmanNnICwKW0L+fPNCP8NlFcZ9EZQSkDdgrW6Au8AIKKaxZfMtg7dqwrdgevdazTdtnTMk2PNmU/z3XTN3UbqzZv83ZnU3cOJGvI2cEBgBiWu23GqwGLgABz53TRCrdhg3WiD3DGHAB/Z3dbb3d3F2/GkDg3z3XbSvedn2s5R3cA10LU43eHhHaVZDcUqvcBCDfEODcrH3f+J3fE0DDAj7iI/7Wtu3dB27Zly3eb4y8lsDMD77SEl4Txn1jS+DeV5rjM62RnOACpLDh9e3hRGrDQlvkUUjiAm7iko3ity3XCJ7gLP7GljDlwB3jMj7jHtGXLUUlOk7T3Ou3CBAKCyCaL8Dh0G3fQz65Ju7Wta3kJs7kKT7XmB3lT93gDh7j8orlHKHlNm7h8I3hGjkKY/7jHF7fRJvTaf+r5m6+6CeO4rid20sNAQpO5y4+5TBu5c38zHp+EemSjjcO6F5OAAgg6IMO5JWL04RNtJXM6G5e4HBO2ZCO4HWt4Ela53aO6QO96Q3p6VgN6lXcr6PwCINO6Kde7IfuAEZdycKaxsL66o/u5OCdCnNO6Y8w5Q2O6w+u6xjxBSNHJQjg612ukaMu7D5O6ByeCsV+6se+7kft7I+eCrEO3rM+6QvADZVO5XeO6XSs7RXB7aoVIuCO4WigAOTOxhte5uie7pUrAYeO20h927D+7tGOzJNO6/Ve7dZ+7djezMPN7xMxMf/+1+Ee8Br5Bp8AAsJerKKZw5hcuQlf7Pv87DL/L9fxLu/zbvH3rvEbL9Ue7xD+Tl5V0OskD9hQAAwo/wguUO4rv+FzvbbHHPO2MPO4PfHgXZUV79TckPUYb+1VHrf5/uB53vMKAfLkZQRCP/RZzQS70ArIuwA+rvQ5/KZUv9Q1P/dL/eNXj/X2nvH4XuU7L8divxCHwlZF8LxoD+ir0AooX+tub/A/zvJ2H/nRfgCSnvf1nvXcwPd2LtBfL9yBnxCdTlQOcvigfg5zfPRu7/ZK//g5DAGSb/fzWfl5zwiXn/WaD9ycP9CdH+GfLxB9OSV//e2kr9xoIAOKv/iMv/ps/OM/btmvv8Z5T+uYn/m3j/tz3MOdL8dh3/sC/2HcZj/8oP4GMiDHbN/2SeoCB6D8Bt/6rc+27g/90W/xjID5W8/1m9/M2d/M3D8QX3CfhS/LAEFAoMAAAw0eREigIEImu1jVahXx0cQFFQ+4OHCA1EaOHT12zBhS5MiMC7gx4pYypSWWLVtZihgzYi2aNW3efCRK506ePX3+BBpU6FCiRY0e3WnmQQGmBYroQJBwYUKqVQV2i1CzFYiJIBY8qrgg5EaNHDWKJEVS7UhGKFVyaxn3JUyZNyHatekA6V6+ff3+HXqkaYEHUZYQiKrQatWpVhvJyEpzKwiuE8FaXJtZc9i3K+O6pCuzbqu7eGsCRp1a9WpRTZAMfmBEwP9i2rUHvkkyKEIGiJMpUwwbVvNmi51VfnY5N/TM0b3tZiDFWvp06j6/IOnQtMgQA7a9015VaDdvmb8tV7wcXOyB9SHVczbuGXny5jGdm65VXf/+1GYGF4hCh9kI+q7Ag9CQJILxJPPNMgfR++o99eKTbz6WXpLpQvsk08om3mrKiT8RRyxKsKYeqAIBFQ1k8aAzkjhFwd0YjAgESypzMMewHlGJx84sgcvC+WJabsPSSLuJtwz0IrFJJ3VybTAlhmixSoT4gEa3BWmk7EJLHvkyxxyDbIlMIWGiazkNSWOTTfwyyACEJ+cc0QzsmHpgO8Ss5JOARpLIUkY4yauRyDP/vzw0UTQxjGg5DvGrRUlY6KS0Oi9gM6xPTQkgRBItFRy0w94MVbRU0OSqD9KaMgixUldVe+1EI7rbtM9GChkkV0HhNE20zzBE09RFF2XOyJnwCnXSV5f16zoph0is1j4JGcQHXUEN1a5iG52LUeW47fbUIuuyCck3o2M2XaSUGmw7A6KV1sozQvD0U1D/yOAP/ETjt8ghNSTW2zbNfY5XdQ8uEban4iVgwIQcrq2bSKzVzV4F8VW1336JXXPcY+97jqZBlUW4ZJ9ixTNTeBveFGIW0cCm3ly1HDSCP/TNeNTQ0uS351E7/NjDQeM0ueidojyRDob7dFkAQiKZeGZ7/zOwmSacex1Y4wz5BVlUkVelOiujjb4uOzyrcNm2tJc2iIlOrfU0Aot30/fmfUfrOW8kg0ZWZKrhZHJshNk9EW22lz4DiKil1lI3ODG+ute79P7YSGQ/jDRsBQ8QvORLYTOcxbUHEmD0Ps9RXGapZcQX3w8jv2lv5mg0VlUl4ZQxggU6R/hzWU33DvilBegmBKgpnlnu3S7O9/WcRXWTYNOG1lzB/HhX10Q8YxuhVuFZ3vSMXaCWxFPkk8+96pvXl1zVkCPNHHcZdcM++6UGm1XT0kmnCvjvE5rEIKAWCUn44Hy6ohndalE3970JfmCTX/XoVz9maW8p3Dtcgf4nEP+HlUEnAySf6tCXPl4tEHbuw9gDqZc+XVGwgv9BEa0MskEO8m9A++Pfd77HBA/uJATGC6EPRHgtQdXiYgy0GqR44zr5zU9uyXPhsgRzvwegiIZ8chjErngQJnChJwcwhCFAWD7zDYICq9uVzf4wHszl62a3c10aFbQ6M14vipUyERVDJ7qDrE2LNbwhixDQxZ+QIoyGAOIAC3jAEeZufTez2a7+Vj0WSo1zd8TjBatYmMOAD4s1nKFVcIgQ4DHBGEEhRQgOCUIClu+MjPsUEdM3SxY+EZaDQBcm6ZRHPBWhkxrU4ShHuZimDWSQXhyKIUSwTDGysnzWYqQt5zc3J87/kXFCHIQuK+U7whTgCjro38NIGcoc6tCGVmHCUSLBzFU685k+eOUt5QlLAxqQjIO4pDbnJAXYVNEIKwMlMbMY0HKCcjYHPWc4CZBOpMhAESdQhAgOGUZ3FtCi0Dwf8jRqzwKCMBX6pFMT7re9KsiwNgf1Y8OahtD9sdSTLCulX0JwghOwE5HNZGUrLbrTRS5SiOUjICt3B9I5RamKvTyM/1S61GCSc4ZabOk4oQCYSKygBDWNqEQnmlOujlESXBVjq4j6JOxo8gFXoBJtVvrUGw5UmFkcZlUQSoCpouYEMYhBJkpw1WUyU6vt7GokfhgJMa7SEmOl1BQvyBTZqE2t/+N8KyBb2laDlm42nlhNCTKhCbzGwKo0palfJ/pXwk50opI4LGLpJIWjEqaKvhSlWk3nR8paVqWWTVvpMLsaQ+y1BCvQRBCCgNdMWPWqoc1qX/uqiKwaohWqddVRNYlWYKLUtpV96VxtOFsOzqaHq6kFRJn7W7wG4Qc9CIImMlFc49L0uKEdRGqhi8d+ouixuM0uKbWLw2J297qSXeh3WfPDHxpCEb/NRAw4+4Ph/oDBmhgEN8Iy33RpYXub/GYfT5pblMK0w/zF723/e9BjVseMFKDAD4Hw0BLkVROcDa4mKGwyJGjStbMaqEJJF8gdi5i/gIRpQScrAIZWR41/kP9BioGw4vFuVhM/iMCMEcZaPLnWlwBdqnaBnFAe4zaQQwaxJ4nMn7lU4hVJTvEPRdBkTTxXyuraZJxjE2T/hlnDo4uqiHfs5S9DrK76SYVY4GJmJKO4wAY+wQqy+WZmYSHOSC2oOPF8Wx972KVgzrJl/6yfshygLZYgdJILPN4TMHpZIh3pJo3Q3YfB9a0fhqtkQdxWL99209WBwEYgAAFPM8ISr0CyGQUbAuaewI6mppOj5XxWcDoVu6G0bmW77GNhUlsAt6aOB0ix6wPwui3cqMT6zCgJNS8zn8h2kkhPpOpoCS/ET2UrUyutZ9viF9vTccC2d50WT6vkFcD+w4n/h21udD8JC92Mc4bF2cd6DzOqfH54nfHL53tLhyO75rVIPANsGfwBxV+FmiH+UHASqXvdANKwnrdbb0pLHOLWpjRuK74aDOQ6FanA+FkyIp9XmFAG4/5qCChAchEdvJvbW7VTHd7wiV/X1RCPNsRnrpoJvODmV796xj19gOP8+99rjMDHywcBoutnpCdSOLyZ2nD/uhzqb7euzPfjCFvUHet3Z0u/V9KKnoNdbiiWb9lXY+HtdTMKTbU03KFubTCPuToYqHvdHWCLu2M852wxE0TqNsc/fFTwqjG6awkzpf59ONMjbnrjIw71IrOG7qmIfOTvPvtcd5skFYrI+qh2/+zP++XseLrCEr4s5g5nmvGWdvvbF+p6utvCAc/3wPOf7/y6SyAV1rc+7bntnoogii5WU5AlSNZ7pFD56EuJQn/B9264y1rxb2eCGABjAUdgIPoemIAH9L9//Uvf/7CQgAAUwNlLhYzgN+6bCJewiUcIHPJLmBPBk1XjMD7bs8RjqZc7PaiTv71oAEjAgAn4QBCcgAkwgRAcwRHEP1hQwRWEBekLQA0QwOzDOq0TCfS4ERDwjbvwPAccirO7n29iOVYLsiEbwnl7P6gTsKFwBRSwAAsowSa0AAwwASeUQgywQisEQVg4wQlgwRX0Pw2AwesjwG6jwQO4DDDhikapBf9LyCUe9AnC+w8AqTZ6o0OJy8D3GwA+262h4AAOgARIgMJADMQpJEQTqD8McIRDtEIGYEQG6MIWdABYgMEAFMPZMwvu+4pHqAzzIDs37InQg42kY7jUq624O8L2u7ahQAE/tIA/dMVXfMUmBMQmdAT6S8QKSMRcbERHZMQu1AAHkAAHAEPsq7y0IAv22JGwqIwFcAEM8MSd+D08SSu2usBaY7xaO0XLMoDW64kNcIU/5AArAMdX5IAG6MMG6EBYpL8KYEdHwMVcdAQGSMQL2MVebEEvBMYYrDxeO8ZkzMT06EQ3hMP/yLCn67GXUzx6I0Vt3MBu7MOHfEhzRMeJjMj/ibTIBmBHC2jHd4THXKRHe3REFtQASZxEGYQAnEsFszhACakIUnAEN+SnOJRDyko+bMzGUzSAaOgJV+hDFECBG1jFirxIcxRKi/xDdkRKpLzFjryAj4QFXuzC54NBYLy57MM4Y0wLlgQOD+BBUBwMtJksOzTFm7zJP+NJn+QAoPRJtCzKh0TLVRxKiySBpGzHjvTIj2xEFYxEScxHCbAFGcS5XOuI97AMrqiIBhS8aCQM2XC1PVvIayTLhToGDgjKG7DMy1zLVVzLBkABziRKyizKoSSBBiCBuZzLuoTHC5hHeqTHR2zBYAxA2du3wVSPrljGBUBMopNJwphGsrRJ/9+0LCZwhjmgBMr8yQ3YgBvwRhRwheZkzsycSJ9cwsxcwrhEx9IczdN0R9RcTUdoSry0R718vgG8OcEkCwnRRMowzAWwhc8bSClpNlqjwJoEztLpgjugBBL4SeVETm9szv+cziV0haHczOi0TrnETux0xwVlSu9syl1kwb40ScFkD2QsTPVUz/TMTWQzP4L8pcWjtvWDuDz8zdIRTuLkTMvsz/4EUADtTM+Myxc9UOvETnY8TVzkyNV8UAjVSwG0u/KsPVJAD9ukDNFQT64kOq/spbjLQMhsPBIVACgVgBG4T0pI0RVd0Rb9TxqdUdG8ztL8UtMszQqYSwZt0B0NSf9InLy/vDqzGFL1tJy9AYGXJDnt+Q/DGcsQq0+Ky08s9UYWdVEEfUe6xE65JFMxNc1DJU0bHdMxJdO65M7VhNCQpMrA7MdMLFLpsYvAQzaUudM8bbk99bJoKE7kVAFTPVXk/E8ZJYHU/E7WbMpb5Mgc7UgcPVR2JE1HfdQbpdVXDc/XzLras9BM9ZuaoZ5aaM+CU8wCwLGFFFU+u4Nk4E8VgIFUXdVFncdfHcmR7EJGxEsHfUoGeNVYhUek5NWk3E67VE1xzUtIpEScO0/LuJGZuJ2aWZAMcDN0283Y6I5ZczonVbycTAZT3QBr7cwyDUkwBMNKvD4BHEaFFUnXVEH/b/1O78xFG01KXl1KV3VKvZRNjqgIYo2fsJmkbNlBRmuCfR2CElU94IQCZeCALB3QCqDHMMw6UsC5A0hJAsQ68iRG7AtASQxXca3Y7dzIRFVKdcVLL6S8mzvGrqDXoRlZXpFadHvPE+lNlk1IxVMDSODPAXUEAOS1BXALuDBblkgJ9mCECiWJjUhJtbg6CQDDFfTWiy1XpN1IptxR8bRKfvuKIi3WFWKjJpoADlXMB0irZ+UzKS2dObCCG+BJR5CAA7AESIIMNYqAjrObngOWMgESs62QlliPk7y+bVXBoi1XusRRpc1L6WvaeAUT0jhWSpKgXAnIN4vJOFQCAfHN/wFg3BEtnQGAAmGwgs68gAPwOALDhqCSBBRzXgqQgejN3EeiXuqtGN24mZfgBp1tWG5lTbvE0XOlVQe9gB5tWmH9iu8TXMaxJgEiIDkxtQ6FT6a7Q6j7XRIlUTSwBUjggAqQgEoIgRYjrhJgLokyHuNp3uZ93jNCsVxxXpADIXppXpuxBLFIBWF8Slk11wQV00hd1zSt1Le1QSSh2vnxgQGiGJCTKEngvRlTUqYAQsVtOCk1gDtIBRMgTVg4AAo4gR/IgR+ugScYrs/qqxDABpwKKlYKgWU6sL06AQJeJuOhgAiwBJ2NRHlk1IvMzkU9zVZ9R9Us3x7Nvni1EXOx1/+vUiaKCjlFWAFFCIFBaGEKs9P5dToZ9jI0IAUPqIAGkFzkDYEV6IEcmIEceAZFyAT04qzPKmDlWrOaSrQEMy/1WoH08iwRIKA/eARSkABYuMXR9FIEddS7DON8LM94hQkIygABEuC9UgRlKoEXK4EQyAoQKFxGm+Om2N1qtGPcOgNTsAUMKM0LmFxLGAQRyAQhmIGekAQRIC/OIq7OUjC8MgQKaGFDGK6aouYFuGAs7lLRJFOONd/yLIkEjNqwkQRN6IEe+AH1+q10zgQgoIA/CJMNha5bhmHevUmA5bMuAAZi4GRcZIBhjoAQyIQaWIGh+Lc1/INXMIpICIJMUAT/SWgFbXaACXDHbhbNVvVISq3U2htSMw6bQQBkdUbkF4uBEoBneZYw9jQ1ey6AXK5fhIQ7/MWtTtBmTm5KWCjAVogAQyho/UivEoiEWniEVPAARMRoQWXKXgTG8x3nCynW3RgE5loBBXux4oKoJKCAStjeijjZGXNpmNblbITS3y2dUagFTSZaACSFR/gDSVCEIFCE6nBoof4DisaACoCEpM5VBd1oR3xX9AWTUx4aBRGFPziwFViB4roqN4ZeIGEPS7hdsN7NXG7Z+izrPEQDGaDonLY+yv2DquoB/TjpSIiATK5oR9jr6JTRuMxOjtzbjs5KcgYbBXkuGXjiz7Iq/0UAgiTouAo2QxCYbDmubHzWWt+1Xy/LbCLrBBDQ2aeUxAJcgFegABGIAUMwshNg4UeAAAfAgFZEx870yQPNTo1eTS/sW/ZIQBCwCan+qPCCKIgiYCAIgUKQgVcAkgWACXpWrbA2buDFQ7O2rAFYgs3O5E2O7gK0hAiIhBMIgup4BBGAY+7+ZQsIb+cUbxqtUUl1xMmzPo8ebJA2bFFYgMYmYOYCAkCA3koAktit5Tfz78sGTgFngm7wiuuTxM92awowBE3AbuowhEFoBe4+atX2TOYcUB7Q8KT1zl4M7NmOXRK27Z0w8RWj70IohD/gam7QxHyF8eLe5Sh9OwMYAP80+APnTgWFLUBuqIVBCOAHp45IiJNuq2gT2GvKdM4PaG1BzVGnfFcRTl/2jp8I2EE2Zi4UFzoKeAUW1++IQDZugo2V1ecBP0IpzcMBOAMZYIVMrsqb0++3NuYQoI4Jd4EXKPLVls7q1PAbzdYOd4CsG+cyNlae6C0Up29AsG8t5/JT5lCVjcy3Q+4Bp2EmGAUZQPNK5Drq7i04lw4hXwAIsIVTN0ckb07yTlRdtMdXR0l+g1rSABWekITdXrLehl551hCxkjL5xVqyXlxgj9JLFwAyX4JO2HTuvTmua4XQVoQYAILpiAAQIAXnI0E798xAzWjt/GtIPF+//VtvF5v/nfiDFRAv+vbtjuPqU27DdPf1ML9fbTQAM59onL06X/M4Zj5o6bjrgPfuKUT1BnBOa49Upp6+UhZSqI0UKuYJSyguN/6hQohn/IZq/lYtdZfGPQ324MXfoz96A+iENbT3NW/zSGgxf392BzhqlidKl28AHtjzMGX1+pN5bYfX2cZBkTk3UdAr3g4BXI9eoOf1XpdJxK10PBRzeId33CpzGSBqe/e0VpCBZc6EoVsNUqiFBXiBikZECw/vF/2AJUdXsOdouxNMFwjZmYiAjGdlikex3z7lOKYwoufNPA3eusf70b90pRd2KGV6Vgj5qwPtFEs01tBEUjh8EJRFdCxH/613fO7EAAbgQo8d+x0p+8vvCcU+AfoOAV9oexYnDXTX+N1kTOUWc7wva6QvfUoPdt/VbL1/BL7nhlcQIEOOhNUAC2jHv+8G76Ru1JjP9tclBcpv+EgZqp2o9d72+Y4DetIQetX6gt1kVgMACAECBQ4oOPDggIMEFSpMiHDggE6sWi04kCrVgQOWIkgyVCKGqJAiR5IsSZKiLQceJpiwYAFSg5gyZ9IkYbMCTkc6MTjCMAEWLAcObF2EQMrFgqQgWtWqZYkkhRUlgIQoREHGn1eWLNXKYPIr2LBix5ItG7JJgbRq1cJh6PbtQwEOIRZMOFcuGhlOD0C4qPEPhRAnMv9JMhu2lgtbtiawfEnz8UybJHLq1HmBAeafQhWnMkrqwIJHIEY3hRpDkaIQFK6+qmSJaS3DsmfTNox27dq2cN/ejWu3rtyFwaEIY/rIIkZGlmRIElHiRO2RqUCQsrUSQ0uYkLffrFDZMmYGQINy9uwC9KNHTL2OlJEJteqrfyq14vooOv78tW/jTmtkN0TBCYeQXQTVBRxwAkAhSiq1UEQKDRAcwA1ghpywgn7pQWAdSy05tp1MklUwGU7e7ZTZeLBw1hkpR4UmWisRnBTDCopcJQNWrsVoi349+igWf/3pBmCABgUoIIK/NbSgKExZYhENGbUySCSGZEJBfpYssOH/dY68pB2IIZLonYk6oTjeUERBYFRSoi1VCywjWaJJjarhON8rXU3wI599ntVfWg8MCddcdxlZqJEG/lYXkw22cpyEE/7R0Uf5teLCCxxi51KYkU022XcnMsDYeCt6BppSTEFAEo2p4YjVK620wp6fteoXJG7/GUgkQwkaatCBchX0hkhNgVBRlNy8EthHhdU2XWIeeIDBpmB22kB3lH13JnlqtohUaEs9yup7dmK1VS0g2LoufriuVQVdAjYUHKKF0nuvvAkxyaCDx1n0VyTOgVTbAdS94MAE2HlZQU3b4TRmqBhchhmaRBVFygJIuSkrq3Wy5hpXpLA7Mm2ApgUv/5HBOlRggUjueu8ATIzEFEUZTbhsCCVoEkJtGmrqiAleWosttpKJWKK2F2AQnnhApdmZZ23CmEGcIsUQwwlAyPeKVrXwSDLYZZlcAMpu2bvrgUoKC+zai3Zx0qM2aySDYDTW9scj1UmbsAVIx0RC0UZnW+Z3E4/q9FBFRd3mm6mMlEkmK2j9B56lhX25WGOXzZu8nQ/ocstrCyCzdP3azMiyIqyQSW21LFCdShPo9NKIfwt+tLahMuBIeEGRp/hR4MLIsUglSDU513nGhjnzJmnueVxHQo8kgooOMMLbJDloCTcHMKIc3YrE4KxhpLjOZcJBO1KiTYHfhHuojlwAXv/TQiUO9bcvjgbC8iEZXyMFsuKaWtyneQYUyfPMdihh0UVl1TtUkkhXukd1jxEUioQiMqGJ2RyAIlya1uxKVLSijehhlCGc/JiWos1c7DPgChdTviYK42XtY1yR4QGbl8DoKQpfi0pb2npokOydxCmP+B43KhGYFQSBZ4ZpxbEydR2euKQCkEAaFrWFwgtwkWJN61YLXSBGpfCvFiLz3wpWIIIkyIBrrfhD1XKoQ5NtzlCEItDKFtU2RUmwdEa0oCX+EIkTxOAHsonApTaEMGpVhn0mLGHuCjc/FabIYvhzkdTEVbw0uoprlpNj85Bgsij05nNmo16wRNe233yFZlv/2UrqMmFIwwwCBC5Q5LR44qX1QZJ9OkEheFLYu6AIJRVqOtULNwankBByBScIQRuVB0oDihJQRVgCrxaYRyBq03oF+YqjXmmJV9CtBE00ywEG8YhbpoQxuizR+niJtF9WZn5cvGfvHAALCTyNRS3CWCZH0wrHiWIFrWLjK/4wrmkyr5r9KUIpV0YviaaySEpi24HAQrP6cE0GFBCBJnpQFglIYhCJTMlKZPdLE80zfpI0HMWIKQEJWGxN30JVevZHPINm4pnRNCNDG9oBa5aygbzxFbAomiBhgaVBTcnKHzyquh4AISwYIMUjBmEIRG5JMR6AhS5dKtZ6dlGF4rEf/01r+k9UKcVNlltdJkoAzYT+AYdBJZlD1/KAa94RUdbzJjdZxlSNMoVyHg0BEHQWhK9MwBYtskRzInAsRcLCnWHlZeFees+yflEoMzXVPzPWpnC9aVVplAo0KSeju14ur2shZW8oakq1JYmbqwyLo6J6WCCsIKQhwYAFJjCUNBnFEh4x6esoW9ndjVWzXYTpCiVwEbUGT3g5lVVpIIdarMhgEKxtrckgOq/dxLZlgcXoN8Miq6gGBgiKGIwmBmGC+VJrAtIaygIi0CwCstM6sMBMWLkoPwFvtsAX+O8XiekAml7kIv9sEU7TIyvY2CKNPdUaBQbRv++ODAlDfegSEv81r9hOdCE/PPHaxNIg9iJWEVNphQe+5BIT+GQoB6BAEHqwVS2Rwpj6ZBpzDWxgIKcIFhrY52cbbFMIJ+VFG8tABgbRWxoBQRKrISiHR3YEkylBBxI9pVJrC8RVHmgEYhDLa6I6CAoUQgGkmMCXONCAGdeXFJKoQQ1KQIFHkaIvKQGKeDBjuAIDmcjj0YADNGCLmSrZphlpMuNgE4GoRE5yIYgE+bLMri0DqstHoi0DVUbmPSZJWGfG7Va6xxcPZIcDruYAJGINCQtgwBYUqMEMMhECrvZZMfbTgBebZtYEF9nIC6Ypg1uISakNryuD+EgagWCIrWqaZJzuj6d5VeL/Uldv1HUxwKnD8ro0wTnOr24ATGZtAg8ooAZO6IEIJKHQivQlFTNFdLH/i+DeERtNM5Vug/15FLYuQKezioBW/4caQ1Tb2lzWQV+DqMeJQpBlSQ03WBZgv/nG2gqv5gAK5ByTWFvAA3/owQ9WYAhJIPJJfGnwvzUg8yMXm9iJdprMGR3wBz+6ycqM8pr/EAEgnOAEZ2z4uq6Nm2ybGGYSD2yIz5s2cI+lsdNyyUteHXIUhPzjsp7AAiJRAhFEIoCt4IaqkXORe89c5vk+tLH/HXCB95xxb4pyRzRci0GsFulJf7gBLFpxwK7S6QmJ+oEwDpbFbOolHuc65D+udTlj/8ASITBECEIwiKxohRuMyMjcJaAB0be99KNH9LEtecnPRFigXeHIIBUR7z8swO+bfnivFLjNp4f66QOg+lg45CFIuJrrrjg+yCEP+eOHPLgecAFgrAwrS3wvI/VeO9tNP/p/Sxfgyu55Tt+E8OYY1Jm7PgAkbF8rL5jsAUNw2VFBd+LzvkwOZHnBdVwSa5CD/PiuML7/BSDzhRwkTMABAIadZAX3fB5f0EDAiR7bcZ/cBdyS2UxowFBTINwgBUENpFwImJEHpJ/68YkUtN/7FVXvzZZSUdzTqQFZaEp2EF//CSAN+h8KBCABGiDdQFMbucYw2EyErB32SWD3UeCpRP8YjDhbc2TCE8yAEChCBBzAStjVCOaHFDwAoLhf4OUeC4aZ1JGZQbhg8KkEtbxE1nFADf6fTAjgDQogB1iAA1hefMxHJXie9wTC3NmbvXHf3FVgRejPUkAZlZzAD+RArkUAKUxLY1FhFdZGCZrMEFhc6FQUGNrWACwBJmIi9jBBF0zCWFgASiVMtcCEq7lhBUgABEgAT1RAKaYhCkCCByzAIIQAG50L2tlMHuphLlYg+JHGH1CJCMQArmlCFCqiBzgABHhAI+rHFWbhEOjACITYEuhAF1SjNaZBIpyBNm5jIiQCGuACGoRjOOICJ4RCOZbjOUQHHErL3nQIpxRfAML/QgjUiEkdgAM4QgO0YQ2iQAOYQCrIQBLYSWt4HgPmYh4uGZOlxyO8Rlf4gEf0QA7Elws4QH15gGPV3jLmRxNsZBMcwiF0pN9hgP2wo2V5SUzooys4girgWgeuwAdCACwwDEp+AA/wY0yU3CMEhny4RkEaZKOtFXoU3JtQSQn8QA1owim8WUV6wAuohwNkJFTihwkoBlVaR0pRUUz0X/O9QCuEQCHOQA+UwCAsgC04AuCoIWTAYlYl4AJan09eEvgxZAY0hyY8wQr8AQSwhE9Iiy0sAAFhZFQGpmz0WqZQZewojGOg4QDCYi3EgBM4QQ3EQCTUQirAglmGCSRclUcF/5BW9KRBegbrHYBCMgWVrEAPnEAt5CV92Vdf8pcL7IlgxiZZZEyfQUBhhmLC9IROEJ8+zpkHREAPOMEazMAPiMAfHIAEMEDtbEdmpkIEzJXLqV0f9hnrZdIbDYIIBEF8HYDs0Jp9OYALOAgEJMWqyKZ5NtU6tYhtFqY+VZbTKIbs5KP/9SMxRIK7OQFxisAgWEJl4uN2uMQEWF4budz1GeFaZVJDloAQnEAr3KMF0Jh9QUAtHCdWLcALxNF5ZqhIYJULqKef/ZnTmI/rLIYFNID/Ud4ClMAMPCZY6ucj9CfDiAlOPOgCzFX3rEmBIiT4LeTeRYIm1IAhkEI87aUtgP/AWEKAC6DEC2gok4rEsbyOehqTrwWFJWRQJLQCKVAkw8ynBeRCLQQnfuZAce5nZV7AI2HWBOTkH0RnH/IiegylCDxBDoSAA+SET9jCI0SAJRjFI9TCAfRlkzZpkdJmbb6AlAoFNyjoDMSAOvVnTBxfTGDAAYSAELBoRIqAnpYpPaWQcC0H9R1AjykZ3eHUm/jACbhbDKQCF2EALKRCnvrpeNYCIuIpbAZqhj4Kodbmh5qCDJzADKwBkJqRLewO4MiEI9iCAigCrs3ADBzlVr0osAkYxTgAKcyHqhkFjtYmhLHVa2SAqdbAcIZAZVLrlEQhkrZCJOAlnpanrZ4nLID/wCPk6oP1hQYMgwjkwBo4AaO+qATAwvwUawVMAAREwAosaw5EZrougL2tUCosgLXajIfqaIS9kSScQKXGwgyEQIxUCQVsCQTkpCE8gi187AtYQLtmqC3gaocOXHq8WXDZWXACqyG4zsLuzoiQgCPAwo3FgCHOQA6EJQXUQvfsHCvIQB0yIHWC5mdUJ2l46wnELMb2gCZA4Z/aggtkwAlIwp9ilS2YwMlmqHrEK4SphxlhQAPAWhyeAL46wZW0gkX0K3N5BwO4aiRApM/WQBCIgNlZQnpYwubVYUVYn9KGZrhwRQYMEkQ6wT7oaxKI7DG+AAhYyB8cDCm0wsh+7a0+/8rKPsKkgIADWADINYAjpMIfOCZkQuGTXES0VgYsSKghQOTBCkHKpUYklF0AcY/cUGdGhCZ6kG0EYFAQ4Gss5IDWJoxwkQLBSoLjFpxiYG6GLkVyLQAFZIIhLEAIJl8DeMABGAK4OsEP7BhyABsDTIwtHKAhCKMQPAGdTIVqWGva7e7SEm7fvtHvKgIHCmcORMA9OkJjPcIJKEJqKka8Nq/znqdogOoBvIIiaIIkuECM9R+6OUAtrEAO4Kdkrmn4MuwB1IJXSu3/qsbftqXcjPCj9a2zYdCP4q8kOEBmWq1+UcCfWiSWWmQBg23eSAgjUIBYTqQJPCo/SuogaMKK1v/ACWxe6qruvkmA+eiMxwgQ99wiCVtgaDCkBp4AB/ZsDFgCA4BnK0hCCPCniphPMjJiDUflsVTm3EaAIozlYuCjTVYALDwCIPQAs37vIGgFcsAtF02ABNTo1LavVqQa2gWu3EgNQ57wCdRlDhhiDiiClnSxIeAlP+FpK0AAMpYx2GYpq5KuIiivJSvnTDiCA9RoE+aAZCLS0KLx+AYFKYhdAgYy2g3yAnBDUtBy3zKk0FEABsmSEOCaE+RACURCCOgnN+jhBhez1WLyeaapJTMG6ZKd25ZpjDaAdzjAI4RAE9bACsibBy3skQ0FMWDe1tRHqglyaHDDQm4FdkWZDwT/jM78gBBU8BrkQCboJ39KV8EcJ1EcnTLHpgeAwCe36iu4lzr12H9dJraI8jVzYA+ssdBKZ4Nx8DiT8ysp5C0fsqxGQDs7R2/h2nBqAhDIQCqLplMYk8b1M9g2c6ta3gpMZt5oqohMgKtKQgwIwQXXBwl35WpQjlNQtDiJE2y83iBQiSG4GAcOp679wef5RZ8eZypgFUprqIV+VatygyQYDwU8Cb2O73fItPQWUglws0/rJFZQTqz8NFAH9YQi3CB0hHMEwa/+QFZb32dwBZn25VNG9Xl+bCo4AGZIwAHIgM584BHTnKCJRypYQt3+QDBvXgZm3lVEAOVkxYQBdVNc/3ZTZEAEjF+VFCV+AkElyA03cAXLVcfH6nWGwkIGPAJMAoUGHIAqgJSexU0e05zTQMAfFGwP9BTmCbP0TXZTbBR2qfWEQhlbS0Jnu1sNHGdGWNAbXUXVnjRqnyeUsXZKJFpiS0Im5G0G1IeqwRwEump29pQIAAGmXcUplDVP8zRmt/dmD/VQI7fqVKoQhDYjLEC3qgZyOpa6TLdJaIEUEAEODPhQKUERwIERPCMmJgQnMgEUvIH9GVBXpEuP3VsqMMIfLPDOKFSquaWSWYLxiMClrcZqyIAqTDaK/8GErjflAF18I7chOAdE1gAFoB1pijhyOoCr5rV/h4QbEPiHFf/AXhmBDiyBAYwAUtXFCCC5AEA45jjIhG9JKhwZKlpCVPzAzkSAUzzxCC+AJKRGfGTYakSAeqf4Zp85fA+CD7Rz7QrzMCdynmFFBIiANnMDoyVFj4vCj3dAkAt5EST4EjB5UnWhko+AAHhC2GDXhB/HHkpAlPxBCMTAbkeClsvKT6PriK/GUG/2L3L6mQsdW8O3DyB37U6bIdQu31EAEITUqfuqE6wAcmIECNSqXn8BDnSaERi5oRfemPWekhPLyKjHm1DOETOa9/zBqtt0JDh2cE9o7ZL4poM6mof6UGdYm1eJCIhA0SmCIVDAK6BzIFHAe4nPr9aADIAGlk63Frj/VqAUQSQi+e7Nn9RdjwCIoa0UjE5RTs3AHEYshyJILbeXlGT/YoZ1F5lv+nvDt5hTAKmburbDVZ3IAIGCRrgPkhAsaglouQtM9xdgoZAHyl4NAbzHexCZ2LwPABRwwb2PhjIZcUUEnJRIguQAgQjIHgiXeahn2JoxPKaVeoyfQAl8RBD8wA+8h7cvdb09GldEQiGJAuXwM0ojwQNMPdVPfRQMgQEk1aDz+skfiAFEeJ+kAhTFq4QJnYprCQlbOQ8OtZz/ASustcKvBnJfXozXfAlkQiH1QC8LQRBMBVYstR4CXF3POYb4txa0QdVXfRVM4qB3WyU6EHAgep9MALz6/xy6IJyKnx0tb75i1+FrvMZwUw7ftXWb//zdF1I8G6IQCMFup8btMsIDLpqDLcCUiIB/d3ziU70R/F68/JUDPb7U7YuPWMCTVoTGNHVJZf4rvdErFHI6g34u8/zPb3cv++zdPoHU1ojW3HHq3tt4AFzB1EKmobQW5P7UKwEcLFXFybsl0h+j9AlFZEyHRhjB891TCV2sswhOXb4uv3kMNCFAzBCYI0cNIT16aMp0AkgICn8sHUiVClbFig4cTCT1qNYgUR9BhhQ5kmRJkydRplQp8ssDly9dKjEyQMAAmgJw2rRZU2fNnDd58twpdKdOm1BWrny0wAUEUk+hHljArf/VIAoUBv1pdQCWBgkSJjo9INVSrQgUIhkS8WOGEycCZxSs8SRhphKKHP55xS2VBA0VGViEZSsVhAWtIiRVvJhx45N4lMCEWWWoz6BGaVYuShTz5aI6ozkmueDRUwgvnEJI/XQsI4ka/lr8mooUBKmPWv2hEEJEsLZuB9aY2yNIjBWKgETKGrEvLAbPA08YXHgBiAyORGfXvj0kEskvi+i4uTkz5/GXhf7smRmzTjDcRW00/QL1RPv2HQgOfHE2a9wdDVmhBuDgIsighDQ5QRFDHmIONlgugG4/W2whpbrr4MtQw5Sw+M6lIobAScSfRhxPs558Kq+9odijqQv4bGH/qjb6UqGwRlskwCg/56CTjTDayOooEnR+I1CugxS6Ky9uXotNwosKO4Aj7Das0kpRzPDwAZkEGOFE9ixbsT311jPKswFGYIK7CRaY8QUK4XQgxx2d47FHWBwgzCnSEIskht/giku4J35IEq8GJfJLA+gusIhCCFyY8spJ4YNMyypGEBEoyzxLccwvxSxTJzm2g0RGCOCkMD86AZNwPzxttA23CPwUiMC4chCCLoUUjISCvZq0M7DACCMl0lo8oFTZ7I7Q8godRtSURTBVJLPFUFcUSs3tSjtN1TzpHJbRCAHDUwI9pWolg1rfKnCGQesqoSEZIJIolb/EDQwjWyDF/y2VZQFeLA8tH4BjU02DMg/bhRnWqYztZHxTR4wsypeBCyJ8TrbC9gSBVt/eavdIhJIEQhJ6mbsXXx6h7LcVWwKOWSXvPCxiCQNyijbhFHP+jDOFPwtaqBe1i/hbD1hl+TmMe5QzLCnVrTVQgYTTNYgkRcCq3kRjq7OiRyN9WeaxSxpYSyN0DjPtg0mkFmhsf3o4O2NJedMWigVr9WJX+ZNgT44GkbpAueYqdKHkHqrEtb6c1HgwfsOGgOzJQ2rWw2fTztzEoDn/1Dwyg9pWtBhJUfVuD/KWkGnHzS1sI8Aj0WRqA4eLF6/lFlfUazzzlLWVBSin3GwPKVt7Z2t77v+8YeUdzs6BBbzVERbUhb149Vc10GijsgKX3d1cD7x6oUP/UJzrrvmjLexHgp+8w8uhbZtnTknMmdPOsmWYJ6Idw6DNOFFHPTtlbHUV8YpGoAYgRRAEVzUoiBCE8IPi2EUEedkLIyBAA91ZBCOFCRvw2jc2gkVBZ5WJ1ubOsykzpUdM1jLKCIpWt7vpSICMsh7TDAgWsXAkA5IwhCX+lANBVY0uhVqBvBwig1dYInd+EYycIHcYEIYwYMP7DtpKqMIS8kxFzAvT5tJDFLk5pk0Swwj1JjABV2XMcU6jzWGEJAJRKGIgBBFC7cR3FyBQQIkRSZQTOdg7F1RnilRcVgv/CuAhJcQvhQhrpP08h7+34c8oSBFNGWfoAeq5ipP7OeCeuBcJRXxEiO8ySBETYpwSiGCPy2ESBJrzxN5ZCAStMGTAmpVIl+jyWeURAAFKJC0wCdNTnTvT8gbAv8aYZmKarIga9xYhHJoLLKRIl5Ai8ZETDHE4QSCOJo6IF0kkjkkH0CBs/qKjYlXHlrdc1gMSWQB5viQKODuYZk7Yok59ymed8RRRRgBD0aSiKTN0QA1tyDdY9IdPPTSEJEDSQF0h5GrGUZDJ+LjEsUwEnRfpIC3b6c5J4UGeJTWpEXCWuRNqbm3ZKuYkOTNGxjigoDSs2LiWth83BikCPrQESIT4/8BdaSIGmbDLgnw1iCUujnFd4eAbaylSSuXBpCZ9ABZXukUT2Y+L1brftFBIFAOExjGwgF4m9aO6vXkSLKmQUijlCJIVCIou3zTqUQ2RxCUyyT4SyFueLIQbqU4qBVUt6SJTqtIsdiphm3GhMUW1E0s6pqZnTGtOl1aR2fjuD4EbZUiEKJweSJComQhnBa9SvnLaB315egGfBnslLBhWnr1ULMLy2TP6lehaZsofUSbbmILO0CJpHBcbcwikWfkgBBANyVxzRSiiFnUFCkLtQ5Z6AFgCUl/FEmxsq4QFmkmmCIplWzDzicIU5k9/ymSMC0pH3HItDWP1ZesbOdLTH/+KhAK4esLVFLKC4yiiguPso2vMea9y4Yk2HAFvlY6AhDYggcI4oHAUgHLerH4RRaGapGOvVRPRLVOGd5ue3ug7zQOSpbNpKSQp4xJBTQQ4nEDIKx/1wkTtquyJbwzpg+FzhDYMmQpDbgMVqrBStvWWiyzc5wop6VuguHcxFfrWTY9bwOz5LgM+UAtJFlgQBJn2BHcRwY2xa4ly0kDBHITcj4G8nRS0Qch1aEMd7NwH9N4WkovlLeiizLwRM8YDMrQpNG9o38DokDRm8bJzR2IgIYhPwHcxBJr/AJFXNlUwtniBC+Ac5+zsAAtHMPURSn2EPiT2tufZMG6ZPMwWNjb/mdnBwHDxBk1pXsAR9u1KlMqi35+S5AQGileZFYGc5j5EL9xwDZudqFPagEDU8PECFrCdAmyXegx83nN6v7oeJZMHrNrSjgvstipY6Lq+7Q5M9iyUm8AZ4iQOnIv4FETghhg4x5uOpXN69whYVHs7ZmhBC3aQ8IRjgQwa1u3xIOnYtkV2vRQfQHCFiyr5SmdpjvC4r6t5mLP46iQLPBBRw4mXEPiKXnt99jnLVaEFTIDg2jEDqXGO84Z7m8/9ZDJv8Sll9rxBO0+JE4o9nvReL7rBZpFECF48EuHUgLQpz6uB++jsjXKXwQuAWc1FowWFj30HDWd1z9G7ZPK0VOj+/xyAGrTjlFTdlNdK73WjJnKAUNI7JXdEkmmTXeCrKLESOrZX42BBUMmB3TF4QPgODn7wssfPvGjv81alxUK3kWgEpHJeicN1MbsvPfGGsUQGAgfpkxhCtIY687LT7Ed7+bVHFXoB40UTed0jPA245fm3V7izoMP0JtsxAa7pnvQKfBzvG3G6IdinEr8Xp7rI8RWOX1F4rU+E6w6AFO4d44XdP34Pr96teur3ReEfT71SFkCpzrpxBmDAEctf/scTLyUh8V0lrP/7KtGs5SzB8FhrZWDh08CvMQxu/Hag2/5Mpfrp8sqEmIgiecyD6LYDvszomRhA+Ujg/hggI/QuAv/mTTFKoAZGyy4YwiGyonzUDMG4plUGwwUSkDGaYPwQbucs734eMP1E5WeARgAMgAu4QwPRagLoz+MqYAmXb6EM4/mySTGeQMaOCLVarhKcDcFgicc0xhZcgOZqUDFwkPd+T3PKDf26KPN2C0zg4wVAzwPSSPmWkAQ8bqGcL3BEINRQQgRQEGuSqNm0bixoIBB0BzocgBQcIAwVQ/x2L+F6z+HUz4TOMIzSjxIz7yjggzYAaN2ScA4/0BHyLzd8IBLiajEOojhOQAR8pd/GYqO4r2vIhV8UMSluEAfHYADO7vw0DEW4qhe1aAIrgwi5o9BUBXXiUAlJIBmbMBUOYxD/fCgKF8MQJm0hWHCvWrGvOso5YpEGZ3ElGHH8eq8MWwoIhe+8pkVTDCBDJgBVLAsJ6c8TP/ACvA92DAEaF4M4jkOv/KivvqKjcmoGu3ElanH8xiAXvw0C/0xoFgvzdAIDhzGT4BADOrECkpEOGUACnG8URcAjGkMRgiATbie7+DGtfK1CEjEgU+IbI28HLgESKy/tKq4CN++fjiFDkEaT0kgi35EiSaABLJI2LEG/8tAxYmeVlKMW9rHNhmXXcKhCSAElU2IgdW8H0sAgzU8Nc8uXfFFtcsYhueOg4DAnO7EnG8AnQZEZEcOHTmDYGOMPNGGVsIuveAxC2o3XmtJC/6AyJW3RJSFwF72KmCBRQyAhInXSBAyz/iiyLOlwHmtBI0tANCIgBsjnFRbAXtqsLt1NBKktL09CKnWv/EQEmHxvydLrng7ShHLCEzRELA3zMB3BAiygAhSzAi4AIx+hp9JiLR1DEUDSgpijHwEDMxvFCQ8ABKiEM0tCJXUvHL1tq/jSkWiNMwZtOxxgAgwTNrHTESBhCRXTES7yANRFI3WzMcpMFRtktR5kgJDLK+Jt4JDTJJTz4C4hU8Rxw6CsNNPOAMRAQyzAAzDgOrHTArRTNrsz8RbA6UjxBBKjMUxLFbNiK3KnaxznVcACav7lPUvC8XAwDfgSNdUwxBASTP/GakM06T9NIEBhswIgQRlpkzEHIXBIkQIa4xXs4qFwZ/ZUJjb+Ykd1SP+iDkNBwjMlrypDszn78vfGA+O+0j//E0VTlAlBUQL070UlIS1CoDFEoLoqyJW2TmU2yCvaykLK4keB9CPyoBEnj+eGSW0cjkWixQCm0/hsISKv0xFO9DWXEP/cKr+cMS1KUTGMA6nSTC774iv6ESzaisvItExF4Uwb8RY7dCt7jhdvgsq+8qCQ0DpNIAntrlGyR+/MgkoN4QQaA2sMzBpdsS8K9T5so6EWlVEddfdu0UifkyvziQn2s0pOJ43E0hE4VWPgbQHKAvV8QC0ZA4hKIBXzwgX/W3HH7uM+xkJYayEDXpVRhbQFxoDy6jO3tmhEuiBXdfV0wpJXjWs/2uqtppUEc5MbFoMCimpBHCIC9ioQiYHNntWtxuIRhvUAGBUldiE+sxXtPBQredAABiBO4WMdIXIC4PCJZsOthLUVpnUQRtEQFOEpFcMQiqoEbiwrsDAQx2ILofU2JDYDvq5fT+ILIg8LWiAFyCAN6PMg6Qc1SRMnyOpKPEDjmmliHhZi/yMDSLBKRxVjk+IEeIWVxqnfYFAQ7aVZuaEsptUEUDYldsEMUqAFWLYFyAA0Ww1JeQJO4Y5SKkTjUqVGetaaDuBpa+EPIiBo00IRLjQpUI7Alq18/7SPEZa2aVtRX80iAiBhalVCDwyOZVOgAbX1JV+SCcJWWVLDbuDkXluRKiSWbak0NxkjEywKXjNK+0DWFVuRNIItAhoAcFdCcA+OZQ13W9ELTsFVWaBCNUTWPtCWLCxBYkOVSkPgyxYDc0+L5cqnFV6wWYU3bWu3b0l3MfBgAbFgB/ZgYDtUcVt3WWSkNmBXNVhjLLjhaW2XcinWT/90JTA3UOuRAiJAL4C3c4eXb9k2A47XMfQAD7RAGnRhD8QjbUQTHZkAChZXZpgCvqDif6P1aQfwFdb2D1CvT2OUMWLAUFZOa5ZoANHXaUM3+tp3OzhhEu7gDaCACViNCbpAf/+jd2wGyQVIGG3RdgGmYgBbgYDXtm0pVmgVoRYYQxM+UkvrNsfUrJyEF4WLt22rtYKhcilQGIU/F4X1tXZXONPYlgRHMTf5dTEWOAaS9cz4DSJyeHijtXYp92SBuExJY4jB+BHEeAAtgYCVmHsrVgRIVYGpi8AiwXdf4YF1WHjVdomPs4uBlDSEeCnE+IhV+BWUeG2JVWhVsTFWYGOV9Q9/l4nmeG/LgnJHF4+9uI8p2Y9bwXZrYW1vt0+HljyJqgTMTBJO5hRUQY6ZaGm1t28XVJLzuI9BwI9VGJMzOdNIsHvVYo0Zw2jBSUmaCxoEMIfzVoCXWIZZGUgf4ZVBIJn/yfiSM3mWC5h702JUVU8xToD6FOTqKAAaShmCs1d4VXiJN7OY3/OYlTmWmRmQn5lyKUBoR/WJGUMSrJluJcGXlUiOQVaA1WUQIiBuxZkzyRkEard4m/mMlbiWCfkxHcNdpdi6GpiUVaHfsnABGAF01/ZFMaCfx7kVkvmSOXqWCzrTXtQqovkE7HExLOEjk5VuI2GeMy37GBlvJZoR+LaWMfo9SYGjO3qgCbqzXjQS0piLFyMVatjMQsAhsI+Muxl7tfhFV7mmoRI8c9qjP7ptXfiNLXaaF4MUYkCVCKwefbcS7DmAl1qfnZozoZqZpbqgI0AGXHidb5loHaO0GHrZ/1rOnvE2e8c6nMs6IG3BdjG5oNmaqkOakHFZNDZ2wIp68JQYglsjeyf3RRdvrwMSFmT5mct3iV3YGWEYqxWYzLraqOnFfE/5rgfwdpNFsgPSAZo5rdeaqmVABqxinRPUnQ3bs19vnI46h7lBokubplE7IDEArQtYsGGbBGs5jUvaMXh3lV7vKlrwFVohe7OXEYQ5pH87IBtgtdl2iUO6u0XaT+FaNBRBiu9iQTr2l1+QuseaI69bEbPbo2v5Ra8CK+a7SkWpsLODN6tP5ZJKiQsvIiZaeztLEoi5vcPwvYd7EGB7vuvbvkc1uRPas/NqpfkIvRFMgIO2wA28Bm03A/+AVr4ZfL6tWgRKILxFg0bD6dKai9/iGJjxWt4kgYI3PAEHupZDfJ2vokp5A6G54wDIm8DO7PrKt8Wn+8XPQhIie8bBr5k/PLZDXJQjIXdJOkMO4KjOrIKSKrSBdwBJm23XGaiVHOxKNr5zXLahXMrxezvG5/Xe2Lkz7XyzUG3VNcw5PF1JkMEp/I3fWAQUAcKzYyFSccLHScHfXLfxesD9nM5FDQQy+cNz/I1XLsr99ARomztOq6ivj9ChGwsPgLqfdsA5W9EXvdGtQsejfOVWTi0UgcczJJww3aif29DxuadCXdSBrJZCdZ11vKh5nc9PgP8yZIoraMVTSy8Kz9P/8foVesoHbJ3xOKKiRZrXi1ot1LgEEl00QiDQV04SrEKfidzZwL2Mg7bZwe4/Omudef3SRGDdq/2HGcNi86qBr0Jev9011FsUa53cB+s/7vzUVX3dk63MrIQC4HXZkjaOz5e6SRuQ11nfCQ7XQT13CWziT6DMgD1DBsGNV5qpCx2YW3Gp893h3cncR443ku3ky6wErrRKCL4ex8m4W1zNWgNvibcjmF3k4+yYM7nUTT7Z7qIEVgAdZMBKJAHLu52tofuK6fiRB6HScV6qjlnedsNiFSHlS+Cu/mDgVfHl9RkigLcysZgqplXGn16knkdarSIEgGDVk3UFTCsTrmHo/6vkD/ocK1oQKWXPMvGVEUpbw8venWJEWmVgN4Ag5QXsrmLg2kVjEMyzbf+gFqI7Ve/VmnBDD/8+hPCLFWBb7RXB7TH384tq4Oux6/He3xTFUPNOSkAgyS+fijxNTHWD8z3f87c6BrJ+QwZh5Uh/KZzVSSzik4yFG1vfkOa0QrjhFWQgCda+80FZwNw+FaskypkNeB/hAEiBo+wEQnQqT2rkJIe/fRwBDj2gMLihEgb/6aRd2hlkQ0b/8VthKazpKyCE+e7OOxlWk+Dw+9vHOgX0ImlAqQGiUqVXtQq2qhXBh6QIoho6fAgxYsQ/IiQN+tPKkqUDB1LBkgCLgaORJP8dYTCJIaVKRxJbunwJM6bMmTRr2ryJM6IjE5B6OmLA4KMECalSQYDA8dECEH8GUZCUM6KkSIMi1Gr16NEBCKlsOYA1oeTOnSYwWDhrwoSFsiyjun0LN67cuQ5dYegJ6awFlBNgOXBgFAKpBQuy1nIKFW4Ii7X+1MrKsevXCSdHqsRQFrNetBg8tKULOrTo0Td55t1cdoKHv7ZsvXhxdMGBpQgj/XlLURKFi1ezkiLVFSxQzGrTrk1bXG/alJQ/k34OPTpcSGaPr7XAfLWH1q1f/HZRuNWgSIbeRjo/qGpvpQeAf2VwMuVyzcrVXldpYoLqsNL7+/8fEQfyHYdcavv/reaALYEN9khtIlDgliGRWBTBRX9oZMkCwKXyl376rUUZgcRhpxJlnWHgoQfNAchii6BB4kFxy5VFImbMqbada6SA10oEkYggQlQUTbgbbxltRApXHE6monzEyXgZcSii6MGUON7lYpZa0uTKWjZmtpx+KFKmn4qqJbjjUuOJcEJUMmQTQiRFOlaLRrJ1JNlfHjSZElp+UgbmfFOqNWWfrmyJaKKiuFIWch4+KmZnYpKJ43YvHPDIH5KIsEJUgxgiiUUURBABRnWyd1RRXmknZqOb1Xedl8khVx8kyyiK639dopifamN6SGWke46552q2QOBCLT+WwBBOksRpkXoG/2ElW5Lu6ekhdq/qhZcFeZ122lnhvsrBrbmeO1oD9c03gaBmpcbrjWW65kIrPohQggw5GQJqtKRedSphB7iQqlcOkNnnq3gtDAkHDD/8sAUooEvxXCiI6+1mpxlXHXJfjtnZX8geFsIJEOIErVPp/WFVb5awtxVwqzppn7h4NQBJAw5zwHPPPFvRsBUOBw20xBUfHZUKNj88dLfdKmeWSts5AMEC4hlSwsk3jSdqVXRmBMLLSmlIioLYVqZxAzqrvXbPKHCAwts+C80B3XlNgHTeNl3XsNw+/1130+FmtqeODY5nck5/ROJDkRa2/LLYdyaZ55QjVYAz25rrzLMrcf/DDTrPDTdtgQeH6o06TFU2vEHrKNzw+g2wc3AD4KLnlZ1rLxSWwZpa3zRhelWVWlBBYYMAAsyUewRL85VVAH3mmzcQN/Vx+80BzuFiYIsFqX8vEQoHS7yBChu4csP5rmwge/uy+51Xrwl658IjIGTgQySKvGWIDyuTSqc6tSJsY/tNkrjilZCE5CQVcEQFSDC9CGpuY1SCDfgu6BBIvMAWGOBA69bXug+6YoQkHOHnqGMsHdUPBLXIwLP295aENK4qGQigACVXLSUV5SvNA4pILudA6AnxgSSAIM4a2Ctj/QaDGJwABGzhAQtwgITqO18VRei5BjgiQUb5TXhaGIH/F85lELpJz78GaInkjY0jv1GSBGwhAR6GBCgXcEQdxXKBO5IEA35RkGAKw8QLToAUGzTLFEE4QvVRMYtahMWxvrOUVhwkjOdpU2haMZUz4nByR9FhHOPYvFDO0YekvIAPHdlFwiAvkOAbJCFXR70SytKEanOEIwUzm6yA4CC9y9+PoIOQDFzlZQJj41Z0CMeh/EWUzGymBhREilzushWs/J4DXJAkKJpFc7L8AArURgJbPhJThdllC3s3lUj4pxaSMAhkDLihoshTmRLQQDNhoYF85pMoqYimLg9Si2qmDhYLwOYGVRTEIk6PBBW4wEf6mctHWAKgvSOj/lp0kDRqxoVs8SwKP4dSz7/oU59DKUo0CzNRgAoUdQTF5hNtIRw94jEoRDlpOSVZkAqlJ0iIWoDY2LM8j4IUpCMtqVGkidOCrBR1INAQBDZoMFEGBSihrOlJ7WdOhJAqMRTbiJ0mJ0+hhhWiPmVhLUCw1O8N4hEuVRVR84lPkpo0osjj5SAUgkEGwFGe7SkKLjGllLQyca1tDetQQSrPaErTrBkoj2AfC9kaArWNY00sR1DaQnVCdrOcFYUhFrMQOmEIQz3ykWY7a5OAAAAh+QQJCgDKACwiAAgAAgGrAQAI/wCVCRxIsKDBgwgTKlzIsCFBLhAjOpxIsaLFixgzatzIsWNBLmHYsMmSZYtJAChTqkS5JcsiNmG4eJxJs6bNmzg1ghm5ZaXPn0BXuoyZs6jRo0iTKuMCpmTQp1ChkgyjtKrVq1gFNu0ZtWvXAEFbUs1KtqzZimC4el3L9mmWsWfjyiW7U23bu0HBdn07t6/fnGnxCh4MlO/fw4gtBibMuDFLuIkjSx642LHlp3rzAsgic7Jnv5Uvi/6Z2SfYzJw/qy5bxu7oywFK4029unZSNgle65aN+TQA2VlsC8cZWrdxzSgzl84NgM3w5xxxTTlOHSrv30C3QIbOvaGO69UHg/83HTV2bJQJgndfnxCXgPCWx48HWlq2dvb4BX6BMx8+fN8p6cWbXurlB10TRQzhX2P9qQTeeQ5GGCBLnRlo2xdR6LCgcQ1K+Jt5EypnXgDOWahaE0gUscSGhHWInYARAjjghwGeV6CJkX3RRhEDsFidjBAmFyKQAkKY2RYV4vhXHQ9EsaKPgrmIHY2nAUhliMmdB2JKYCjpF4pNIgClY0FmOeFK8tVY34hsNuelXDo+oOKYo/VXppBAYpklm+bd+CZWZjwg55N0ijcjmvP5BmKbH464J1h+/qmUF4JeQWihbcmXKGlFPiojlVUGkMAWklpF6QNXaIgpcmwdaiaWRYb/2mioi2oZAKmlInWqEkNI6aOU18G4Jo1onqmlp6DGNkWuRp36AB2+/nomaULG+OqUr25Ja5XJ8qksszg5WwQBq1pXHoyPEnvtlIw26q6t2464LLg0SSEoqqqWe1d9L67J7ayKzgqwrCLS2ui89HL0xb286ottlPz2a2SN2MLLLZ8De/ttwho1ce+z0TpsJr9l+htxre5mjLHGt3KcERL3RvHecSF/hZnE7K478cUs16rxwJG6zNARDCsYXsiuvpgzxVc+3K6nPSutsrclCt2QsyCLvFbS1VrpIKMWv+uztj2bl0AZVjO08L1XzKz1nXkF+27OQfqssthlr2zeFEmm/20QzIIqYYTIXFdbrNJkWxy2t1PnHa+8fiNE9L1VQJkmq0MeOy3dbRas+LYDN+4twpELZC/b+WptrLUxTrzn144/nrfojsaGdunKePwxHao/nC3J6MLOc6zdRh177Amcjfvklbrd+7qGG6w5sY5CzTLtnR+/d+mn3zs4izWru7TAEm+Z7vXap89yepF/jKrz5datpoTofh4w1GJjz/js63dpNRbu+95/zPW18o0saimLFbzmpkD1OXBjLtMd2+CHqfqNL2DZYxzANmgr/T3QcbfjGPMEJcDdZMqCwVPXxfAWNutl8IMPTF4IwaUF97WtgoabX+KkVjtF7c+FZfMgDP+3l7ARPotmDYoYfe5kPuMJUYhDzJvyaGhDCpKHMcPKFJ6MVL0AEMCLX7RfFMd4PNKVanIFEFTlfjWgTm0xel4UwBCGYIQoRKEKRbhCEfYYBUQgYg9pGIAAFBe6HorxZ2OcYqm0kMY0CspoC/IannJIvd8QgI55fEAHOmCDTnqykzgIZSipUAcsjCENOhgkGWW3ygCY8U1HaKSgohC+VinHQ3TjoReHkEdOfvKXNsBBB0SJAyoQ4ZjHTAEWdnCJNKiyldA02wy9xMgHOPIBkGwVJWWzqVsiy5K8vMImgflLYRKTCsZMZgrWyc4UkCENBghiNB34ShwB8F4FuCF98PL/IFxus0qXLIIvh1lMdBqUCqEkaEHTicwUEMGh7VznDsbwzHkmcpomkqCgCrBGMmnzcF0LwBD8QAQvuKEJDsEDKqSAzIau86EvjWgKJlpRi8KwngbCgiMLkMZsetSfqzPW3jB6kUNIgZ0wlalMd7AH/tm0bETNz0Z5+j7/3M93tKraTIyq1K6moAVj+M5TP4hT9lSTp2nkXSSVOL8tRLUjejCDV5XK1DFC0XFeiiVa82lFzG2tZFJj1636hpOjzrWdYK3pWGP3Vu4wcq8FKAICajmtWwrrsscCC5KUogfDHvarZFDsYstWVu7oFLJVoKzTshU9wYaKb1c5RBw+C1qx/46WsSay5l6xqdq4uU56EyKsUjx7WDLY9rY9Y5+BHrtXfZbHZvskWLEaixQt0NadA0Bu3ko7nNPutaNRShkcBYsz82iVLHqY7WeNq93kUtc2ukUrNvl5xaUtSocjChpZ1BvRh/rXnaJtb2wWkR/myjd1WtQTULsYIOGWhb//9S8yyRBGAbPJjCxgwSY2zOEObzgx3kWrc28mP+sw0W6xOa9c1NvSFhPhCH2osIVd6YljZHjDGc6xhzcBAxioQAUbUMEsZtEXJECWo5fznfi2eGKnmQdXh3Foi49wUHSmYcY0tgMPZrGJHHv5xh7usY9/vIEyE/ks8UVrCb9iWfKpkP+FINqOXxxqzCoXs5h+kPFop+AJO5RiA7L4sqDB3GExj7nMiD4zVgxMVZ9Si2nF6uAkc/kb5SZGDymwMzGLiQg925TPdlBBlwc96B0besxkLvMNULABrISYp1cwQH03N8m6+Yt6mQ2AnP+ihWK2YZTEJGivxgpqQJP62GE+NaoRvYFVo8AVVjHybovQIW8C774JlBUALC2ZFGzanMPc5LieOgU5uEIWgT52qU1t6B8DmdnNRgEHONDqpKSZp1Vgjmm8STFhIauLndK1ahAK7lDaYKBDSMA8i51udQt6xzxWdqqZfYNVz5sD1T1yAdY8aTi60bV609hq3GBOHJCzA+P/hma5XQEDWYza4V6G+IZP7W5EV/zmN5i3FSBR75zYC7LzVTAlQQpybq5MxZIxOTk72YECHHeMbLADyzkMc0Kzu901tznO5c2BnUMC4zl5dQGUsISP+/OqkzaZ52yDCqX/cpObHDYZPfFnGFAd5jIvNNbf3WycO1vnkICEBSyQk3vzlVMjE5+kq0e7zQgnDieHe8qHyOdibGAad8e7hiE+ZDG7e+JbRwHXux54C5jABDg5spw+JckDLvD1iDTPrifjhrfDXdyeVl+5WW33zCM770Pu/Ocn3veKi/7iXbfC4E2PAZswGt9KbCNrK4YyQ5rnOW6/PdydTvlj0LvHHd58/8w1vHngD1kFqAYy34t/fOR7ffAmwMAEaiIFjXN8epAuIBfL+BwpeFL7m1QAckdPc8B7vRd+L1d+ebcJwTcLw0d8G+AKrmB8owd4gsd8E+ABNCF2AthxlYUo94ViLxQA+vUZnASAcJdaDzQFosBq6HeAEKeAMteAwfeA8CaBotd+FniB8ZeB8+cRerVbGgI3XKQnwVM7V+Its/cZwoSCmxQFk+VAciAIQfaCMLiAO8ZlNHh+w8dsOJiDFeh1PCh/GUh4HWF4D4BgiDI/IcVKecMdVOCE4haF6eMJyXADQQZ+WLiAW8iFWVdmEviFFThvgVd6zCd/HuAAZrgRGkd2Hf+Xa1NTPMVzYdwRB3KIcgHWM9Fwh2VmhXvIeX3oh8QXiGCIfKRXiPDXg4nICxzRBBo3Yq9jQeniWtmmMSX4GV9wiWSXPllgBxyAh3l4hZ8Yig7ogH8IiIHoCjloioVoiBaAAYjoALzgABvxfKsnfUy2P9qYN0i3Gqigi5k4OnPQAKxWhWL2iQxIjOdnjOsXgclYihfXAM24fD2YgR7AC7zQfBnxc5BVBFjlZiWzf8fTKEuoGpfIfcfjCV8HjD9maMCXjurIjn+YjII4eg1wkaiYimToAfeIjxpRf0dGS6vFeLUYRevRhCgogMeTBZTAASjAkFaoh1y2YUMGkRHZhV7/SJE6OG/ymJGmV4+JKI0QoI8XwYG09C+UFoJkdJJyKIAKxyd6NgVzYAG/yGzoF5MRqY42iGgU+YXIh5HOeIgTYI/4CAEQsIgVEYR7pVa6NIsd5FQsw12fgQRyuItSpAaOMG8w2ZDKlpVbuJXIqJMVeJE9eYHwB432KI288AIQQAoYoZZoxTu2tlqroz4Ac4sDV5dlxyZ6RgAsWQEuWXGd+Hmn5pc12IV815XKqIOE6ZNimZjS+AKk4AIaaBHSBllq5TkC00DDM5CY+RlE4IRjt5mx8UV6lgCiYAFWEJrwRpoN6W43OXyY8AEq8AGBKZjx2JrOeHqIyZGryAuN6QIu/3ARt7mWh6OUGsSbsdONtRGHKWkpXtQzUAAKysmcVvmAn1eDNIifQUadZfYBqrmaPEmYPUmP8beRQVmWpEAKC0Ce9vc0SLg4sZc3BakaR+CEclJhMlZhcmABXydvwIho+Dl8xfhjJfqA/rkB1qmaz8Z1BFqYg+cIB4qgigmes7kAsGARGrdxeHNXH+Rg7ZmSBRAFuZdfv1CfoRmiIjqiTPp5/Vmd/wmgLIoCLwqWBoqY9vidjHmjDVoROzo4xDM8Ppo3QLoawlQA29d0D2AExcmZ8akGGOCh8/aSStqcTYqaP+afH7CnUoqdHPCiPEAChimjWOqdNbqlLrAAj0CNFP/xpQxUmW7oQOyBpmgagGh1XMaZX5QweF/nknQKb6BahTZYnaRqnVG6p1NapRdJAtSwfIRaqAm6mI15o49wAF76oOdTMGNaNuyRppSaT0sQRgQgrMWpBhPgocvpqTcXqszaidT5rJiAaHyKql35bKraAIJADRcoo44Aqw6gmC+wpbQKArd6ZEbwlFi2Ho/VdJY6pMaZewQwBybgoZ2qrKKJjICYr816qtMaoKJ3rZBQARVgAY5QsLAaq+KaqIoKAozqEF8acre1HiBpfxpanF+UAFAgDHEaeMiXgzcXoIEYgSpqndNasgH6ATxApVUaqAJLsAXbrTSKj/iYsAugqAr/AAET4Yr295TlFakm2R1EsKNkN6zxGZ9EqwawMK/I2rGid3PPBrISWLJ8CrXKyAOucK0k0LIvC7MTAAteW6OpwJjhmaiP8AgKQK4OobPmekjEth476q7mkalgFK8ToLSBl6wu6alg+LRU27dRS47X2gBZK7AV8LKI6bWxygupYJazqbCPAAIKUAs5u6MDSD6LJZeToQVNR7FGa7FflLF1y6lWgLdMu7d867c6+QEqG7iDW7iGK3+ICwtgS7OK+riRy4oNobaQ9XQ+20qYKxlB24jB6i3DSgBq4AChy6mQQLqmaLqih7qqu7qBK7iDu7XdygBd67WyK7NhO6sKW7uQ/1sLjpm7lLsEAnC+51u8xdu7K9gdkIlWRPquc0u0c+ABE4ABdnu3pri/cypvziuBDaCM01ulJNC61ssA2Ju9squYizurXFq2kBu5XcoQuotWHfAASpDBGrxHHFwEd1QFIAzCRmAEcDDCRjBHOqADQ6ADS9DCLZy+6lthvxsZO4pNnfmuTFC/97t89Lq8kHCRPPmVQSy9DZCyA4y1Bmy4CDwBDKC9YLu4C8ql4Bu5tYC2FLxXl5jF2oeSm4tWSKDBGZwiHezBVdAHuMAdwRuSCBCFwqq+GWu/+MvDzfjDR1zHA1zAhCuwB4zATfy1DNzAUVyz4Bu+taAAactTWpzIiv8MgCUXSm4wqQ8bw+s7rHcQCPZ7v0qrvHNMx3ZsxwXcuq77shdwAXzsxA4gAfiYCoA8mwcgyI8bwbUQyzmrBVJQy7bsYgS3aYucxaEUB1qAH8/HU0UwAmA0v+86CbxwydDIw8u3yZ2MxJ+Mx4RrvY4wyqUsu7KLyoq7yi7QyoOsAFQcyz9YFU1wCKjQBOdMy7Zsy1KGTI9sIGm8W0MQw0U7rAkgAHMwjcqcycwseM78w4G6qtRbwAMdzdKsx9Y7yqTcx358ytvcwLPqzWX7yuAcy7GMu7iTFBUMvwaAAJmqvuaRw8kMx/h7eszcz4GXx4QbzRXA0iqdx9RczQvN0Av/LAGorMqq7MASDcGwbNG1gLMZnRTxjFZKoAPyu75tCgWfoM/KDI3zqrSZXLDLN7AvXdUqHdNba82wwNAOoAGnbNM4zbikcABkXbsUXdE+DdRBbRQbzVNGIACTJcmeCwWVYAsjPZb3W9Knt9eO4LIF67qAHcpYjdUKbc0IrL2yqwE2LQE4ndMRvdMgEMHhbNHju9ZFMdTCXHZEe9RzGw0HgI8OcMl5DY1ODY3cOtioTdiFPdOIDQsaoNhgHdY6XdYTLdmTHcsTbNk30dZFvcZI/a7qewek8AJMLdryR9rIndqofQEyXdh8fNit3dWw3dg5vaBkDdkgYAngfNux/Ai6/50T5UlVRhDXxizXozDcoB3aHInXeI3c7o0BhivKBcvcq80Ahk3Trf3asM3Y1P3YO/0IlqDdaO3TuP3dNzGx8mUEHS3Jk6y+543e36re683e7I3czw2Nq23N9/3cre3aXrvf/N3Y/v3f2b3dBJ7WBl4TbV0FHr3Z9CzJo+ACpAABMivh3knhOP7cOr7jHN7hrq3fr73Y/T3irTzRAN7TJx7Lap3iHRHeTaLZ5S3XwxoKMg4BxD2NNu6dHInY2cvEPA7d+J3fP67fQj7k1n3drgzgAW7iSa7kTA6EIbmZIM3g64sAnLAAM37lWP6tWu6dPr7V0O21Ye7jQK7Y003dqv881tdd1jU70QI+4G3esG+eEe+bIXTO4MVMAKNwC1Wu5+kd4YkIC37+56SO2IUe5GU+5IuO5o2u5o/e5rWQAeI86RrhBXF+6bj+RaPwCDK+oJ5e4xHuAAtc6n5s6qeO6rGN6Klw5oue5mq+3dx94rS+j3He4rlO57uO5wtqlr8+jXse4Qsc7N/a0Me+2OYe4v296qzu6GvO5rAuy9NuEQsDWU5i7Q1+7ZpuCbw+49ze7cAu7hEuARF+6hJg6OaeCuiO6BCg7ow+DGUb4O3+7j5tyPFOEV9Q7faO78CNBqzwCAvQ63nu7zL77+du6AZ/7gmv7IvL8K08DA4P8e0e7Un/7t0V7xDzLl/1rvG4/gan4PEfH8XcHrZXngojX/Qof/T8nfKIfgCKru6tDvMK8OoSH8uSXvMJcfG7VQUdnfE678bAAAJl+/Pbzu1WjtOKe/a8wNhqj/I4rfTKfgALz/DDsAAO7+oxX9Ey79PjbPUIgfUJLgBdn+tMsAtn6/PiCfRkr/LK7vaKr8osj+Yu//BQ7+7vLuuSy/cJYQb9OARcH/iSvAqFb/ggP/ZmCQGNf/rKbpaPX9aRb/cQj/dTb9E0j/kGYet7Zemef+2jUMhg7/MfP/qMW/qo3/imH/erX7MuPwwwf/d4n/c+XfW0rwxq2SQ64Nu5j+toIAOsoAAT/62oNXv4UTzjpG/6w0/+cL/6ZD33kb/8zN/8U58B0V8Q4a3guB7lOn8GwMD7ke373z/6QM/vAEEKwkAIqQgWNHiAFKkDDR0+bLhgwTCKwx5ZwpjRkgKOHRXUAhlS5MhaykyeRJlS5UqWLV2+hBlT5kyUX5AUwFmgyBAECAj8BBpUKNAAQ43+XAVSAQimjx5JXHDABampC61exbrQIUOIXSNWrKgRo4KxHjnW+kiS5COabd2+hRsXppkHOQtE0XFU7969fCKgRdv0KdSoDRle9crVq1fCFS+KFWv2rFq1DuRexpxZs8kjdh/g7clX9Gg0hf6iXQrCqVPChRe/XgwVLP/Gx5E3kpXckbJItpt9/waussnNnA+MCAhadPTyoVCQDcqglCNT1awHu4bNOOIBsI4h276dOy3lDJaDn0d/2WaHnDuRM4evl9CgCNGlpxbcGuqBwv0ftu7uEYuc+k4j8QADbDy10mOwwZnMsOuuvOKj0Cg0koigvvpQY8oS6lYDcYHrGptoGNnAIrBAAzPC7ay0XpxMpOh6c7BGG0/qrLgqDHivQh9/YmIV+jK0D7WlyLoIRCWdoohJAQW0CKNhLKlNxY42Cs+jBJUaKQP7bgTTweHsUmKIHn9Ekw8KhqyvSI80Wo02AlOksk4V7yxLPBcVDMm+DGgMM9DfzECCvQL/HtgJTUWBauQ5+jLYcKSPOMIST0vxxI1FPUPisxYvM4BFUFE388KzKJZYNFUCCFlzkCG9/EMtyS6lVVMsJZNutz7/HLXXy4jDyTgDVE210VZf9ZKySc1iETKyxsJUT922JOnTDHzF1i2byBxi2KDOJBY+QiQ5NsM2k5V11itnhbasSiltcbJO1YI0gwOyxTcmuuxyjzlwwxWqkRDKNTdS+2KVdFIj34zsWWgdxhVBXUHy0pJ8L24px5zwApiAfysUYFwfCCbyjyJ30/PWdpnNUrdl57X2Uw8wphklYA899eOfdO5YrzN2kcRVoQuu7w+Elb2PZdsO1DJBmOvNgJSa/2seU0dvF+V5UTSQIbfVDNlsc2IuX76V2dwkFvvTDBWYmub1iqMj65539vcnQiKRxAehwS4aVpCOFmnPN1/W0sW0KfbUy/raxnhfHec+6ky5jfoZ77xJLthosRdmmlO0dVWbSPMYz7ZUz6qYfKjUherx39V/QiMEy0cemmiTa0EYcJLkJdzwtD8FqeB7SS89QuNejw9cngVA7nVCZMdb770LhtTo3HWXNeHNd4X06wgGWYD4bDUO1ogR9pKcdfW/XV9VJggBJJLoaZ/+1b9Mtn77zU+2tmBX2RafrzRWlwIY4WqQoxtQ5JY6BIihFtCL3rFc9T3b5Q97+qNX6Mzlqv+SBLBX5DuUEQbgEwSOBnlBKYNJKGAI+c1PerUzVwbwp7mjXXBi0dEg0QbRQQ+KaoAPeMCOSJi8BLaufapj3euYkMKTsBB6koCiD+hHnwmWDFY01NxIdGeymCnOf66iAKB6GCYQBlEAQ9SL8orosRIOhQnGUEkIDAFB+eVtb9PTEJFK1qdYWesPETAZkeq1we/tzWJjFFQZUQcf5DFPdR9rHfMkqcCgIIAJXGBJCETAwhb6AIqRoIAEC0m06v1RQ/jLIdE2CMY1DQ+RZCRgsE71IyNSsnmOdKTHXMdG5jBBDC4xxCYNwckWQjGUoRwEwarIN/+pcoKsHIQnKcCLVwb/qoxF0AEJdbbN1L0nkid0IxxfEgkRbJKOxYxiNJN5x1F6r5BDu6OrRkYBKB6ymmAyXbAKcIUJgYySvGRjLv+JRPW5DjlMmMkfyinMYbawjpeTYjwlekcKSK+ia/IkFMF3zzBJAYjBAqIBl7NNozTPljvzJjgP2pYDKEIR5RxmQx360Ch2raK0Q6ZNPSlFKPY0Ej4IH0fB1IRYBmtHJ1ydQL0J0MjJDaFvGcQJTrDQmDYUgj3FalZ56lO8dbWYqRDqUG92qCKgqm4DTSD7JlnSXaZVgQKAglwGkQmpuvSlDJXpTPW6V4c2VIxhdRASPgrEB/CTiAF1K91u+a1cLlWX/wA1aS7jehlJxCAGKyhBCeoK02BW1aF0JGYkPPuHvwK2QZ356KGE5U/FChSljY0sLpnq2KUiIBqaKcEKMhEDTcQgE5l9qUsXiteqVlWYm7SnaW8kBdWCtKxobF/6binJlMo2pShlLC+VJ0lPbOYPUs2tJoIwXstiVrNSRa8I7lpOl05VBApwpXLBRED6XmEII01iQQOKy0juN7LZFYoBmKgZCKhXvbldAW/F+wPy+va3mYXwVEPwB/mOCrUgNSOAmfpY9FFXsdmVrS7561oBLBE48gtBihWR291aVhMM/kGMS1Dhi2mhLoQFIj9Nytb1pW+NIp4kdXeM2LQe9JfAEf9aKEMABEWcQLe71USUe0vjiwn2UCAV6YY/DGAPg1jEtuQvkP3LxqcGx3p/sAYFkrBkEZyAxZl48SCojC+PYhhRS1hgGoe8VsROF7YgFnKJ0cMLEGCkEq9QhS8okOIlNzm3MQDgnH2FY9UaJ3lBVuqX3wpkEsN2rcyb7Hn4w50pVeIPMkizJFLMZCfLWdK9wgKOCThLghJ5tprmcJC1u9/HNrbXoQ4OBhTClVK/AtX0XHWTT/DqURH1yjg2gpY3PW1bv7bX1uW0kK/9E2AHRyADcUix0bxoOar3BBRmdqBifWPCGnagsYWsWpMYYutiWswi7jZwIPBtcHMHI69Ac5r/KRAJTb400umukbPtnGX9zva/rV2smP9bb04TIN+/4fe+IdAQivzbaNZIM8HlaIgIINxGWChOu/vZae0qVdeY/vRSXe5h6l58M45YSEEGohjuPOYVAAd5KD9pCHSbPD3OvrFqoyBzT2/52hHPtrZfG+jp2lwzE+B3Kgyy8YdUCeCmFDrBXW3086C8ueUDc5gf3uWnU53q/q0uXNEzgYFo3e4HUUi4O+5xo33tcvEl+2ZSWxx3WxvbmvZz4mGueLeDGj0ISQUveGF3rXMdIh3fe1r6HgF6ljzwm9HCs+m7dHhPt9cSb7zp35p66pbZN7CQvOQjP3nKVz4hPP8KgV5x/5Y/TpCan8cMyul7qDKVtMhTdzugac56Sbo+M47AAO1jP/3aG4TyXLd8RAwUEiIpAKzAj0tRVXsFs2aaw06HedRjznwDOD8u0J++AzzgAPk7gBewoH8qJGB3Cez/7gnJO4eYiBSZDBnKAAX4PfCjiTqrtLpYOoc7v00LNNSbQOZrviN7C0gwAQyYPw/wQA+YABCcgBD0QFiYP/rjhf5Twf3rv+rbN4iQCALkkwUIFQWMCfKhr+PAri/rNLXTtsWzQEkyAHGaCVfgAAvYQAxIQiXEAAwYQSccQViQwgmQQimkPwfQgCxcQf+7vmH7DxF5jCPRjQOoQRtsiaIiIB3bMv9fY6wJjLq2s8ABg4kjtIA6NAETsEMktAAlvMMJaMI/nAAGCEQGgAUGYAD6wz/8cwAJ0AD/48K7EwgYBMPHoA4QUIBHmAAzXInQixCcIL1cy7QRM70gtEACMAA2iAkUgARIsIBVbEVXrMNYxEMLcAQTcIRbvEUMgD5D5EVCrEJYkAAr3EIXLAiei0EREREqaYoDsABNRAmzMx4dzK8KhDv1o64BIEW5cwlVXMVu9EZvfMU6dEVbrABcNEdHuAAGcARD/MUqvEIsbMRHvLt904oDuI7BCBEIcEaTEL9gMZMiSr4Rg7hsbDz3OwluhAQOUMhv5IAGgASHbACH7MYGKEf/SCjHcjxHXFTHdKxCX5RCDRBGFdS/2ts5AdSPpxgMF3AETeTETjQsP4u3NvzBgKxAt8PAk3CFhFTInVzIBmjIiGxIhYzIoYxIEqCGVbzICsDIjNxIdmRHK1RERlzB69s5rnCBiICKETmA0QE/5urEu8i2llssUWQ99Yu6U0QJV0ABhVxLFHBLnvxJooRLomwAQaiAolTKvFTKc7yAW2SAdOTFdoQFkFxEkaw9rWAIF3AB/UBGifg+8IPGCKmCNoRDT1s+HyTFyVJLtnTLzuxMoYxLnxRNoRRNuiQBEqgA1HSEi8zIW7yA14RNwVTEwrS/w7QKkySMEIkKBezHECqo/5mjOWtsPPVrvzugBLVEgRtQTuVEAeT8TBQASujkgOd8y9AcytQ8TdTUy73MyNfsxcB0R/trwcrTOK1gzCVZABcAv688FDNhPIIkRY/BRo9hAigwTki4gQ1Qzg3gzw1AAf50hQBVS7UcSuhsgOZcy4aETgOly6LMTtQ8Te5sTXR0SkL0SPqTgBScx8Pgj8Z8ikqsjqf4vJaMECXQgbGMwMqET+oqTkpIhgPtzxgV0ABFUORs0AM90Le80RuNUOxMTdbkS3QETI/8SAylvYNgiP5YDRCtRBElOwaMEPKjxqYbSyBkPiYwTlrIzxiV0RkdUAbd0TAlShII0x/VztXszv++/MteDM8MPVJ67NBJpA4xnA6OeEyEi8ziKAJsrNIVpUAha9EG4FIudYUNmFEwHdPTDFNFJdOhZNRHfdC8nFDX9M6njMoM9b+S7FCnUI1pkZUETDcQ2pi448EfFE5RHABsxFJK0NJB3QAV8FICdVBJvUW9fFCK/FGl1E5d5VVdjdRyPM3VBFJcVFM2FUbZMwjznEQPKUAc8pMDxACTG6ucQJ3LPFX4bD9RgIQYVYEuDVBH3cu+hE1ehM1zXMpJxUVbJdMe3dUzTdN05Ej8m8pUUIwYLLRp6SJrQQuT680CgANfS75rZT0mmINW5c9uBVACVU3vLMTB1MIsBMlf/M7/IbVQeBXXjMROCO3R7TzXcmXTK8zUFwTDe02LfD0XT6mFO5U09rQ0CTxVgRWyUcDPV5XRBlBNj2zE6qs9FmTELPxF+oPYiK3Y1zRXH93VpDxXc/xOK6xNreOKOBkP4NFX4FGKdGsClr2v1VtR5oMCUPhPmnUFirwAYKS87NiK6nNEtGXEjjREoi3aXs1L1UzTp8RQSLRHAinZxEmWvY2ZxWE2EvWM+7ousnxPIeNTFp2DmfVPEmCA/fM38MgIKKkIs+0KyltbKWxbjNVLNEVTCaVQwKzCDN06rkPJjUgcve2fHBoEfXw1KA3c2CLcmWQ+bIQCYeCAG4BOBjgAS/ij/zV5pyoCJOtRgJ97hci1EkqhkmFoCLuL2ELMXHPk2L0kgdYE3dm0O/PE24/gWx36olAqLfnyyk400a1lvcMVgBGoXUiATlgYhkVbKEaTnU/qGhgK3jP7o75LMt+NFbJY3lTwWVjoy9bUzh6FXnNkWGBsWnrdVNPV2zwCo3iShDrioTlz3ZwwUR6B2bdjPjQIBAuwWQ2ohBDIhCBgME3IhBU4gZeao/iNYJs6phcWughOMZGLXwoAJEtQXv91AABO14x90OzM1Y6lW9FN1oi4iLNQG0gZhE+qo5GJ4DYzBB/wPEnL05zQMZq0QPOlulEIBAwg0ws4AIXShBrIgTIWgv8fsKzfWq854iuRC6Y2K4HferCXit8/sIQDSAUH+EtHUNSitNkGhdDU5EvQ7T/aw14P4Z5CEi0DIyYRyIRMUIRIQItolTRRxYnxLVVJ0uKtRYMD8IBqQE0HgABLoABFGOMZeAJlCAFFWIEg4K0TziypajMDS2E3463y2qQV+AET1qyBqYVHgIBgXE0xpUvsFFYDZsfCvN4FBoFEHoRIKIEowyz3WoHeUgRrKN5H4Eoas+QCMFGzlN3U2+QROANT4IUJCFYNSIVHiABAKIEeqAGV4DxDeDQF6y3LioESEAEKKDqUoIDeKgFDkAT40j91vEti9uNAPsfAXETybIglLdn/7nnmIBCCHthl3+qtFVCEEJCBSmANUOVm9vxm8qU68+VTKAAGF3AANG3cUY4ASXhnTQiOEPiBTBABSagFPIYFXSQBHkDoRJ1eYo3Xhi7iu0VkilGcQTDl8ZIyad5oCiheE1kAla2wbh5fkg5CA+gEYIYFXISFVNjdPxDhGliB4FCEGDgBnF4AXljpYS7QRXXQoHbNp8xZAEzGZu2eB1qx3eLrEnApfvboR7BHqpYvqz7RsixFTb5G5kEDVnCB+0PHwQTrWqAAEYgBITiPHygBSQZmB9DFg/7pjV1oQiRqegRDBoaaDFGGCGiyFdAt8wKCgSEt5X0EEHiBVzPsssw2/y3e5EA7g1MAZpBMR3W2xz+A5h5YNuBAa0leAAjwbEcAyqEM2x39YWQmxLo+ZNSGGhBQhldQNghzKSCgABl4BXy0BNads9wmyE3mU/ZmHiboBAWY6h1mAOIehleo7MsODqXG6UcgBV7AAA+OyM6c7kXdVQol7dJ+Woxo5sQxF5M4ADcrASab8Ngeb9KKQQXY5qoW6cMm6d6+xgEwADQ4BRAghbXN2d2NAGj+geB4BBHwgV927glwhIfEUURtUDNVWl/MP6fljzBEWXPhbpNwsxQO7xQDbNZo5jKkMvXG6tkV8fgGZhQHa0ugbEPIBAoIDkMYBPkmBc8WcJ/0TLh21/919MXxNO27Dh4NeUzwqvDYBoRC+INKwGHTZTYnz+LGS9VAS1VsTFUSBwE81kKwvu9BCIETiIHgiIQIAAEXeAEPCPCHbMhvHdBEtdky90vS5kKtyF4HH4TRWTG7iu2BsQYZoA1EZrZ8Mh73fPLFdnVsXIVW8G//TXHelQRHDgHg6O/HhvRW9Mnp/FYDD+qlZOjJK8nT1t5PQQn1UgQgcHYk72gDGXJJC99Vz3MrFQD3vsYRIHH5LogW5I5aMPRoBo4I8HJe8AA8fGsc5dFL99yhdgDy5Ao1T5xpV4bvOgFnj+0koABsZpFaCCpq780H6JYPV+wQN2kB6ARWuOOyHQb/BfiDW4+BXPeNDGh0dO/1h2zLA5VVQKbVXUzmRTT2elyAe/UUc0eJA8gsfQ+BJCgEGbDjsaiFDa+wao+QgmceEA9C3m5v6ur2Wbe7sF6hEkh03yAtgQDBSB9wjsdxcP148BR5pyWFqBARS6SYg1MGumr2EIjzUn8FOjfdTGzdgR+CESjfbH91PzdctU/4pAh0yAv3RUP0SKj4x0b3CbBFumxOV/BpQD5ajRREdzxSquhQq6+FCFBPlMgsEUDyUCLvjACJdLN5uxBccT7cnt/zns92tUf7nBcAEv9lPNa6hrCEl2Zlis8MCFAAUngB+VN6uux4jz9TjHTCBJe9nYvB/9r+iAiQGpRw7Y0emFCyhpj/CHunYLI3ez4nxczf/OZ3O/hmhUskhaB/hD9YIUTfDHuEAIzHe19n93UfU5v9+Fy8UEOmipHV3oA3CRHwa0br98c33d5vXZY9joN3u8sPcfvv883f/yUA/TsGCAipUh0Y9ipCCBGZIilr6PAhxIgQLS0gxcvDBBMWLDTo6PEjyAYkSFQoWcERSkcYGDCABcuBA14DIZBysWDBIxAKamVQAFHRCkVAQoSgYE3GK0s7MziQ6PQp1KhSp1JV9qUA1qxZ4Qjo6vWr1wFhx4L9OuAsWrFdxRrgI6PVowMDUw2z9IeCiBKZqkattQCCAw8YNP9CCmn440iTKVVimODyJS+ZpCbbxKmzliWIkVacCJGk0NE/SS3VqsX3NOrUfJtobW1kbVkBamPLVjt7rdjcuNEKgPKJFYiKAw88ejUoBFAKqiEqcMErMIaNFgofBjmSpOKUK2G1hCwzFeWbCy6bfvgnRomhRq39qaS0Fojl8uerZt16qwACtGWTrc37LFgA1oZbbW8o0wpmchF0gF2SGFKCJvSlAoJzDmS0EXXVIUZCA4qdpJJK3XmXCk013ZQTCDxBNMwK6RV11Cvu7bQAfTXaGJV99z3A1X6w3WbWbbnxRmBaUCiTSi0KxCUXca9QEMkJMSgn300QXDRBdNNpuCH/SdgtFqKIMH0XHk457QTRApmsIMKLf4j2Hi83yjlnQznex6NZ+82mm38+2vZfbUYqs5MCB5CyoCURRCLCCiHM59cLz2FJGAk8bNnRdYl9iBIGKznmnUw0uVBZTjxBAFEMQa0ng2gKnEknrDXaqdWOPZIlZFgAAppWkGcJimQtSxJkFwUh6DWfAgu8EFhGjmB4aaYVkODIpilNEGZkJJZI6iM7kQKRmp1ZE5olpJUXK7r13bcVAj0GSeCAP+qW1m6CKlNasgfINYwCg0SiSCaSLJdKc88JhgFKFlR6GIciiaTplwgzcK1LMWW77YndlgZuJuLKwGq5waY7MmqzZvVA/xQ/2ponf3/qiquAA9g7aIIHQMDgXYzGsBx8LsSEkQkaUdMwphwafbSm1aLEEkuPZautiZbtdG5D4RbFaqu1xEky11Sti1UVK7MMG7wvx0vvAEw8hKSS+hZkSbElxCBwajlZhNFgzpYkSEjXeQSx0o4wzZ1LF0Mgqnhm1tKUQ3qV0OYrr+wES9eVR/V1AWH3p6e8neeqq2wjdMEcZgu4bRdymQShml9WMusshg0b/fBItGe3GAYXTPyYmKGKSuplqTy0QsdAUMBq5K9avnxEmEcxwsoClsUnr/NaL4Daa5dGkb4GUfCgJgyh1npkQMNeksOZHm3SSUpfoPvgL8U0k/+oB2RM6EOOGy9aJa7GxzwAHYI5zYmtZf7B1dk+lxsDpC0i21tSXawRgiiJADUQ8Mvd8HY+aSENO9L6UEm+9D74dQcm8yPRZKL2CMXlDz2KoICbIieyAAZwgLTh0w3l1TJe+Ug2o4MIsCwxjIIM4w+S0BlqXFURgyFMbyZRX2K8FMIvseR9IpLfd0qkQsUJryF64UwIYriTrdGQeTbMocoCdMDqCal62SOdkoYhx1dIUG7iqwoIgmOlK5kAJezrUpc+GMLAOeJ9KxGRBCw2E8pwS2OPaFyqFBECpMiwjDX8GgE3Z0DpVW83tvlcbX4IEV48UI6J+lcmfnCaQeiRiQj/a19JPPjEKX4JJSO8IhbpV7/EkQeSmXicaF6xMUsyDwlfi0Js0rgnmO2wjfwxIPScQqhyWaISOUulo6rCShfscQLNSskfB0nLWhaSaVdUJP1qUhnLXGZrJVgBZ47nJgX8j5iWM+a6irAEIJFtjQPa5H/otcazOIVt1KwEHY2lib1Q5QARsAQ3DYalxcByioRMCQOsiEsHSOBph6OM/U6UR295EZ6Po+QM7Vk5fN5Hnzmc3ljaGNCYsfEppUlSjP5gDbxoQpVSgcUCQjCIZGWwUyACJ0UvaktzEu4lsOhoFrcV0hWONEkNOQE8TwAEpLiJjCrlGhI6kE/o6TBXzVSg/0wDVL2nXLA0r3DTThXSA0U8BQOTecRxhvqXZcECS00kJwhFOEIStqQlMHlqKrKYQheElJ0pqgXl5BaDzmAtAh746krX9YAipDFP7+pTM2kKutpAxVUK0OlOE7KCIDwhIhbAgJUmY4kj6pUUkbKQUb+k1EIWUneE5R1HJZBYbf1uqlS9zKmiVILHjctNmM1sPg0QPevx8GWcdOYAljAAqADrDxGQIHJWoAkhNIQDE/BATMQEgQX8gVE+wCBgAtNXBpBzMRew5WAFV9jHVMyE30EhKfSVuBUqbnHv5IzxrBEBnzwXrMfs7DNB57LrsvFsYonK1CJQLCC8MwaZWIBGNv/SKW86IBULGIR4I5GBR5DCdS65VkZTct/6DrZp/AXu06A2mamWqaoRIIXcflkUClAgMw0mGUtb49JnmlW0nt0hkapLUO7WAq4hAIIiFFGIBUxgOpCAhAVMMGIHHIACPaiBCGorEAe4hGmDfZ8te0tfjeLyMRrg6H8BHOABm2kpKCZeZyQhiUh08cjpOsLXlKADJhswwp6MMHXZyCsxREUpp/2DDCxxAAdE58uFAXPQTDABUiRBCDlYgSQwM5mBPKc7hTWnbzNK5ws0FbgS6OhcFrlj8ZRJYzyRRCYygZ6hRGIQhiYZotelaAYyeUjWfbR1JS1TSkOFF5aIy0AsRBj/DnCbAw0As4gdMIgczCB8CzadQHiRyBs31ZxMrTObNXBr4Qo3nZNJXK9dVYsISEK8wQYCEAzxrWMf+mtX0IH0xgaof1ZYpjI1ALWhIhdYRCZLkOg2xr8NZgws4AdOeMIJJLHgJQlk3hrQACxQfmMR7ffGd573rXNNkxI1tsdL4feg33mCFxJ8ZMm+j6IVfkC0Whgt2h2oriL+FFLA5EJe5jYKoo6CjnDgy69NRSTUJAJJDOIP19bX4XItgZOrnN1lP3nKUy7vecs8hVET6WUyMIhB/6HKhqBrzwuu7EXD1LNmi7a0qwdxqXjgStK5ONSljgKMVx3MDqhFlosSAcwI/3GINsu1vMnucuCefOzyVnfbd9xYFN3cX2zqei0OkHe9A10H0p2wwxld3YH68yxKfwofnw51V0Sd9xyIeuI5YAFSEpnI7BmNHMFOg7mQvfloR7m8n7r2mNt7zzi5SVVr4a8HBWXrCvDq6uX089YEfWx+UmvRGS7pwUvlBUDbiBWskHhX0F/xUqe/74XvgAVoWBKhcQ8juI1AiN3zkd2tTV+9hV6AjZ6P+cC/xEAQpIoh/BjjhJ+ceMHXPMAQqJFZeZKUdRLSoYUcTMWyON2XyR8K4B/+paAKtiDwQYIHOFSxwIh7WJ7NLB/zHSDMsV2u6dgC3o+ryN0RrcAT1EAPoP/aAlyJBcqJFGTgEEDYbkQh4ElYwwmAGkyFpGTJdHQb77WgF36h71mAByyABBmFDNRgAOpLDw5EzPGgzH3UrvXYZUSAv5xAEJBbD0QCCPDCefHhEtqIFDyAZg0BswndTEGbaE3hAHgCFlqI02nJ7qng1J1EA3AA77HgFzaABUDAIBSLUbRH5Q0RBODgXMDcGuqYgBGYTuzE3CmEEMzADBjCI/DCmL3AH9ZIE34NIcZUP6mfsylidi2BdukAE3QBE4xgVEDCRWDEpEhHJfYe/jWAIzDIAUgAfRXG73lhCmqitXkiq1SCHKWhgpSi2ClgKq4QPf3ag/xADuRACMxiRpz/lwOQwmXdonwE4iBq11nogA50gT/+YxokwhkMJEEmQiKgAUImJBrgAieEQkM2JB8shwUEhgdUpDcZ1RZy2woygCH8QAyIAAWkngNwBCa64LfFoAQlAfKUi+WN4in2oBadIwi8h6JESQ3UQCTM4mBgAHrxwk3Y43w0gVAOZRMcQt6ZgH9R5EVqREdAoytYgCVowgzkgBGuQCQoQCpgQEdkokfAFngdHziq4UvOBRy6zYmETAb4gCFkwhP0gCToZGP0JCm4Sj0CpV2ixgREhl4+B7MMhpY0QO+hACRgQCo8giHUwFT+gAhEwKY5gkdMnWEMXy0QBQyBY0uOpZ4JGDvt/xuU/IAmUEAS7qQ8QoACQNTA3SVqVkWLvUCk6GVfOkKIFQYmLh4G0AAg5IATzIAQnAAFPEIq0NeWDN8jFJ/XCeBYppBZUhUrGkIM5OECjKSY8aQDvECK3BsGpCZ2Ep4LtNjhtKZ8XWSndFoDrKAgYMABPMMMOIET1IBVKgApwIIjEE1kesAjFIXXWd5LxqRxpUgGUMAJPEEJ/EFWhllc8sIjRMAjrNcsZieDPsUCbCd3eiezuIS2cBpH4J/weYAlxIB6rmcMRMIfVOMFVEB1DCYpEFlSDNGhrOHMiR6BkYaiZAKaLQADnESnFJ4LPNThgMAs1mWD/qgyGCiErqZrev/ASxxAJ1rCezomJnIjNNRAh9ZADISRiMbn35CEBagEBOxUWF4eWQpEgP0gTlhCigxCR7pjKljLeZFClR3ACyyAX/CCCwApnSoDj1ZEhCbWc7wEI5TAD5QAgqbCBDjmCjbABByAIpBbbtbAQqTeb1LL7TjCqLGHEInlQHAnck6VUvTnCUDpCaSpSkzAPO7bX7jATrjpI1RgnWYnaT7oZHTnC2QbmQGBEKwnILgnp5HoRzgCkqwAbk4le4LoAqQCLMyYjbZEDGaa5a0aiYBHppaJUvDbCeTAGtRAJXAHA/DCAWhfgpICCHQdBLxAgq7qj3qrq77q4QxgXYRADayBE8T/wCD4ZrFaaUdUAAMgaQzAIiz2QAlIwitUI7ba2Dy2hw1yZ7o+K04shSR06hqsQRBYAkHUwqDVQrguQAYYggKw5oKSa4Pm0YMOqb5MhjUeACD0gBOsgRCEgKM6AH3p6kk4wCOULLlRpWIOgqalwrrBRGFGQFK4jVwcSlmeY7RCSa027FxhVQgoQGwpQAgYQhJCwCO8wHVybHaSUnBAqP2sEClopQmQUgnMgLvC682i3H19SC7QgALQKrnNAKNOYKVy5wHoVJcuYIsh5w+uEIx2JtjGwhoc4SAkYWQswMIOAtO5wCyqKtWiJpJcbYA9QptOQEdAwgRAgJmpJ5oVZyqQ/+1iwELcdurMPkEmGAIMJUlpwFDlhWyY0tzdakxNsuMaxIITiIACOKIHXFBnaM3+fZ8tJm52muoj4CleTSAvmABgVh1QiUB6zsCH/gG2SQB3zBgDkJk1lICp3WQPLFTkGUWK+qzbhKnPSo32/csdOkEs1MAg8AJj+GQklADhwsQKxQTvMuhc4mmZaUIQgIADEG/USWMqRIAmqGcO9CvmOm/AwkJhnkIJPIEQXO9kDQWMnC73RjC0nlYdju8a5MAgwEKY1S4ISFKP8gII0CP4xe9dmuvhWEIITGmq6i/vGeoBhMATWK4iDNUQDYTKGZaJIfD1BkUIHF8oRnAEH9e++f+LImgClOamIqTp5OKVCPwB0zkAaR5A4ZGw/IbwXLyCIuQkLZKkK0ijtSlCrc5AEIAo97BhAftkCGjCCiTYmzyCHJkOECdOyOzbkxRxDSiqEFDAQDzCxUoCwPokxHrA7lIxdv4usWKAA6StHh6yropEbSpApzpBAEvCfcrF2Mla9HIiD8OQ5FybHA0DHH/vBJcGHT7gma1tEITkIGwdxMYEBOhEYp0mIacmCBwAH2KABFjCULgnL8BnI9trKqhCCZCbELxQcQrEDVNoBDwODP1BabLkJ4Py6D1CuewEHZqeeJ2yeh6hJP0rzkJt6snEI81ydlIILU5ALiMHgkKA81L/i0cAcy3IaA78gFDVQg3j7NhxFDFQpg9TU124MUCPaTWTcicuSpQEgaltMzApCCnAaS0cik2QM4M+gs94kwQMA5T4QLLgrC/Xjr2SwjILAaOSMRz3IAp/Yqs8c7m8KDW9R5XJnQMaAlaNV3o+gZZVgho2tAJEQBIW5gRINIPShIUwwEX75wzfrPOWLUk4AixAgCV05FyF5LWF8ra2Sd11cktntWmVRgYIoYMogtzUKprJgCnYjIDt2x+AKY0ANYNWBJtF7wFMb/gEiyU/L/TCwlyKwPUKVd09swJ4YgS4SV8rBTWVpmFPzR90NR1SwKDJtCaQ2wn8gQ3iBB33NJex/zWDwoLSvjWZvYIIaMIJ0LCCjF2bNQ0p/MEK1IAmZPEgBPZxSAJKuwlOmRZt31RpeNcgDIIPNHYJBMFUUoAN1kX4vkIsrzVmYycs/EEI9zKFVgIFiFcYfd1ol12JBZUQPAFoS1IIRAIFDAJ7xJAwCROh2HbdVVkEXLOgRcI6zsAT/KuAkcaTWIKV+PRxM2hXU0gqwIQG0IUwa0K/JkmljiPbHUAkLFQJaHfxtbZgL3iVkfdtn3cnOmAkNK0IXEMNCIFkD0O3/MGivMJ8/2R9R4QWSAER4ICJi5USFAEcGMEQ6IA+Yo8xQsEbICPzcHXr4LNwVUIIpNJ/l+bvgt0iPf8CWKuH8UG4dx35ggu2eUP43EXChBuCIRBFCtdA0lIwwMgAzoJHPYW4MriBidsArRSBEegAWQkeWowAmgvAjFvOTWUAXePsyRHEHxRxD5yADwz2j7vNI0QCsRXfeZ+3mwR2oAd6YGfANe+2k0O5CIhAsVWZJGjCZ87dD8zAClQjeLAYl3t5B4jVyYj5EOzTIc7UWUAP9Fwh1/jPTd0sPpOIKVBAb9c56rlKS09mCMC2URS5oAd6bu/6rqe3ei/6CZyAIUSCezOIq5eACBSxE/wAxDIIgx33F+CAshmBdAkAWfkTpFVPmhvIyHTLKvJEvrDh8h2Ac6/AD/QAow+CbXP/pq13YnfvOm7zem7v9qBROKME2woYgjWoOkEsgF14lyLAoiIYdn1rQZKdTBQ8YVeMwAc6nKSlOSOiywHkEY/yZ4IM4FwcwCvs+BGewNZxnbtTQGBfs7zvOmNLuHobgghgFQT2wA80imSPY64FmCUMglRqwmLW9xcIYmts1hMawOvJXggC3gFBQS/ECgjzKDXzZ90JS8ZbgjW0yJUFXCSIHKBDOJFdM5H5uqKD9QrEwA+IdA/EgCRZQ1iyIUdZzM0ogCGsTogjwQPEfQEIYtwnvAAwGwIFnsM7vADQuJw4QHCIFIx2nZJQtbFvFaHPU5W5ickL2qA9ebLLjSac2U1i/7dWJYHpKshhVYxkHGgFHbcWtEHcj/7oV8E+9RPaJFAn6f0i0skEBL4cV1lrA3jlUbPEVl5W02RuP0m9q/wJZEJPmRpVWq8aS1LmZxu7zc8B/DW0kz7pKwEcQA8vwkwiNhwI+sqcWADsjwq01kLW40vydJ0ozzpuP4l6g3UMFOFUsm0NtOVCSb3/xTxHxw8soNelRwDlALUWKIHzx70SGAFAjBAwkOCAAQIMGhyYUCFChgohPmQIRVlFixcxZtSoDISLBaRckDowcsEjS38oUBgU4U/LPwdSSUgFYeSBkpYU/IkgSVIkESVi1JjhZEbRHDWe9PihKdMJESEovLI0LP8mLFgMLjDAMAGWB16pSC2oxWtjWbNn0aZVu7ailgdv4b5VYgTiwoN2CzY8GLGhQ4kPKbI9+2jBR1KHSUEQeWCYpVcoB/1RkEpD5VSXadpccDLCIJ8negwlavRoUk0xVigCEsnaq2EQaFxlgFUrA64OeIVVAEFwb9+/feNREjduFb0EERZMbvevX4bOEy5JGA14xsKIIWTXfkCxyMuUrVqVMH6myEePcvowdCKYE/ejZxxF2kPTihKKoP6xdIBGqqsXALzAka2sys0FEHirTsEFFUSCOLiK0EEAA/DyayHmLoxIub84HEAOBpUh5ZHDXnjhsq++i0mCyqxi4CqrHJD/aaaRTKplEEMyyeG9oeI7SgjTVnAqv/3AY8CRI490ERbcIFgAhEdAjFLKs4548IECohgCOeYesrDLvZ7jq0ODmACRF8MgeIGXNddMZU0HHAhvttnCG48XxWwC4Y8bYxDNvaLiqwGp05p6yppKhoFJg6scEVBAR27j5QVSQFhgyksxVcYMKx+Ya8u+kkvIIS5F7Usi6CTqgsEJDCNFTTZ5iXHJOF9sUUk4v1KsJAUiCKFPokbLQdgchKCPKdVCODRR8AJEkk7cXnDhERAyrZZB4Tg1bkvlLsyrOVQ7DJW5ET5U0IIRSYQ1znVdnHO2rJQkD6wD0Isgkl//BNTHHoKI/6EpQyKRQSqYJPjP0QEn4EpSaam11uHfqrTyCgm3tXDUvcAF89SBpAtTojIXfCSkV9+Ek9YX33XXRdzKs4nXe3mET9gafuw3yNWiIrLg/4wckEBJdXtYaLby4PQBuipGbkznMi4VTFQHMmCAMhZcwAUI1PUgvJNtzSq8JWW06ZFa7MU32JmL7SGTIA1JVj/uKJvzUQwwKBACaWsZWm+0HLQyQnErxrgui6Frmum/VFUQpOze5AVGW9vNCt6tJciVXhsjyQTQzeUrNgimhLTmbRoCWfFdR5UEegEFLNjb9YyK5tSIbj/N8HDCNRZ11MMlGmEEqqvjJSSsY4Xza5WRn/9VJjzHttcQTXjUV9BiT7MPCLenIrjFAOeE5auwQGj99fGVifjBiZPOa1vdl7tYzDE5BBm4CUYunmvZ5Pb61hjnPc9GQ1CyuUDl4AmmQU0JRCAJCvwBUYpaFPfotKTcrM4D5Htd7KxUhfStT0O5u0vTwnUqgwDvN474CPFi5YGTtStl3RPPZUTipFpQwBARUAbnBCWopARhbQjMj2vgtii5dc8BYHESWSy4NyxwCn0b7BaHxAU/DnXMgwZJHHA+oibcqPB47oJXBPnXPwVkwCeWUIYijBKoGvSAjTY7AX4WKJVE0UCItMlKpJoEghckcW9Gi0Ltnricu7zPaSEUZNP/fKegj5TMAVqDnGy+GB4NhG0zZIvECSyljBwYZXpJWcoK7APH1uyHYEL84soMRBg+Dg2DD5odIAf5wUGGSmPeYl+G+OK+hJDQNye0nyPlhDwlwUJGNKmRZ0RgkRL0aHpsXIq/3ggV0WUPAjKBnNe8dzdVrvJhKSjAlYjTxA/aEmPta59evgXC40ykOukqHjDxlzxYTHJ59LJELdSTzIpQgJlCoN5pUBNNSYiugf1hUQtddCeGcfNhVSrAQ8H5gCYG7pxMO2RdPPYtdCoNIfLzTbpMBguuoEyY8YLh5XYCsIts0kc7JJT1pMlAUtJgRVY5ZTYXylBrgfOhEH1AFMa5/8FS4dJbhatiCBkiteBd7ZfBLGmdYFhJ59nQIppr6TPXdrMQ5Ec/y6oKQr1nRAXotFp46OlZHwoHDnJQd4MrpBQJWUUB8FIwwsManOCpslOalCaVHIQkRDDWixRFh5pgSlZPAITrUUAG+pnKZXZm02fdyUlkzVQe0NrToznxkLtTnyzHacjnGNUA1PkN/e6KV0eWtHuTnBF6ZhgJRWRkBfH5EVZLcAIEtm2gf5AjTMDDMzoptGGWnRIWMvtQJeiAQtxaX+1u+am3ivCoEAnMbxaQ2jit1osunKdMRnLPlM42I8MSwjNBeYI3GkKBFIjAbx0ISdssKVqPgIVxj5vcAv+gjwBOZF9oh1pLXeJyaQ65bi9J8SYPrHYCrLWKa8O7J0m0TSO1pRl9eqgIZG2VAgQdxrJqihV4TQA30poAfqVUpb717QFFMEBzKWpO53qMlhlFp41F5dHehKRkThVxgLAJ4WOWcSPCot7a3qhh/ESiw759hFcXBYusOGK+uXkEElHMoCMgAQdIaAOXkYAEoD53reqrUIW+1KUax5IhI7jiRxOs4C4O0Wuu7esYKeCTspTgKPyqj3oVIYLrhUCBvs2e9gxW5SbtMcsMqoOX2xDpL7cBEUF17hMFfLtYFk6XGbWLAaoDFjZxzYtAplM9mxcJQ5C3yMTCcCg3rMBRklL/RSi7owOilaBGK4gIR6jDEY4g6Tb0gbNm9qzSPIhs0LIZowzRsWAckJhRzxnI2JSJSO75V5WWBY00+0FAAz3olDT2t5DVgNwg5RWR7HpBLcACEerwa3kjQiDFJjMgjQrXoXrrzb1xBFPX1BU5SQ5AjfLatU2CEiKbpQZ9ZkpqBM3hJksle5ep4wUwkNCwsFtBLXA3FkCeApCPwdKcnSWylU1dvHQwllJ7tmCyO2qt5a9ZAHLRtVf3h57o0yyKINYTeJjbQEtcdBRPFARi8kCbk7hJHK+OGVqwA6lLHQs7IMPJi/20TSd7d7eE64QO/FEUnqzBs0HSkQ6eistpOxJp/xGCq0EXbkJ3mCWImmPpTIlxBnglk073DdSnHvir41vG6ctd11euIVIdfgRvUFD9YuXURyEp7QfI9oTNmJbp9es+igCYrA09Fa+abm4TyM2J/d4bLezA4x5nfQuuDmN7G15MhrvxRu3iCQUp5lUrNPvZG+Wiy1g+A3nmOVqAcOH63KdtUGHJKxQgeuDGTcSQirYDUt8bPLSe+1ZnbtJkSTvEbwhU+950FE1VLuA4AODGgyTwkwQLsaZUEmx5wqBicB8OW6Po8C3luads79Qk+3qD+7ovDWTPvwAHulAu31YO5TBmQTCg/cKj7I6kAioA7RigiETERias79TCn54ANf9SIwSYrDVeoRIODbgubkC8xwUIUDC8wACjbgf2YPYyzXbIbKOYDYoIYkEaAOBSSKSwAv6oDLzuKc8MoTdCwNvyb8ncK/RqgmBCTEC2ItpikC2gjgZ3YAwS0L9Ai/bcR/xGq9kMwvEWZHjeRE6QBAMzkMqKyPLozzdKoFhQY+jcKwUPDTZqTTaOhOlQLwvRoglo0OMGb/bMCcCw7sbKzHYMwgC4gEHciVYmAAMu0A0zkJggINUA6DcK6AeaQhGYzNA+bCT6gzIO6lESqoIEMS0KMerSABE5CgKzjvwwpFvMRNoiL2Es8RIx0BGIiRROYucyrzcMoQZA0SmYjOJqAjb/aIpFpMxIMM57sKwVzWIGCzEWZbHkjO2zxM9LxjDsgAMstIgSexEDSYAEMlHtXsYQjq83VkAINOE+IuG9Ko4G8LFgogwWzu4Kdc0ay4IQC3EM6k0WwQ9UEq+cMK2cDiISVyVNiscq6OYC01EdL0D+xsYzKKw66OM+VAKI/i/K0M1Zog0DAPIssJEGtdEgD1LGNubMbgnUQAQDem/BKtES0bEBLDLaxsb42q46fiAIVsAQ3KvixmPgGiUpSRICWPEkN0IgadALuREHGbAbwZFbzjBKvKKRPIAXz7ECdJIEqIwXiG/CTiBvquN5SmBI4MY/DMYIk8QBms4pyyIluW8M/6jyuUputDhq2aJIAI5BKxspYXixDRsgLIGRHZHpBIrxN/5AE04gEiKDSL6q4ODyIq2MLgPyFRFwFhvx3gTH2LSuBwcADc2kK28SA0zABBwhJ9UxMcVCCRlTQV4hE0QxMh5hJFbk3KoP/rwGLEDAETRzI+yy9S5hKi+N8GjJzBTvnBpCSizAAVJTNVmzNcEyHSvgAngyA3rCEEpgQaxhBRJIMnKzmvBn8s6u8kDgvoYzI6Cy+/ZgBJDTM8+s8HQQcARM96JkArqSOlnTAhzBAiyABHhAJyuAASTgAEAgAnzAJ0qgMX1DEdYyjkbv/ZLS5h5MAnQjFdpTI4oz6lpgJf8V0CWxchHvEzlcbkoaSTUtwAQE9EVdMzEPwJLc8UEVpAQXSAFy0+IO6l2CL0PBAj1AsEMt4kNbgOTm0+QADHcKLyEMQAygsytX80VhFBIqch3FQttE4ASo6jceITVGseIsLrJqBUiNSQGGlEiVYftoMA7S4CD6y/DyEiuZc5BMSyt5cUpfFBIgAR0z8AI0oAP/StUUof6AwxIQaBQHBrh2c54c9bsoSQFqIU3V9D1bbwdElCVH9NIaQhwXZEVX00WpFBMzEEFRygd27h0FIwROoG2a7NAgazwqg55kRIwmVU01Ig8GkmLAT06T0zOXzQBeTkEcgRduckoDFEAt4Bf/G0X+UGpQV606MqEEAIY1GMirvmM85OU7+uqeMoBScVVXo7Ig7U0hN6SzwG9YFQSvKrESqxP4Kk+8BqFB1+NQp1UEIkESSDFRpi9bUyQzVqcWagEGcTVXB3Iqk/TYCGdbhBVKL0VNbNIrJzLjlEQDxIps5lXVvvM3BuFeT1A/nmwkkC5FSLYmYGssCvYpDTAFujBh761XA4cJHPZhUyhiCTNh+MryJHUQoPUEgMMQ8u8pJm4Fa4Jb+2MxGkNgM8AkU1YjduFDx4BXTY4qx0lYqwUD7mrBuhKe4MTOGOOebIQCurMEDuA3TmBaobAlLGEFMyMVaAAmAHZtlbYBmrYs/76g9VKgBVKADN50xljSXA/iTjHFA4jHZGgFTrT1O2wCJzDWMz7jH9kiE9CW0CbTEkJ2CjG3JnalFjIgA+rWLHYB8PI26vYA617WVweJCdTAYXIDhWClTb5jMWpEJ8Q2EhwUOPxl6CTTt6LvcjN3Ck1ijDIALT+3LPQA6vJ25KRWU7eFCe5AaBQDImGFZBdjMyT1DzJgXrvTO4EDFJlvFGUqe/j1d+1JaYm3eI0X6uLA3bpweZlXALpgZh0GO9LERLgVT8QGJ1qiMwb1M4BDKNcrpoyOfEnCerE3AsAVfTMCD7aw6vbAfRHReeX3YVwgJA5DO7LjMEhiGIK3FvZ3EP9q1x199jeWz/MEeG2fbHwzd3YjIAKqUYHTQg/wQAukQRce2GWFFQpW93UKw4IRAzE22CRe4RU8OHtB2HZl6yd7gxQ4Dw8XKPRK8XdvoogjQDhhuDr4YBLu4A2ggAlkjwm6AAo8YYJdpzCsxoIxdwEag3EFVid4FlVVTQQgdy0ggClyS2ifmOJSWIphSye69IpxtVLMWHPNeI0VICc8eE86ozu3FDggwF/ueKtWQm3XNooxN3j3948BmUifhDDMuCTOwyRwQgEew4NbGIQZeYR9IxUgWUg+1uhKcQGm8CZyooWhZJNxNZQL4zxAWZQPmZQTmX9rVwTwdRwPKNDYq7f/Qo8w0piDJbWFERiXczmUqVmUR1lgE9mNM9ZBy/Y3HnltkJnJImOIK/nDEiVR1FhuoZlppblDz6OTQQCF1xYniNgltNlxRVhBIHnoeGKS9dAkLDmda7mF21lNpwUEEPo8cOKaiTiYhbk7I1OfJdcp2Csl4ojipoKU0ll/obmgifSgEXqef7kWHsOeobl/JbSbcXdaneIpQA+j95hGknZPBuGWPXo40QOhf/mQsdme/bgzGjSOVRl3S+A+RIC3opCke3d8Pwy2+JdDbxqnFUCneVpS29glWIKmQ/gsF+ThKJrJ6I53LVeNzbkxnplnAzGqnZIUdpqne9qnW1glesJ//xdEKO/481SiJfSwrM35nmh6ENR6ONl6p9/apE/6r0JgPZS4Olr5qKEirKFP9M6Zg/2aZz03sOlysN06m7H6pEPYO1W6OkqgKSg6mSfZ0FL4nNWZZyEUs1uRF7A5trH6p/86lUHEPoy6bU4wAkgahVPbrG2EZ+fYtbPQA6z6qjP5p3n2iN1RFG/bPlwZrJ/P6FJbbnmWArCPuAHSAST1uOH6pCMghLdUAm6bpZH5sacbhc0Zk5dbu08SA47blKG5ha0BhK+bkQ2VQUQAbTUsEh67/8q5r3mFZzXZvWOwAbxbuYUZhMX7BEJbQQwhSIZuqxRoJWoh+iSbsoPbBwTLwP8FsQFke76XWyVQ2bajZL+ZT7dTQnR6O8MTLrx9IIE9nOMgwXwz4JQtOsc/+wTyW79D8SkITYGyWioA2pxzQnuhesazMLZPmcF1PM8Sez0eXEEoQOiAvJ/9WQXLem0lTBKyW8ljsKdxPCUUqMzzzCeIeUoiIEhEwITzNa/D98PS+TH+qsfBPPvE/LpznCd4Qqhl3DcG4a5NEKwjA4r72oPFlgLufMkl9cadvMzn2nbzeUoQlZiP+s3hXI+b2jHCWxIKfNE5DgTauDPInM+R2Ha31M4lUTwNAWCcj2d9SwUz3DEU7nxB3elEnWxIXYHyNdITe0unfEEOYLdcVcifz7f/P0xuFa7Dbx3XlZbUoXyrbPfXG/lSht3zkJpnUVDW19uv86y1m73RYMvRa3erzL3VFSGirb1Vpb29+o/Iz1mIFe7Pw52scv3Gydy/ozwEiFlC/wBTFoBaTbC9ThuW+/ox8owU6h3Xr5fB/bvV3fGot9TBMWUYXLnCW5iS+boxED4Sgn3hjQsErje89b3VLT3QijpTLOEEBj4lVuLYYzrZO/7jQd7erZrBExsI+l3DTkA8M2UBWhXLJxnDo1i1j9zja37XpsWUoRzdeV631lLlRZEn4LwWynkKm5rOfcCmkx6/EFpgSZ7flUy9iroE/h1TLAFfSZy3ibiSMzfZMdbW/7uerJzkyKG8zaG+BEBpBc7+UtJenF3iwldQ7WoCuFdi7vHLAaY4vBOb5+3DPiS379Vc7SPjwgG6aBV3JJL2xhHfuNgPkykgBIAg3fV+BdZGclUdRGhIEiLjkN1+JFQkRTT/ejvfsuSSXnIi9Ed/708/BvwlUyi8JYieFLJ1Vl2L8K1X4WufoSSFJk4i9FeN9/0lE/xF8k+80AR/R1NhhWolbDRj+ZkfN0hhGF5BBnRfw0CpqKE7BC5FAfKVt3tXN91Sygjua2AowcCfjyCFK2RiGCoBJQCCQoiBkQYaMjRwkLKFDBs6fAhRWSRJg2opUPBowQEIqSTAcsTAkciRIP8ZwHLgwEPKiCxbunwJM6bMmTRr2pQ5wYQJkBokHDgwzJKli0MV1KoVIcKgPzchWgtBIYJFSxk38pLggMEFkRUqjMTAYAKGCWLFOmqKNq3atWzbPrRgApJcr7BgSbibKu9PUgsWPFKglAJbQ5EoLP1DdQHHjrAYMMDgqOtInRh0mrAA97LbzZw7e0brKq5cuZjD1nXAixcEUqwP+EVKQZLaV4QlJZ2qkaPHxiR3msAAF7NwzL8xfD6OPLnny8IhZR47QWXqFy9Wk3INotagSEzRRhIxMcKfPwqoPjqQ10HjkI4sOLoMfLj852eV27+P3yUk5sJ1kvUQnXS8vECKdX7/gRCBJIakNZAkhh1WS2LoYRXWZMTpNB9mzhX32075fQgicg1M0J8FGFRWHFkBpjYga30hKIkIgjUlAmEPjvfHI1WllxVkYsV3GYbDMVfZiScCOEF9IS7J5E2QiMWcZUGaCJ2KKKnG1wJIxbggjZFMFNUftZCn4wKkpIIaLCr+aBlxFxY31ok/yukBcE3eiWdEoZHV4Zxx/lkWgB5IxxeC353QVC0ISUKReEeVZ8lPHKWJpJHBZZZZh3L+RlaRP5LYQJ6iMhnaiZyuWaeKVSL536AtPlLLoYmGMNEghjkKqUYbQZCaA6qSGKWbKBqpKXBsUnaZK6Mua98GFrBpZJxr/wY4aKsqusqXAjGeEMFNf9g4SFK4YqQRa7yiWWe0RWbIbruYhspsvJw5Fxyyw0bbab5lUcsLKS7Usm0tN1lT2CAGhyteeWVelwpHvPgKZXzx0dvcaKRZYHHFGaMgb8dqoaBhc+wSCZ+9R6r0wgIKDGKIIt3eZIgkPkTlqJi59mXVwxPAgmJwGVsMtBUcQDL0aFZAYkXSSZPmcdM1qYCxXEUT/TPFJXZoQqsDqjxICIrMaFNsFNyKo0UKV8Xaw+rlVJkjDTRgMdwcvE10AxzcjbfQeO9dNGZO/w1TcHwPjjfVUw851pWkwLqdIrI1FQJF4UJYnsILuHCACw6ndOJIkP/AXcHboos+OAqE3z3as4CvzhKAFnBwwwY3zI7C7DeYfvrRxGHganWvNQ72TbT6YHBSNlsCgoQFTvqwmpBFFjo1JNg9+twcoNCAKyhsvzfSqZvggAWsj88QCrx4YAEKG6y/vivs0759/IVjFh1qBB6YgQ+RKMKWCFD5IBUx1SJ5IMhIuQqUitTUxSzQEwQJeDA60WEPBdozHe4uBpcJ8GIC5CMfJF7gKyu4r33s24Ar3Ke9Cl4wax5IjYseAQLAUGB/mylBCJbyqPL45TwHMFcC05QV9kQGem+bXgSPuKGxqAQCL+jg+CbAK/Rx4IQlpOIJrXjCtznCfqtxDQyRMgj/BfGPMzEwRLge9QgJ7WUxaEJJXXhDkjh2pSskqEAdK8Ap1AzIBaRwIutgUaANvu6KhLyiCa+oRVg0zEULiOFRIhCb7xynBJGoSPLMY6YenikvP/SIeuriGMdc4AJaGeUoRSInWPBikS7QkR9X5wE+ghA42SukLbFHAkeosos7NEotMjAI/dEwObYZYJkOuMmOJBArWHkjKBvzRpM40wGLdE0jFfBKwDnATFGEzOi2R0jsNSCXu7zOgS6SgQwoRRJfwg8OC8hDc7ExL3fBigM0cBpn4vONPVnkDmOIzWw6bZuyTEmS6GhE0ZEgl7qUQCpYoyMYGkWdBmMnoj5kCcTo3UiTCOQkPetZTw2IFBYi7YlD/QnDoRxFoE6DxeUCyYv1bCWOIiGlXR7KF4le5JdKCaMI7vTQn2iSjSAtakklYFJOXgeGjlwpS5sGAm6+oFefXM96TNJPXjJ1ohR93KjoghePdqSoRVWqFxUQQ1IY56lNi8Aj+OiwqyC1pPc8ajUPoCOA/jKMkfhbFhvgFWnWpaRJfehiMAAvtv5tEBnpKCfJ6tHrWBME2UFKl7LJAhZgYhac7SxnFevHdKLNh2LNi2T9Yolf9hW0rG2tMhZlGxwJZbZD+UME2unamgQEACH5BAkKAKUALCIACAACAasBAAj/AEsJHEiwoMGDCBMqXMiwIUEuECM6nEixosWLGDNq3MixY0EuYdh4WpRli0kAKFOqRLklyyI2Ybh4nEmzps2bODWC8VRypc+fQFe6jJmzqNGjSJOW4gKmZ9CnUJ+SDKO0qtWrWAU23RK1q9enLalmHUu2bEUwXL+qXQs0i1izcOOO3ZmWrd27CVC6lcu3b060dwPbDfBzr9/DiC0CFsyYbQDCK7e8TUy58sDFjTNrziLTsue+mDULhrz2MdBFnT+rzhpadGPSamGnJMx5tW2lbGS73g31MWzSpBfdHo6zNW/XugH8Br7SNGFPxKNzxDXluPXmXZNHniy9e0Md2q9r/w6vO3zKBFm8q1eIS4D468njN5cNW/L6+wK/wDH/vj/K3/+ZFqBvtOHnXRNFDJGXf6P9RJ9KhEHmG4SzKaccaXltkZqBtn0RhQ4MhkghhRIKKKGF/6GUAHQcqtYEEkUsISJ8sc0GnIkWkpZei5Z9AaOMM/JGXnlA3XjhhZBpyGNiRzwQBZBBBhZhhSn6JCCV2KFYIYFHgrFkXy86iUCUQtpYJZIlnnhkjkdGSOBzX8bl4wMxknkckWZOaKaNbk7pnGnoxVmWGQ/QCaWdXy0XFHMDZtkmmn72qeeOgl7lRaFXHIroYFqmeGWeiwaYo59IQgrAFpVadekDV4C4qYMjRv/FKIrLvSkppG/yaesUqSa1qhJD8OefeQAqeqWREx6rZqmmNpqsb7z2WtSqD9AhbJTLQsgogEXWeiOXtkoa7mPRSmuTFwUUGoV7r2LJ2KfY4ZinibaaKu5jqJpLkxSFsuoqjaKVN6u8VCYrariejjvuheXqu9EX/QK7IKLwPqVdtnzO9+299eKqMLkOb9REv9VeyyB57sZ68Z7gsvlxmx/vGnJGSPRbBAFkmtzporWOSvCAej4rtMcxB0DpzBM1WSiwdupc5bZBO6fxiVT/afXVCL8cABtIT0RtySI63Zu2O7vb8pTM3spxn2sqXEbXDEHc7xUGtFt2kbiSXSratJL/KrXQ4BZNtG9Kwp1QzUsHa3es8ep5psFsJ4zm4EVXDjgADRtOkNLqit1uiXvz/fexMFuOdeCmB5C55vzO/e/iF2MsuqdaQu5z6fQqjLvpb2su0Mgk07E4m1kW+6ioLme9NuqpNx+Al75zzuqYQT5Y/Ldb7m0l1jsvnDvzzsvMOskPGDFjmnhv6biVCet+tb3g1xv+uIEaTj7d54+dnd+0Rw151fMLIP2ghzQskM98+ZOVsjI2OZi1TXBsE6AEVdc14M2NesN7mrxINar23Wt3EZygAHsXMumVD1uhqh2zave9tMEPgiKM38cIaC4t3K9uKMwOqPomQMpRLoaVW12q/+pAPmudDFaPWxP7GnUw4oUuZj8EoulomCobkgx/1UsZ9vIGtGQR4DFftFoUpShBJOVLWkR8QLoeUAWAjYhvb2Th+gJAAAEMYQhGiEIUqlCEPvZxj30wwhAGIADnjZGM46JinKy4xgcM4U5jk1rBcPQmAuCxCFd4QAdswMlO2mCTOAglDqhAhTpgYQxp0MEAwndIRFKwV0dI1xqr4Lnd8E+OYBwCJjfpyV7aIJQdCCUpqUCEYqaACC3YwSXSUEjAuVKCiuSRFmTZr0dah0ikS2IXdXmFDvDSl5zEQTCDKUxSFtOYREhBCuKQAjKkwQDPJKMQW2TAfhXgChgUj7C89/8YXfKSnMMMKDBFOUpzolOdCE3oDsbQTGfGM3XRNJAFC1WANr4mfWULWqcINAQ/ECEObmiCQ8aBCimc86RYSKhK1ZlMhj50gvPEDxbWWIB0WfOasOJg6E4V0Yocwg0rDapKd7CHl0IzThStKatweJdavjFNj+FaTX4qVKG2YAzgMWr4YqqeaapRqcJLYWnm46AtKmcKJLSJHtzAzqoOdQ9hdJ9W3/SlWNa0pljMTMWU6KbtWWgKG8oJUN2a0Ks2dK6V62l3pnnXmhYhn/pEW6TQVjikrJWwCG0BGQ6L2I9xVTozbWxFVzbWFMILXJVVyjji0FbCkmGVnS2aYqPz1bv/OvJdGkxZbgsW2KoMFrNkyGps6Xe09TC2sXltaiR3ONnZHkULrXXra4ersM8OJ7SNpaWUxNpFFV5oRXDRA2sxuwPhUvdNzrVNbZV6U/3tFVlqguqziluWtkZXnek85mbPayv6Sue4tn2d/rCEsbb1jU8J6G1ZpIDQOKQTncb0Q1z5+0qByIMFm8iwhmGwCRh4GAaz2ARisHvX5GKUdkp0loFfyKK+sBPCJy3mEfqAAAqrzhPlwPAmWMDjHms4wx+GgQpUsAEViFguSBBtAaKg14I5Snln9At+T3oEKlSZlG1Iw3mn4Al22MHIPQ6zj3/cYQ8PmcgbSPMszLLemhph/2JLJHATS6e+eT2GO31JATGvPMxRhhIRAkhAZ7n85R2L+dA8JnOZzYzmDdwABRsYC4DZy7hQ4YljyHtT/RKjBz33mQoEDWUfJvxQQoMZ0aj+cZAZPeQ0OxoFrlDBVUiMV6bqlrTK0l3eAoBnv2jBz6EOdbBeauoMozrVql61kFvt6lejwCpJbiyd5OOV3PHwVhXadGVSEGxxijOYN3uoJwpt6GMfWtFA/vCZm53mR6OAA65QSpsrCmcnMkey9MLl5GzVa8RQYZzi/OU3OzBsRE5hEoLgsLmRTWZlr5vdN3g0BzhghUgbZdJultUKt0dJ7l1tNWYYKDhtEG4yZmEeH//Q8MLPje5Fs9rVEY/5uykOCQ4YhV+ivW2Bu6W+Z4EwUi3+DA5G3skHmFeE41aHwlc+ZnQre9mNjrnMJ24FSFgAEkWh9T1t7SgPgpCvZ/NNAm6DiqGPfJMFh+kkymFkYzO95clWN7MdLXUUzJzmVrdATuaNT+5yq+d9DTzu/GuZOJzdmyWX4BTYgQIVcFjlK99xy2cxC1Y/nO4Rt/vdq26Bzpvg2TZR8rTj7Pc/7ZufCeh3Zb7QS2+6vgNXIPVWGe/4H0ce7pSnPNQv3253353mnbeACTAA+plgfLSkl6R3I2c6lETH7Jx8vTcLcHTnnbzxMJAFusMseR1PPveOPzP/kRtNd81P/PxVz/vwMWDzmUhByQVAYKJ2t+vlgYw4buik9KefdlvJ/k2L9wGO93iKxn1wp2G5Nwvix3sb4Aqu4HvnR3Hp53kYMAETQBNad1vHczeP03wKQ3ifEX375020ND+LB2lDRoDbd4AZloDgt4Ds5oCaN3NWUIOQcIMUOAEe4AEzYVfS5iodRzyfQjUeVDSpJx3fNoIdEAU15jxTMAeCkGa1x4K4F2IuqAIKKH4x6AozSIM2iIPCZwIW6AEY4BHzZnSChjez8kC5wobj0h3/poQd8FjhIwcNIIUfRoXf54KUB4Ou5oAyaHcR+IVgaALDp4MO4AgdAX9KsASn/0Uff1OEuVI01lUZcSCHc9iEqRMNoHADRZaCekhmVsiHL8h7gDiDg9gAN1iIGFCBHuAADoB1GtEE8Nd32gKJRNNK4wKCn/EFmNiIlRNXWWAH2uCJRZaHoUiKCYiFDNiAgMiFgkh16QeGwteKiMgLvLARGDd6e9I+1yZDRphWw4EKv+iICkNqT9gAxpiCyMiCyriMWchuzniK0SiBqriKwXeI18gLZZgROCdaRZBiXXQ5cjWJV6N6qoGJ1Jc6clBz66hsk7cJ77iMWviHzwiN9WgFDXCPeReGFaiDHoCN2eiP8BcF2ZJvD6UeSbh/BdB/H8OJHIAC6ziAH2aFCDiRfP/IjALYbBcZiBHIARzZkYb4ka/oALzwAhCQEVq3ZPElRx7jQ5ajknK4kEE0B1ZQjK7GjkGGkxO5gDuZZj1ZjxO3kfcYfB45hiF5lKRwgRfhg40lPPCVaQY5OqlTiZaBBHKoBEf3fwmgBtUwccYohTS5lVx5hSoggF85jxcplmSJj/lIlK+IjS9ACqSAEW55V9aCPjz0lPKTOryoGnE4gsBYNFlACTXHAYH5iWcmZB6mgIWZhWf2AZjwATy5mPXYmNQ4lJBplGrpAjxoEdEmWmGlYlziMx74McLhHUeQl+YYM/FgAVYQkxGXlQs4ZLCpjFg4C5jwibLZnWjWkz4JlGT/yZGep5sgGZm96QIXgZdKFlbWposBJI7EEZrSt3Uf80VZ8AuQEJ0ymZrVWZ19aJgbMJuziZho9gHgCY1jOZ65qY8gCYvYCAGUuQAOAJzwZz735izxhJCqsZz1mS6JR0fhMgdXF5P92Wz/uYCuaZ1DZqDdOZtERpvgaX7iiZvqt35oiZ68IKEusACVWRHwF3/fOEbwGS4Kdhv0WQAdcFdVoInjAgW/IAg1iJrTKY8pCoPi96LeSZsfgKDgGZPjuZGO6ZGuuIPoiZSk0KMLYBFBagSmR5fKM0FHahtJ9qEtGTMEMAcYsJ8Td6LyKJgpOqBdSqBbugFd6qVhiQJhipvB/+cIOPqgvPkCaNqjj1ChFNGmgvZB6INI66GkSzp9d6UgIkogYQSlVnea0pmaVtpoh3mYhEqorXqoiPqMdreoYtqRjmqNaAmhRymhaboAj/AIQHqh+AY0LyRC6+F6d7WkBQCMcUVqnoABnRedfRpzf2qlAhirMNqlaSarCVqrtqqKFdB5jlCuurqDvNqrlEmpIDCsSoah31M5RWorXVVTzNpYUUAAmUqqX5SnJnB1fFqtMvmMf+iM7Hag3CqrXZqg0BiuFfCwFlCujnCu6CqSO7quCwCsIDCSDtGmpzOXHzs/6vF+HtuvpFpjWSAM/3p11GqidhdxDOsKXGqoXKqwC//LsIpqqzc4rhUgsbqKiLx5lGj6q8GqAGvqELR4oft6XupBBEHaiJkaRgQQV2owAdJ6g9HJn134aDFrswobsznrsA/bsz5bgbBQlCKZCkOrpkXbrkjrsfZXauqxrKKVr6N6t48xBxOwsvs5pefXhTPYtYcaszLbAGG7qCQwtmQ7sRYIC7AAi0GbChDAo2wLAgpQCxORtEpmTcszr5Zjl5RxfDU1bFPLrwQABcJgtf+KtX4bky7bhYQLtocbrom7uOZqto/Lq6mgtr7Kto9gubXAsQuhuaIFIuAYT6CbGE5bi45YumAERgSgBg6wt8HXtzXYsn8LuLDGhbFruDwQruP/SQK1K7G3OwGOC7nYuLuTi7EZ+7vA+6MMQbyNNQRLYAD2a7/O67zHu1XesbxKlq8Tpr956gFWW72reL0/mcB9+roowAMN/AGGC75hKr7i+7Dk6wgMwACNi77pu75p6ruWe7luG7/w1wEPoAQonMJF4Ad+VAR7VAUwDMNGMMM0bAQ6oANDcMNLsMMDYAD1O7VAHFfJixhB6kilK7V0pK+oS8AYsLIAe4MbqZE1Opbn1wA1upGzK8HhW8EW7LMZnMG5G7mSS5mkcAAZq7HAWwsK8LbLiolu7Hqf9HqihQR0rAR0DCMt7MJV0Ae40B3+W7c1dsRJXLpQEA5M7MRPvIpa/7zIjEzBY3vBF/DF5wu5trC7ktu7ZxysIVwLnMzGb/zJoOx6K+lNofQFnQq3QZy/CXAHvEDAqmuWqxjLkMDItEyWjvzI5HsBkQzGk8yb6tu7Zgys7qsAl8vJbBm/WiAFyrzMMUYEoBZsofzGOCAFWnAfolsEI/C8SSyiXyS9O6i6TtyRslzLtkoCDeDItdvFkLzLDNDLEsALluzBBxDMmrzJnFwLx6wUh9AEqHAI/qwFbhDQAs1gMeYGHPLHtjUE/XrEqYwAc8ALDuDKTWyWFJ3IscyR5nzOFLzRG624uJzLu+y4kywBRhnPvlrG7VvPxXzPwus7SCG/d2W3UrvQQP/MBA8d0RbYxIZY0TxtAR5dAekM1Lf807YrsbrMziL9uBKw1JUcz2RMzyq90pyclC6tFAhdU3q50NAbxAkABZWAjd/cioY41k7sCBVN1Gjds0Vt1I5w1AwQ0iLtABow1w5gyZdMmfNsxsE6zMR8z1Nd1UkB027WTAxN06dbCbbQyq5sta2o02R9wZC91pAN0kft1pIc1xrgAEtt12NcxvMszHwt1ZwMv4BdFFddADGSykA8yFMbDQeQ2BG92I092xjgqJN927d9AW1d2br8xe2c1HKd2RLA2fL82aAdwqLNycJa2kUh2HqJAKq92oN8B8TwAtiI07JN2604sbiN27z/Xdm+/dtJTdcaIAGBYNe+egCendKPYAn27NfKzdxFEZy2ZQSBXNipTEejQArWDdFmutgWyNjavd25jAG6vdu8/da+ndQMPtdLPdycPcZ5DdXtbQnEnNycfLTybRMkK21GIADRHeLR6wL8fd2x/c0BnuI5zQAY4Nu9reCWHd6XPd6O6+CbTdx4ndfsbQkW3tfwfc9UveE0IdhNKuIhPgok3t/+/d8oruIpLuNQ3s7izeA1PtdWfuOcneM6DtrtfeE/7tdBLuQeQd/p8iTQbdhGHgrqDQEiCYtM/t+Oa74T0M5zHuVTTuVVDgtWXt5Yjt5abtzCzOM9/uVgLuY9+L9L/3Dmqr3VQYwAnEDiECCpFuvmJ26meH7pmK7ne27jDx7huzvhWw7aPe7jhF4LlmroG3GZS6YDix7ErL3azrAAJE4KkT7pkHvrr+gBuZvpVL7pm/7gEE7cEADqgB6sPH7hGM7JGWDMqL4R6FK3S4DmRh7Eo/AIPkrrkm6xEH3r3O4Aj/vtl64Bmu7rwB7sEe7ZoJ7JFT7qye7Xza4RHR7Tia7o067a1S7rlDm52q7t3d7vt57Zvs7nm23uET7sxG7G3LDXgo7spe7u734RX4Doiv7q9Y4AjWC0+B7p2b7vbd7vJB3cvy7wnU7wxH3wwZzw6z7oDX/Py/3wFBHx0A7i9f/O0Kz9BpVwC7I+65Or5Bx/3Uut2UsN8BLA6cCeCiTv6eg+4Wec8IJ+7KS+8hru8g0BMdJm5jM/7W8gAyCQsbNO6xr/AqkAz2FvsYnNC7bgALYg3OVu9H3u6XZt8gjPDZaQ8l7+9KV+6lK/EDBvW1Ug81dv5FCADCBg7Tmf70g5uXYNz2If9mE/3EV/9G5vyXAf9ym/8Jd7+SuPuXkfN+tVPvQu7X/PBLugAMF6xl0/uZEOAZIb+azf+pIP9xmL8k3v9Grc7j+++QtBKI2VIH7/99PeDbUAAoPP9S7Q9V6P+q6f/Jyt3rDPDQkv97Nf95i/8i2P+wbx7HdVBKzu+1f/Pwp/oADDb/rGT8aoj/jKj+MGb/ILEPfOP/vszvD33O54b/0D4ZZOEu2fz/0h3ggywArgP/gA8WjBQBekDB40CEGhwlQLGz5MFRGCRAikDlzEmPHiwAXcPHKzFFKkApIla5k0WUvlSpWlXL6EGVPmTJo1bd7EmVPnTplICvz8aQQBAQIBiB5FmlTp0qNQkKlUAAKEQI4YEZKqiFUhVq5ZtRq8aFHj2I4eH4EUmdZSSbYnFbCEq/IRT7p17d7Fm/MLkg5AiwwRwFTwYKbdMpyUOpVq1QMFryI8AFbsWMoZP15Wm5bt5rdx4TrIG1r0aNIvzTwAWiCKjqGEXbs+FwFq/+JHtTkOzCh2cmXeGQcyYoQ589qQCtaSXIncs8rDpZ0/h17zSOoHqxG0fp19aSMKEQ6TpG0bd2/ylBcAv+xxOMnjnE++7+w5w9zo9e2LbuIT6AOh2v0vRYCJVQbxDqqopKpNPMbK0+i2stRTb7jiiuPsrZSWywC0+zbkUKe9+vrpLwOw+69EAhDgg8AMDnPrwARtW+wAxhbYiEYbO3owPZDQkrC9zVqMT75aOiSySJlOS201E5dEqpEkVGSxpMQUe/FFBwfyKEduzoqwxwnZ87HC5JYjxUgziZxuvyquI5HJEruBhsACDQTBEqlCqtJKs7bkk0sIJTQuM+MGbQsl5f9YWrGlMxetL7/UlBiiTTdNdIYCCuRM1ED2wLTkETwT7LQ2S9Di0UviviSuQvfiOmw+Rl917gsc9vvrukknbQSQQi71rlWogBzJVGG9LCnVH5ULklVYlxXNC+qiWOJWaQkgpJBBro2g10wNBHZYb4+jUMxk35OvTGbPrUu/n/gzIDtJp20yCR+slTNbFuHqrEJUTQ20vXDbA3I5uBJFt2AP1S3gCsDehdc/BAIgRJJLr633D+bwBZIzCgEtFlxxxxWylhV5MbjkmpD0K9KGmWKYZSfnxTZbe//IwOLlVAWz2EB35jnMHzEUecUVQTC56JjSBEpJeAODlxBAJBlkYpn/e/3DZoEz1njQVD12Lz6Qgxa6OaPHRri6JZiedKiWB0NbKSic9mHierOtuuqbsdZXa5zduppVoVMZu2hH1RxxZcJsHYzEAM4IQZK4Y556Rbut9gxnQsPku62+gw46AksCN/lDNds2vGGnJXGc4rklr7tvyzfzmVyBWRSabtBLRnndKtpeG6neTySA9Emh6CaSSByXempt66Yc33xV5TvzzZmb+g8Pbi/YWep2X/n3Sc8AwnjHfaA48gjqvjcur6VfdfNWV5RN5gyxR1f7/YwQ/lbvJ3UmBPEfV131aja9yiFLdkALm3eyNYgD0O9cSFsX/kpHlJYNJX/aEYDTxDc+/7kRqF41Y14tmkfAuDSvdhmY2iAW4EBmQTAo7SrRBZEiQ3ghQA4yMN4GO1i+6q3EbnAZ4eyYEzYUKu9a9GHhq1zIHwHsbyk0fOJ/oDgJl9QiG9nQoaXkJrNBwM87FvshCSUHwhMaMQKDQGISF3UE1BAuO030T2Cw0xrSOVEpTKDiSyiAxRyiLnXYihkKi3i+AYJRJTaz2vvG6EUjUqyBamQUGwvwANQ8YE2vURvLJpW/3zGBCzKhgAhyuEEfkE91gJybzCa3PBHSTIGClN8psWUuSJ4pTW20JBSlSEHB0BBxFSQKE8RAk0iI4IqjPF7c5LZD5dHtfJFjZCPPSLFSQv9DQ7U00xKhFcX/OBEBTJOhLoVpk2JekY/HO57EJHatDp6Ri82E59xOWUpJRACba1zXuoqwhHeRTgBtQ9s/k0IiEjFNUpKSo/AC9MmbREAEz8iG/5CZzj+asnyy9OACMUpNelLgkfc0kvYoSckrsGagRPHltDKpSaYwYScHeKgxj3lO1KUzEo+z1EZ1SoFSUsCPkrgp4EBqJClQh5L9QelR6LjLJ1qwjod7qkvpEoJnPEOmV5QoMh3nRx+gLmo5tVQpcTo+oKJTEiscqpGaUEm2XvJwSe0m8OCYlIQKNHjBs+tR5irVuijgGSUQQWADO1OtprOrQP1pYhM7yjSmtUP/jqLkJB+wT266S6mC+eYMAxNQpRpUKUOBQl64sYIVnMC0JxisOSN6zomWdaITRatjjeSTkU5SYQ1r4kp5+Ro5ojS3bGoNAkIbmgjEwLgrKEEJUGvV1Kr2mMYLwXOdmw1Rfk622cynZI2wyRNhZ64AuisFC/rN4ApUoNeJBmlKsIIYaEITx0Xuaasq2OaaU6aCzYYkFHDdM0khspUsAGUvu1vf/dO73/3mefUKV4KeVKmS8kRp/qDcE5QgE5oIQoZjkIlMIDe5pz3BM0I84pjql7+MYutISwq8xH32rrwLrl43e6K5WpDFvrMxi/NYmsBG9xmkbW+Gg9ADDW84E8ql//AzQvCHj57YlpGVrCURRxiABo+8U1bbjOX64ruWl5tDYUIZoGM8n1L1xyu4sHsx/AM2Z8PJBtNCPlUcrTja1VbeneMME5zX7l5nxjkOngGYYIzoYEsGFEgCEICwXgsbF8NBKMGbDaaf/zIxriy2M4v9DLxM6ta74uWsAPgKnVbW4tBJCIGiFVFh9mriB4OQNLqKKufJ0rm7oCbwra1MY98yLVpZ7nJmMW3QNm121M/hRZ0sYYpK/EEVFChEqlV9ghVoYr+xZtZIU7zdPN/4s5tF6IA1beBh+7azCx5ufUhBo4us5Q+HtlSqQ/DQEtgT27DCQoopWQQdPLjFei32i/8NzM+kJji8ttJyZtGW7ug4IiEW4Qazq3ZoSUT3oaa996vWisuRGiEA7wIup9EmbKWYF+F4BSc4ncqmLgeG4dFJSEMOEBxLVEIVMoB3COZdVVhn/Ez51jZJTcowNtlVjpn8p8kVvGeV5xbl/+Rn0onycuhkRSEzD84wJF61eOucuj33OZHWui5tGwGGF+wtsG2cWWCjVG1n+66Vk27epP6T6s6BxEGuDoGL0NwUb3n3IFDXOOraO+wcAnptH7DiG3t2jt3ebOT3TBSC9/bFTs0tHMl999JgYCEL2U2EAC+DCFgKqNGlwOE3NHayoyYKJPfzSgsqdbzW3uDklryfk+7/aeAugfOkcYBDGnJ1jHxkJK38Q+l9ijqhqh46WCA72bdLVxpb8Ncl133RmyhQuFOeAFE/72ajzs/rZME+GGgILyJCkc9jJDjqGVTVpqlF6zrfOQDGJeMvOPk+b/+8LM+8yJu7pzOouROAaPm90PC8VOCFBly/B8SKsXg/HgE8LpKEPyAZ+xuNOPsvyXq9XNOrX/s0XGM58os8lEMA8OO+PXOqYyMN9GvAGGTAB1w/h5gMRqCRLrGEk0i+aWosDbQL6GOrSYIUupK9XbM8lIK7FLwruNs+uZu7yTtAqDsKvHOEGGxAB5BBB1S/VJAAGhy+sRAO5XAlWgLCumgj6rgC/1uro5E7QKRTuBWEo2ghuF4zsDvMK1EbjQaAhAnwgD/0AF7wAAcgRF4gxEJswC+UAEWkQYaIDN/wlHBRiWx5BFg4Q57wr+xyPQQruboKqNxbggBwwkyjMQPcvRT8pnGyiwYwAQyYgFd0RT+URQ+YRUKEhUN0AAkgRA1YRC8EQ/NYAFEBGAtZgAy8xJtwIe2iPs0CL937voNLMFRUuNp7urPBq2HaCQ5AAUgwgQloRQwARxP4RnCMxQmIRViYAFi4RVx0AF5cxHcEw4VoEI54hDo5FAVosmOUiTRMDcbDtN0aOToMHidkuhQ0xV9TMFMUKDHLCQ7gABOwgIgUx4iMSP8MsABxHEdH+MZXhAUG6MiO9Eh1vEUN0IB2fMcvfMCKyAoZoUeBmIo6gclHMEN9dIk4S42kITZeYkGj27SEipbA+MkTMUFUVEip+6f0ugkO4MOIhISmhASmbEqKfEqIFEdHcAQGsEoMYICtBEl1DMmRNEl3RMlGrIh5pEfFUAxjpEnou8lJmj4ri0Ne+0eipEbzMsoB/En/08sERIEGsAIrcMrAhAQ+FMyopEirRMzEvMqtvACP/EqRVMdD9MKxrMEIBIuLEAgYEQ8XcASaLAV+3I8hGDD/W7kZu8uDAye3072i1D0XdAkU4IC/hASHVMrBbIDbxE2lxE3ChIQKqID/3vRNxbxKxGzMrQxJj2xHdSzJRcxFX6xMvsOIKxkIqnCB6zlGm2zLkjq6UizF38rLp0O571PIUQy/pIM7bHwJV3CF2HRIK4jNBtDN3YRPpYzP3fzNBvDNCnAE/RROq7yA4uRKkXSAyHRHBwiEeFxJsbiSxVgACDjGWWvL1+MzuQQea9y9KKy9Cy1KDZ07pCyFDdgA9tRGbYRN2rxN+pzPvnRI+eTDCsDP/ITR/ixOAPVKAVVHCShJLUxJyPCNYJxOqiCFzgRCtmzLKqDGgvNOFDTFyWO6KMTDJxUAKCiHD9XGG7gBFLBSFNBSLR3R3DxRFV1R+SSB2xxTEqgAM81P/+G8AEdozMU0zo8U0EW0BVtoRB5lSQdJkIGYACAEzQgKL806wO+LRvJjuqhr0g11UgOAgjugBIfEUisFUVe4AfXk0i69zb780r7EVBZtABLw1E5F0/30T/4kzsakUQHNxVzkBV2szMtsjNtIENrQUw1sy3WJlNwLOO9sIvLc1Q2Fwu0zAEYFhQaw0mIF0Q1Qz2R1hS3d1N1c1i2tT079VDSNUcX8z2s1Tq78ylS1BQk4UNBTUB8NxnqcEsVYgD1VPey8SSVgDTgCrqNTQYS0S6DEq0M1RQOIBjWgBBLA0g24gUiNVGVd1mXlgWZ1VoPlVDJV2DM1U1F1WOL0T1MN0P91JMRFVL+JSAXJuNN6JFepOBCpWAATUL1MzM7ro6Cz4dV51Uu9NNSiZAJGJQEO+NdjpVlkFVhXSFj51NScxc0xBVVP/dQYJdXE/M9shcxb1EVb6MKtAIvpDMbEiAoLYYsfxDYipY4i6K25qiuDU0ECVMENDVZKaIBjVYGatVllRdif9dmcBdoybdtpNdOepdbgtNZrPdV1lIAuHL6D+FGPvZC4IJqwS8afcKu0y9pdjT2FJMALTTAmEAVinVmzFdieTVPhDE4zDVUYpdv8BFrffNvO9dT9rNyIBdBtlcy9NYhx7dhDCRvOqYXmuzeESY01ibE3XE28qrwBRNRvGhH/KBBbmi3bY01WMiXVojVaxmSANe1P/+xPGP1chn1RzS1V/3zTyGxHB1i/y5xOj12JMuqc7wi7Pv0JOCi68LRQhbRXA9xJJqAEKyBbFVABV7BZUGXTCzhakuRF/NUAWNhfkHzT/+VKuyVazyVgap1bGS1aVJUAOm2Ipo1V5SAioRGZi4HdWKtVt/S12yPA9NXQPXNCA5gDDqhZ9bxNNlVOygRDMFxE/AVLktRFWJAAyGRMy/VcT2VYzR3aUm3MOG3ArWDJ2gAB5EiUBFIkX8m4JrjgB1iY4GLCZyzK7oRSKjxKUIjcZa0A+/3CsmQQjEjhLo4IHCVJkWTM/7RK/TTj/zM949HV4Yl1AAaWORkBYpJAIc6BnyJWoAioYCdTV+oAjPHjYP9b3LlL2RCO1AZwBAmAgAWgEOdRCx7hBnbbYlJYPxyVYaxMTAJGY6F9WDatXkKEQMyM4yESJFi6Y40ahJl0MpK9SSU+iq7VvChG1H8agKSDAmGQWRSoAAnghj+IGonJqaiJmeRrHU3ZmpEAPLcYlYuYCEoW4+RV3jJGY8xV41I13QNt4HUTlQkGGzMyZcQaEmyD0HXVgU/EPfP84ym80FkegEZwgNlsAFiwhGKSL2PKKtTRonYaBPnrQVO+Z175A+PghgP44gEd4zIWXcyV5mpFzE4uyb2FYzvpjP8EmiaLohigOibDkzRVfpR+21Xx3N1YnrtZ/qdR4AULwE8NqARsyIQeEAIh6IH3Uq7U0jnxITMt8mXTg65IoC6skqjuqAVLEOgYtmTRrWG1NWC6rd/H1ABbCIRAKMvpFGIiOiPXOh6ekgQRUK4QoIBaQFdJs9pHORvMW01fJa+PFoBReIEJOFNHCARLkIQVeIIamIEcqAFX04QjMy3moudIkCidmzfBYrVMMK4jAywsqieg9kKsPFOelVvpTWqRtNgG3oh67Aya6RwfKKYPm6lqWwEgGIRaAIFrerPBLQB2hToP3r1AdtIN/SY0OAAHcAQzZYBUeIQ/CIEV6IEceAL/lzi0TPiBIHgv0kouCkOyRjOuGFiBZ9jqQai2GCgBiPrsR4CAAbVKxt7NMq1WGs3RLBaLSIzo2hmEZwgCNkNu0yqB91IECvgDSwhGtXQy0mbXaNTdJeVgkZbluTuDSkgFWAhO7F2AP5CEEwiCHMiEmdijSDDvNEsuEdDqmqgFmBaBQVCABQgEB8BK6xZTGx7aHeZfb40IB7aT7oWfQciGJ3Bp4N6w9joBICiESsiSYsQ2+DapzCtr9U1B8uRV+xaAAeiCXXABW7BkBtAACOAGBZCEZ+iBGoiOWkBu5Z7wVHAADIjt3UQBHuDZMa3cayXQsVRQyhZlmcHqFHcvwV4B/0UIARmohGHATPc+MRk3Z/k2QLgbAYXUcVMcgFW4BQiAhTX1SAkgBUv4g0gogR44geiQhBg4gUiohQWAcim3zdv8AOvWcOL8yl7U4gPwblFGIVKIAEWwMDIXbq1e74AOxjzmLxmvxl5dUlimc/tuhD9g9I7E4lQ4AAUYhBCIASGoD+eOhAxYAFKIct/EcDKVZqINUC63iHGNai8qBUsQMdKKL0UAAlEflYEAAVO/Ljd/QpWN5RpnTUVFBhAghgG1Xw2gdUAP8B54huiosEiIAJmMckfAzSpHgYFN2M4t3pCs2GvG9OIQcRRaoQOoME8neEWjADQPlbVA5VO/YNN+8/+vTd86374BoHiKFwADGIFOePIB7XAit4RbX+no+ANRygAQAPYJkPdL1dIr71zm5fBF/NZkz/TvzYCXMO8SUIScn/aDrwRT2JK1EO33bvhx7naQlvj73nEDaAQZAIEDCATIPvdAP4EfWPfneIRs8IFakO4otwDbRNt7x3f+DFAtvFiZ9xQQGCLvCNxSOAFpT+5nmHatRvjaeIuuHu2hJ00BRFT7rng7N8AuWAWtl2Qc/cID2EEKuO3dhg4RiIAJn26LfPR6t/IGSFu3RWquTNoPx2a6V4D3iQBjHG6d33kZ+ANT6JS1+OZYc3PUBmkDPPr7FukRQAMZeHIvNPdUAIn/CJCEEviB6Oh1EHCBVPAAyIfPeu/LD1hWabVhakZOHW3gH4XgbIGJRZN2IFCyEEgChBeJIL43+1llwGj98N9xHed7AQh8k7f9iDB8AM+GFZAE6JCERScFQ5yArodPyh9YFFhbhb3Nah17AwWIVKlIHViw4NEjSwpqZWgYoRTEUhRWPHsGBEiIEElkqDJl6aMCEBFHkixp8iTKlCpXopRS4CXMlw+GCKhZE4HNnDpv7uy500AjGQoWkEolQeABhYMinYjB8mnEQUNf8PKAwUKDrChccUWBIitYsCQqkHVk1hEDBrBgOXDAi1cqCKQIHrQEQoFDBSNPlShhMWOSQhwr/3H7WIsU1MSKFy+W8iAmzJk4bU72abmygAGaaw7gnFlAJ1YgDgg8eoBbrT+SRGSSxDhlBhCk3k64CgksV1coSIQNW4HE2LNo1bJ1IAHuwAMFD95lGMHSyAWZFP0NUUjwn0oK7Nbi9fo7+O8uIcukaZlz553p09vsvLl95gFBFTwiLTDV6T+DspXQFL5kBAtAwIsDtWGFG1e99QYcWRUIlxZbGjhwn1zLPdJcBhEcQNIKFGEUAiC+yFCJR5bUUst/KaqYkmPkFTCTAZ9hdh58Om2mmXvvZRYafUUhhdpSrEWyYim1CFgVBibcBpZXXimYFYMNPgghW29BcCUpBi0AAv+GG460gl8ZWScDRyCdSCSaRI5H3kw80Yiem+exh6MB8slQiyX24ZfUHxTw55+KqYDgwgsFWnDokg180AAKPDzZAIPBOegIBgxMsFaVAslFigvMdUlSXyJ8SAGZqlSiUC2PpLnqfy2yOURl7M34JnuefdaeZl2MIkMr9SGVVC0UhPCMUypuOaAHE5hgwoENcPDVoq48GWVZZ1WqVlvIxUUXcwtpSJIIK5yQEQUbjWiKAgt5xyq7jK0JmWQ74VSrjbd6dmOOOManmQGr4ClgKjRAkFQEkWSzAgUqIlRoshg40uyjC441VrWUWrpWtgKRIpdBCIHAkF4jhZDJMyFQIJj/DH+osh1e7bqs2BcuvgSHvPbSiuu+OeOYXiMRpGofDXwKe0ImKhpJVbImOJJoxGFRO6lZaV1a3Fsac3vhiSFHJEMmJWBEAannmpjBy2Wz1ITMBdAswGSy3qzjvu7Fl5NmUFRSC33K4cfNHxGshvB/gs5WYJJLNy3xxBVbbGlbbiE3V6fdnjkSN11/TaqpCmWgqtmdn4S2zEbEOGu9dOc893v66hsfFKWkmydpylnSZwhNBS5bVR4sawHTTfOWONSUDoep49ty2ilCC5FNueUmk/mHmet6Pn1EoLtoxJs95Xir6tujvlnrqeBdn8CnBVt7JkOCZ8kjSGOgLFa9Twsp/7XCVVppccUbj/wjypeUyQq+VqpT4QUW1DtgKaxHnrXZzFbqgVO+cBY39LSuSLUAwQIOEDSCraYExfqOkSDgAKskiXeHEwtwKKa44VENOZsqiMcYAgEOhYkCfzgXulCEQOopEDIMpFGsHHgvnEXQPRV03c8gsDfaNUWHr5nKCA3EO/k5jX4plJL9LJWWbLlQLpG70EK8FJGulYxUKjMM53bouR7G5IcPrJGtdLQz7sVRM2+IiPiGEjtGVKJgz1iBa14jKBfkDgNXmWLEUvi732DxLBdIyxYzlooXVKhj/cMbSTRBshA8rxLaOYwap8dGmFRBTkIkYty6R7f1HBGJlv/IoHJMoZqDFe017Btcw8xSgUTxZkGQahAwswjJKhUPSwdAHpcmN8YYlMB5qliZiaQXSrOlrZSmXCWuiriz1cltAEwYSR5hdwBG1CJIMUgYY9iHLBIqDRIVmF8vrxg84TzyYo1zIeS+2L8MpGIkJbCcGUlkomlOr5pvrGPqVDmnIXKzCyRZyCuVIzT+BOE1ISRQw5jFu3eK5ZeKBOY8ozbMe2pqLlnqWHPEWAqiBdCGpvokQT1n0Ox5r4H48l6+NPNNcJ6oPhK1xH76E4LFOMBIs0FS4RrUgHfGk5FODalIqdQ4t8RlU/y7pBNL8U+vpSw7phBNTDs301PWil4OvBH/nGzUmRHsdCRZ8ykjZhcJYv1gMbYYFNImoCxdkmUs9HPqxPgqHEdSKX9wudKmLAnGrLL0GTb8xCcRE9ayVZN0p0SP3D4jx1TSy6EkgQVEuTFOE1EgXBVVTLoWkFdDmsUCTH3qbxI3WHpCkjhTxSentOSxj/UTIiwFwkY82QpWSHOy7JrpvNQKRwiuZz1zY643TZLHR3CDEcOohAyYogn1QQVvqq2KXs8CzI/21REOgqoj6kkcjFG1qia1UPLSFZETdOgZSXgmibJq3OPKzJppNV02n4vZCc5pPZ4tSWi5wY1KqGI1mTgtVAaBwQFF0WHmbZAKGznYCzhSveuVwIQ0//XCyHVrIfPt0AkAMaJWfHW/L0OCzKJAL7jZK7PbfC43t7mZk4SzMLMbRAhW8INsJEbCAmLYBAYL0mBemJ4XePKTh5m/o4g4n7pdbG9L0CFFcBKyf0iji1mFhA64qAgjKJ1PnMvZ5mL2pgNAyUJY5kkZYOMEmhACVB5hZAonS7xLLssKzQLltNSTeI2zRZVzq1su3YVzWqYIJ5/5B8mGWcwuekAR2Kye1cEnp9ClsWZQwgu8KYAVCqiEL0p755U44AB/EIGRB0c4C5tXl7OlpyOHpxZsTTUVh7UqfC/UHIg8upldjUBxK02kMZeZjmxzNtzcjNY25zglJ0qNKiIgg/9CAEHIQz2JI3hBCkuUViqPkHVtLBzoW6d30LDYtaHbcpySEmQ5lryLukrRoRKM69jKZheMXSTjhWKTjtJeqI51nJKFpOYPhRAWEPrzhJE0gFJvgQspFBAJWGOwKCOERW3YvWEOP7ndUZZy4yREoY0dD75cShcoVxADSFMgAn9Y3r/TxGzyZLpGZS1dTVN3uoSnRHypiQDE/xiDJwDBAlaZgAc8MEIHDKwWz0hfqjaWigozAAMl77CgBQ1lD683fw6wRSBWPhflXBnfJ3JAh2g+CKnkfFUBh1fP48jQAWtWdX1P+M5Ukq6+JR1M2VjAoQ5lSBNgwAO8WMAgYvCDEGz/zgUUdsBaup6Wdpt87J6vLaaIJwFbhNhqBCHxQcCovEDIHICOBVtv675sMvN8CZZFuJp19j3A40glRr9hJEKAEVN4YIqQgITi3+cAF0iiBzV4xiCy7msCvfvdUO782Bng7uqHvnEgRnui2d725visKQAEgiTSL/s0HUFmStDBclVpcOfqWGc3FoPg03XqPEGg+LyzAgdwwPEhnwVMAARIQg3MQPpszlxAQCC0BaaoRT0NWpQVmvZxH6ZIgISo3H0MRL3ZG0IIG174zQpkwvllxB+sH5q0n4u8X4x0ms3g1Pzp3u5lBv4V3SMISCCI0CFZAQAGYAMMoAWYgANkQA04/0EQwFqqEIVRSIAGakDoZV5tQQjoRSEsaMAGakDa0Ru3pB4ILFaGSEJFyJwiZAN3qaCKsCB5vB/QSZD8zRHveY8B3GBKLACB8AL8HJ8PBiAQBiHyYQAErMAMCEEJRMIgfFkGKdF9YKEGXqEVwpsVspcDaMBRaAuWdKEXYshSSEItQENFPAOloWGKqCFkvJ9ZrVJC4Vgqrhm+0CFKOB4eMssAAiAK8KGzgMUfLoAkiIvJ/MF2SNQBKKJAYCEWRqIxRsgGUpnGvJDLuV0GLEU2+Ew5paAorggpxoQLomL3NFf92Rg3TdAcroQFIEni+eAPbkUt8qE6QoIJkELtiIAh+v+iJVQXIwSjfRzFExJjMULhWmShBtgCJTohlW3K2oHgyzmHJGQDfYmAJPyBSlVjeFwjTLCh0HGjHHmj/fldjbmiqNWGLOphAG6FbtQiSaIjCkACBpBC/wwC2BziqZlCdSkHBNAADTRhQN4kMWqgEwakMrpXQd4bw0XAUhDNzJXMICwAJEDkf0jkS7AhKv4X/cHhNrLimXHkSYCXRoGkSI5kk3hFbowkB1iB0y0A0hWCiGQOI9SjnhhFEzohLOykExoHiHUgvYlf6qFKLfiNQv6AEATBCoRALYiQBSgleHiBzLRJjfFdNuHUjd0UZo2AHLAEgRiIHtLiVurGV2ZmV3j/hQB6wAHIgCRQgC+oAvTEpN50IE8KJIhtIF0aEwgK24kg3VzFQAI+wTNoSLIkG2FCxbvEBGKaDr4sZt99D4Fx1h2wxAskywQk3m2EpGZu5nNmJgpYgAOYQhJoxGB8hFoGI12qZiAIJF16YL2l3mKVU0KuQA/MgAJOmgO8Dy/M0G42xmO8ygvWC6flGBE1ZjeqwUqEW4Uxp1Zcpm40wPs4grN4ZXR+hQcsADSYjIiQiIIpR03eBz7iY3gaDyYulmyeQBAcoSZEAATUBtRR3QTEp2L0ZkyYB0PB4dBZZEUOwBLA6BIYABN0QRdEpkqMYxSlmyw6y7N8JQpcgALYEGnA/4KBckB0ugIHECgNyEASBMaInMp2hmdPduAlGuRdhCFr1EAOXEMGkILuvI/jZYmJJoarwMsQwCiM6oAO2KibdkEaJMIZzCmdJkIioIEzOAOe6ikzhAIn+KmfnsN3YEBbRF3U8agJBeBXMkAICEENxIBjKQAEwAJWJGhWmIAHmEIhYINgmMowqOWFXihBil8MPWMklMAPPOopgCnjQZ0HvED/eECZQkUT1GoTHAKuHkLO6WihGqpHItJWNgAvREIPCEEO1MAPnAAF3IIDGOhWfsBXMEpWQMIELADYYMNonopocWeoKhEzLtrHFIwIBMETlEBgKosJuCov9E8Ozqq7lv+EBVDFxb1FhT1Mom7FDSyp04FACcyAEzwqYEJALhiotD4JSpKCDIBNylTCMEhoqJqeRHnhQgBZJvTAM5wrszSe4y1AqriAC5Tou4ZsKbjAxkDAC8jrZKZba0ECkubGSU6AKcSAEzjBDPyACDikBFxALz3KEPJCnxRC5kiUj4Tne7EdQihEBPjAM/RADAzCARxSukqdC+DN2sGnyLqrAxDFxpwsvX6cXukVyGHFVgqgA0RAD8zsDPSAsj5CKhjpziqIBaQk2JjKlIbnJY7nYi1FJgiBCFhCs5pF41FdagSjQbTt1b5rDpLs1l7cx7FFKhRuszJKbjSABUBACOQA2j7/gbJaQtual8EiHy8krCpYQj0Orab4JKk2x344XyRAgHBAHS8oQIBAgAtsx3serrvyQsfNxclO38c5wC0E3x/YIQa8k8tS6wIIItqq7SBYwqRewG9YUVlgqn4wbOnabUHCUELgRWklYAhIgLVMQCromfNCwCMYCS+4AO66K0IsgOJeie9iHjesQF9KggKQQrPeRldUHA0MQhD4qxPkQA+IAAXkCSxwmIYRqs3No0zGRaLhbUKAQAacKubGwAFwGAN4wPge4sZwrIbAqqyub5l+ofs2oMkKBIEMQwic7QysQIB07ttWwAQcwAr76wzkQBBAn/O+25SwxWcysExiyd3C/9fYRMIK5MAaOEEIbF2rBcvwDozG1cLJPoLVivBu6m7imjBi7ckgaMIarIEQRML98sIBO8LOhpslKEICqmcNaAKscUMqQOFI8cIBRABhSJS3bsrARGwMFUwJHOEazEA2ZFs2ELCAqORqWAIvvAAI4KEVm2hIPILirh0sGanP9msgl0AEUDHmMYDnjgUsQMAf/LF6zkANpM8fiFZbvie5VcJ2HkDJmtRP1kVeSkIJCMEMxEIsOMETBMEJ/AEhpW8ENJMdQoACvADIPvJuhkQJE0T/3C8GUO4MR4IQJHEYh1AjmtdYMECrTUQO3LAAl4ANsQ8sLcAN3bHQyjJBUHJCmP+IH/3ADKzBLreGHUIdIyvkH/SfCzzCWyhzfIoPBinu+QbIBNwidSrACWCuAtovwGiA9p0FA0iAJUSCJnDpIP5ACWRDaEYARx8iTMJSLI+q0aLKO8dzLORAEpCCskyAA5DCIKxAJNhh1vJzFfszRIpPDnbwIJzAILwABkBCLVYcBAzC2f6rDi/AMFpferW0AoRARR9rD2jCzJ0AEJDKdmxrOivHB5LnxDJFEGDuGtRABEjAEE7Aup7AM+Sz4yFEP9v0bqZCSGzMAVCAJgTBMZsAozgJLCyACBxh2kYj/8Vx5mFMxknCnUX1CihCVaeMAnBDBqnlOsMyMN4lQyzFM3T/qBMEsiQ4gAWEmwtEgLLK9AsowAE4nlvHpwfsLt88wwl0x09L7lLRwB8o7wzEQCRADywbBT+qhQQYczZogibQ3EvNo0EAo3Erx9F6y37Y2TfTbAxYAjfXbvDBsdQehmmf9hXLRhNyw7BIqgcYjrRUACy4dDD4aw3wNG77iENrHzdDQASQISfhjSl89CtPNnneRd8A2TNowhOscQ6UwFDUgg+EQD63xfhy7qti9z+zrQOoxQHM1WHwgifvbAVkrWGr55BFnyoLdpTBAg2Ywgk0kxldtYIVt70RcVBSwMZJnqOycSGKikNuXSrULuemr4LHZ5akQm108zNkgIA0OMFm/4UjdDM850AMhEAENDZpNCKm8MIrcFnN/QGefISCOXZBOLYlGUZqsORcyRxffnNYx4AiDAIcIwUIxDjt3jiO2+G7SQA3iKH9HsADerJYDLkufjUhNmSedGBcpgKQkQqpfcQ8JkSJs4+gm4hzcLlCZgJ/Y24OZAIQyMCGA4vzPq4DqPmak7EPD8IzZMOXkYZDm3FWOMi6UsDe2qyGC60DpoIlmMwhZs12CHphtLOgM1yGKPozeNAT3DAgpbI9AkuMqySmm2j6krGD/8EfRYJRxbH2VQsD0PF7P0H6JDn7UNcCcMOfD4LN+WKsH/qhw9zRCeVSbBzR4LImUIACMMKeLP/A7NivQNjhsBM7m6tFKlQCNsTACTwHE8oxh0UNHdM1RkeCzeHNiZBLV0m5/nm7QjDciTSEtqs4uceAsYaAOJ2GAqhGPr8nmMW7UsJChFdfIAyDJGTCkeNJbhvFYKfF+DaqEOB7JEjCuCvsHyA8wesfuEt5amSIuPtAJBjMM1yDEDyBQypHXOWlIR4AXMA7x+9mUSmAC2yd437mfpcAJwJxaUgIW0jAARB1L6+ACJRR2Mz8zKfGtV2b2J9Ifs8dzxtMNuT6D/SAK5+GO5sMaYibSCx9fGYNUhMIJRJDJYRADCQhtVv5Wh4FKfyB62VEJLTktov92Dec42dA3wilD0j/QvAVskZz+hMUAkj0SckwwgOar27GuxZIARHgAOqTmRIUARwYwRDowBLEqADUKBNAwRvgKPVkjfQ9YSB8piIEgc36zFWDNMstwFyVzOIrLEfP/PKPveOn/SBYfs8XsghkQ/PyTYekDJD9QAyYghM+7sbH+xegvg34ZhEYgQ6MgPoPQJ3omPoLwJndvufEGUOMhm5rgMD8PXoGAZLjzUe0L0AsWPAoEpAQkSgkjDAoQoQ/Dxs6/BNxUMVBkiRFypbtRIlnIf4cEHmg1jMRIZ5l65GJUSoICxRMKDWTZk2bN3Hm1LmTZ0+fOr/g6FCAKNEHRYwMWSJgwACmTaFCffp0/0RTTz+x6gShgGstrwsgpEolQQMNkiEy9YiRbdCfWlwtdc2YMKEMhgsdNmS4N0JCjBpFdIwRowSFSgfCuoRwgKuCWidqhOD2qBaprJcxZ9YMFEdRz0qMGBAwoqqAp1FROzWNWsCbzVgfgdgKolaEWo8OiB0rltEfIJqEZBJBQWKtP4MQWky4967FihR8ZNSY7VmJTEHUPitUiZHIsRLE8nJ5IEOPJ5EiLHi9nn37mlqQeC76IMqQpqbx39ev//RpqFXVcC+nA0CITTbj3sJNN7EOsISCZ54o4YSUkqtLhuOccy4hHyiQDrASYvjhiSd6WAEICv4whZGwJHDAxRd5gf/gkWxywEY9AXHM0acvHpDvgaOMGMAA1VLzL7UjVSMNil50nImXAh8x0DjbLOHGOwZ7U6SEEJIIIQQK7spLr+fA9CGSM0MQQYTqrutBiBpWKsEgGSrhJjEJYMlTTwdSIaUWEZoMVFCakPjR0AJ+rG810ZzajykjkTzSNDmafPIRgQZ6RIHjIlCgypEOYISbPxShsxJVEHwLIuU6PHOjwKzDroZZe9CEMEW+TPEAGlqEhYFfMYDFAz5lHGTQY3GEz9BlH6hCtakaZW2/aKdFUoCrcoSlQEwFogxD2zzlxpIqa0nCkmGGGbcxx4x7LqNXO7ruzRpyEIJETTIpAVcULUH/LBVfHbmAAUcwwGACD2JcoBaZkG14Mx6Z/VEJOEbAbzVoL5a0SKmOhCJHSC7lFlNLapOkLbfeqqWt3EYSd9y4VE4IsBNCFCKHGWbIoV4heggihnznVMBOGvJk4IILHCHYYBd5cQEEBxyO+jItlIj4gYkrjsri1SLVuEgjPcYRBIFcIMVsUg4YiOQ/JAETIlUScwnttBeAOYLoshGhhCdmcMIJnHWe9d5bc+2XV1+RTlrxCSbgk5RHUpFa8p4gjhg0IvOTCtqNu47UtLDdC7lsCEghHdRH4pqoltw0aB288dJGveQ0VxDC779xzrkGe2tdoYST2rIyFQ1gOVpxggmG/4UXXkgRaPLnccKjaqudffRRIjn+OlpIq00tGgGjLLv0FyAo33zzxSKL+Dw1eH2xtEnuS+8nbsc95xx2r/VnRQyJhE7h82S84xGscQl7BPQQSCirHUUHz7JY9vpzn+t1r3NRmYR7mme2F2xwQQtqUet8xYA9OSAQfUIbTI4jghj0rX6AmxXPfLaClIRABio6AFmMprgKKG5pLlkACBKIwCMssAhDeCDHLjbBZ02LaxX0DxPcM4EFaPAFqVje8qzIC1s4QE++8mKeJAAe0w0khZpg4d/+prN63StfH5GEKioxjLAQL3EDDJYDYuS0ID7PDAsEzWgwh73tHbFRTdSc1v8614X2gKxsG7zi8l7UxaL9SoSwcJEYY6eAQWQjCGe0H/549gN8rUARQJBEBCzBCBoM72gC3KEjGFDAl4AAEnuUmvQWWIWKJdGBSZxKfibIPc6lBgEXZM8jGvnIF3GxiyKkpBcdEMYYNU9TEciGGf3Wt5zdL5S2ysRHKCCDVM4RYAMkIMIg4IJHMMyWDavDAq+gA15az2tciyAiPYckKLJnihB4gTKXOUlnPtOSLgrEYgZSm2tq85P4q8ETRJkJGZ6ITsPYVet+ZU6DIYx5j+BFOxuWhwU+wAhbs54vM6c5/3AvY0405msWkExeLNNFkvxVKytZULFQU2XU6eTtcgf/yh7ozyMHGQQr+iUWDRitjkkrGEcf5wKQIqtQViuCPOlJSCRK0IkQ5A9X77PP15BCpgFtZggJWlANBMJsDeppNkqRO8A59KE9i4EMQ2CyP6SSdcXTKAOGxbyBTHVQIl1gSQWAgMyt1KTZo1a1ICVMC66HF/2EpIuGZckQejGtsNAAseDX0xCUYgXavN/O7NpGESAEjt0ZHuI0WsDmAZGwgXqn1eKJ0iZez5COkiw+JfXE9UiRFP+8bEHRSknl6kkCtmDrATSVAUlkIwIzkavudgdRW030SxXNDZ4yejwMxBKPs61tkwxLvV4+EJjs3WpkWfPb7L00MyZ4RHEvW9Oi/yU3re2TG3RLJgJjleIEuAsc7zShCd+dIBsI+QNSv0s8piZuvMLixQvUeV4dYQGe8lRse01KTyZiT4lKrCCRxKqZKRrXAR7wgGYr+atJfrFFJeTpRURgCZoEdXfdHOUJToKiWvD1tTcd4MEu7DQTaBhHI40C5ti72PXGl7crdexjf9mU9az4si/m4kDReoEu+ncxmlJZJE5wAJqUNnD5EyW+PHISSdCJyP9iqniDtbzHeYDJ7klvxErqlA/bM8Qn3doSjYQxEw+TvpjhMk1tqlwZe1YDYilzLTKAHEDV5GY6Q/B2T6AIOVNAFZ9SKuKaurSOfrTP7EkBoiyHVRA/5f/DXG1sb7U3Yq82ZQSgywxZWRxJPUm6v+BBW1zuxhGbZEJ3MEzwClYwIYOYDI796uudeSjLmLaaPe+cj6FyW+hCGrrQwJTW17QqwaekGDPMg8BMh9XiGRNbT+0zdt1Klo3R2kR3JApCJn4WbZMchDh/iGOEQ1jHWCIMwzfi9mYOhShYR+HQ4i73lLOa5SWeWMubcYALgv3iZj5z0p4VY/NIhhzq3qTTPEuwREvgEXCGs1P9YpGEU23JFzzu4ZvBg3w8A4dZV/ykgtSttfrD2ENCpdFZmYAL3j1T/cJiAiSXtCUxiW9N1+Imz+j3DwbjO0WUkuAXqoQNV7k+ARLQcQf/7Hlm8gB0o5SUAIMutz0RrdLIZizRnRPA9zQDC6hLfeqSFhhByQxdBWSAApF4Rk5KuzuwR1sRz3iGQb5E6kp8inV0RFriABujR2Dg7Zh5tdyVIOsQr9eXiF49BT0XWV9jBuT5ZSZ/l+vZnSZU5ZvGiadrla/K543gxEGqlRC+9uQlDGqlzwqH5R5u3S727tIKZt/P7SiozP4ygyf8sA2P+HunXCP7xkkmdPaEGHLXS2BySLhyM5alprqALoic87FyBCTgoKqGKgKjCC3jCE3d9s5ads3KpkKRNsP7pA78lOtoJo2EymxTGk8EFGAnZqUGJs/yMI/gTuZTIOBwYIuH/xCmefAPK9oACVSQ//YPCZ7s7qKs4qglgqhP0TZH+5iC3S7DbGyP6h4Qp5hrPBQmAqbL93LiBGYATrZr4A4CI8Kp2kaiyAYm2xzgJU7wJ46gDaggBVMQCdqgCkQDBnuJP0QM1+5JkDQmYxRQM5gnv0Qu/JYLkyhD5cxPJ4Tqrn5HBBos88zOhpIv1RzgBRzuCncCC7LwCI6gDrawDfrg4mDwlw4t71RqBuELNXQwKzwAv6RO5BKulSAQjPqkQY6j/HriGeqlZyQqGwwCIeqi2qzt1HKIBCuLEHsCC1qgDhKxDnDxCPogDKcvpTYny6oMGB1oEmFvDTMDA7yvxW7vpv888fBg4d4okDousCd6oF4mD8i8pG0q4sHG5UrIYgSTpnFIgfRoUSdaAAtsUR3TEQsaUQyP7pCIDrggkXO4ZkguMSuWUb+qbmCeUcaMjTKIMBKMkCfeRAh+oI307UzC6Q+qrTu+C0/8igQhgM/OMSfMYAd2AAs0ciNTgAx2yWII4BeJTtwGCd3wCe+EhPu6L+q+zxn/UYQYZA4Jsg55AgjyR8E4MBLaRsjGBSLTB+dkkdUu8ibMoAVaoCM7kgxYb/Xcy9bUzbeiLLhSagBGwDVeo6yY6aburJUKCuX+oAJ1DCtKICc9wiCWQwaGjPOCUhwdQXksoyhvQgt2ACmTMin/d4ApfXH6otIpi5GJEPCeVFIAAuQ1SMe4GjCEzElgYKGEGIMI8wYzhGAy4ewkEOJC/sBTIDIEJRLbCKYK5fIm8MAu7VIjyUD1HrEpXe/1CgmCemtrKOU1HKB0rEjYYvF4BKbtzkzfMsNeRCnaGgxF3OIno1B9yskRdsgDXqD5QpMmSJM0dyANUvMRk441ozIlsY89lBG/IomSdChpGLNPSEYsMyMEJhPsSkDfGhL+onB4PC9pdmgCZqo5a8ILnhMv9wAB7G7KyHC3brDoWurKbO2X2mOKwkO/pvA7czMV6mYgCzIrsMHlPKLB2sJTQOXmigYQIYA+aeIo73MHxkBI/5pSDBtl0ALJvcytNbMPK9dDpnjhxcILPncoN19CkyRhtV5DE3oAPdVzr5AvFQIhEHhlfTzTETKRQ2eiCe4TKZlya+zOJM3tiIbxRA2ppR7FALigPYANkl6s6mS0AmbUkh7nzHJsPUjkroDHR70jjMDv8+DzLV8USUthSZNSOh0RRaGsHn9xDL+qytxj54KNcTAAPkkATJMmGkVxuh5vPUJA/VYAeGqBG1ZE/iRswhLnleTzBeTUPpc0DZ40scgtEmVQSp3SNEYS+5yCJTMDUC9LUGWUBApVzFKBMVTuBNpDBH7gUSNhECyUnFCtjl5pHGdTTpV0SUN0L6kzBmeNyv/mERhNI0vbwwP8qQFdFTlhNVZhIRVo8iTc499E4JQsdCx+VYdg1VAdgRwtkkM59TnjwFM/lSRJkgwJUMo2jkgMQEACcRM9gHG+FFYDRgIeJwM04hkGjD0kajj2Kv6E8k2/NGkYgHnuj0OL9T7HwAD2UrHGLVlfD0ohEe9YlD3wqMX2tVrB9FphaVYVIAI0ogS47lZXIBv4Jf4CqKnK1Vxl1QQ31VhVM1RRKk+b1TVxUAC8QUDgbWQLhlxNNlsVRtNOYCzZIxK2pC2SqjN1qAJqVnEYgE9+SE5LYWKfMw3C8MP0U1nh8SRH1AZN42NBlnEmoGCOFjkroAHklgQcoQr/HyEsCbJp3UNvQmAQhuy7MvRoglVxGDNhqjFn7/MSVONdy5BU2wtoMa4McaQBXMwELNcEHAFzHcECrJYEGqACLgBgU/ZDBERNGEIBFgDhJixgPo8xo7FPNMUCuNZrS3MPFrf6kvVsLW4/sCWKPKBgLndzLYBzrbYBCpUBZlVlirAEBORRUURoFJa/ntHkxoM2ZJdr1/VrQXV7LQZjz3ZAHXdZm8IA8nEz9hUDTGB41Vd9r5VulXY3q8NpX+MP0vN5FcQ91ye52Od10sYxaolrSyF77fJYnTRKp7MMMTZ8r1QMcMQCfjd903d9hxcSjBd0YUFGdjMwCvY1AsPBNFM3/8IoHOvNdXYKwDLgf7l2NO+zXQ84BllvDLNqvQBPQA4GfS13fSEBEkqWbi9AAwIWOTTiBCShPfBKOCU1/ii1dVwnjCwttGqhAQA4SZc0OpH1Tm8tfF/YelRVNts2giN4eME0jGXVrS7iTNSEPSzhd76ESrwDiUPY3nTjfWTniaN4JvLgQ0+TOv+y1kA1Y1VTNchXR0zAAQTVhjHXAhSUASrNrQYyiNlDb1bLbSwhdREjbnajg0RCXBwjA6C4jkvhjp8TRIUEHjX21vpTAJCRaEW2bd92gBgTYFGoLyIhTZh3PWLOMilAMyFyVzpoQUZijjPAk2kClKEzRK9Yj3W39f/Il4F1pGjZ1m0LhqDAQ/EyoC+KcAXYgzDk7P36ZZctWTFGom42uWWFuWs/dAxQ0+JKeUSZgJlzxBH+SWRHlnEk6XUXIy4yrfHyBptfIxViQBvbJjM5byRWaVZn9XRIBtMGUZh3IXtToAXQ+ZhLUlmLcSoIIJVxBAPe7UVcTN64yAHgeFbxbSHMhCBLYKEvgxsyAaDbYi0peSQWg0HCeVwwLQOkqpxr4gvukwzstJTJ1jRqDSpmuEky8Ypo6kVeh0E0+ThaJW9KQM02QwbyZdQeYlyQD1SwOnZg5g8ygChxeiZ2ISMf+qF3YA8k2qctBh8LU1D6BDEfSYt8GX7iZxD/mlpv1iMCCOMjEIKbjzirw1ltvKKaHeGrb0IPzGCs0zGiCw0B5pU6mWCtB8VsplU8xKOD5mYBuMExJoKu38WuXyMbFDI5BLpK+tqvJ0OzM4CcCdsmDBsp1RFEG8in33WZHUZ8yod8wuJ8WkZdHsJdSJeDpzo4wcWqSxurMRtmME21V/smDiEj07GsZc3u9rPQHtudG8YFxOdszKetMlldpmQhOuRVbBIzTiC4u2s4idOvD8BlAjsDUHq5cUIPDkELpEEX9iC2Q+xJyRcKIDtqYgq7z+ZswtllNHuz6dpVvnU9MkEh8+p0w6W4B3yrG2Kw4Rsz+EAO7uANoIAJtoYJ/7qAv617cjAFu13AuNUGuaekIt4lG55awafaA/12yLhBUnd5t5E7Azi5wuU0ZAQinGMHdZDbLfTiL/LGVtdjMCZEzlp6r6z6pdMmVMTFKxoimHUcSaOExzElSl6GXR5iVczkVRb1NRZcQoKMOLziwXscIo87fhrC7aqcPrelW64cyOOCy1eljMWbPVZAm7ex4N7CqrsjdRlBIDS5NhgCqt+8Oec8U7R8y42jyze7rtPMYM1bIR5iLUm7Owb9uDe5Icwx0UOT0aOkQF5mqyF9Ico4iGtZwX1HTcruITyFuAe9uxN6ykGdPmNj1OncU9jl0e98xU8gEtrDOh511FoaLv9mnMbXm70nIgKo/Nbl0kBAwBKmvc7tHNItAsGfQQKIONosEyNOBtkl1UrGPXUiws2h/SKlXTbU5dohYrMxIm+egQLcowQEbiGX49Iz3UpEpdD1gp3S/Rw1RQFkg+B73de7HNVX/BniUs9jboZ4shuHc8ZFpd9p+lsCXi5JgSu2oiu8AtIhYkw6O8wN1ndmqCclItaTnRFEZVwM/NkznhY3fl28AuEn4s4bL02EWEBiLsk9sDheZsaX3eVRHd1j/goZw+M//tTzwiIyQk1avN7vvfgaIjNVPtl52yIA/uhP0AHeQukTPuSdw1UsD0d6/uTbBjMxneKZ/Tm4/hwd4OD/l763ZWBMBqGkOeIPzF6GBq4nB+FC1n7coxzVN/jt8c/rPR7kI0Iv/GJmcqQjgOwkvoSubQPTSXupwftwDR//JuDr557x/56uZSaIx3s9TD5vzoQbHeLPLx/zK6LhN9/5GqDml37xNaSunwHR3cPk9fAgRBvWqySVWn5T6NoHvDr23272a17s6fr2O9vIceQEJmQj8srS3eLqZ3xt7t4HkP8EIWGTM+DORZ8uGp86hD1HJCQl9A3lL13lh97QTab7T5D2DXw5yF/Suf3xf2chufFk1pLtAYKbgj9/KPioVSqhwoUMGzp8CDGixIkUK1q8iDEjxFocCUaIMIiCyJGS/yJFCiHimSSNE5+dyJYtRIhIIiMQrGXJEjduOnP+CenjEcuhRIsaPYpUI8daGT6GFCkJqqSS2VIeSLqwxDOYJqNSsMkxp86dlgYOmkoKq9q1bNuuraWg1h+Qg55OLWkyRNUTbZ+JEHEyUtRBNuPm5HZgJ8+fJSG4fQw5smSGCuI2rQtV8MyTKJ9Favs328mpg2SAVTCWGyOelgoKngw7tuyiIDjSfWoyr969V9me2Lr566A/A1HrXM1zIIVIPmY7fw7dIYi4P0NOzc1Zrwi+fUXEnEqB8B+4h3euLhuBgqTm0du7hz1dLmb1MuvD/Luyr2ivdU8fZ4ScJbWkF8kg7/8diCBbj1iGGWdA1PfXCSekBZpMXn01Hk6HrXaecgUmCGKIRC0on0gOovSXSyWk4pYIM5EmXmWKMXIAgMmB9KGIOu440SO1fSSSffdtt0IJjwFG01cy3KSAeTQmlpxrBvJIZZUKkVjLUzKl9EyXEq6QzWOeRWVThuUdUGONO3k4pZVu6ujjQARu6ZeXJazQJlsuhkfQeIehCSiaUQ6S45uGJhjngPQB0aVLJ5Rw5x9uWZJNeGX6iViggeY0oCQRHArqgT4KOOd2JTwKKaSStvWHCJIMV1lZOR2QCgQ0pBIoI6SGFGqv0PGywALoLQeEIqnemUkJmazKlkziafhIpqn/0CBBKhJAgKuucubpa7eS8eKCsArgyOijKxSZyQqZUOCWYBQQZ8kCj6CJrQQa3CsBDYFAcIC4A/bmbcCP8UIKKQv+FAKjd6qbScPJtnVWXTg9ssABpKSSigOwwMIAA7Dgi6u/CghMclu8EHyAgDJIUq66DDe8wshqcfMqQQo8Mi8p2DrgwAU+/8yABhjzi/MjLJaMNFK8eMBLKroWlHCXqUp4aphqqUdYLThXfLEtEnDsiCM+i+2xAxgX7MILSa9NlAUeTACLAzW2NlJ2XZnEblK1hFAzXDjrnDHHY4ct9gUdwyLByYqzzThGE5hggSNBa1DjeZxWVhlIniZ1Uk1h/1VMK88MEE464QxgMMEEHryNgQmNvx4RJCZA0kDkkn9c7dBokiLvj7we9d2zN6OJsQOjl046Bo5gwLwJzjMPe/QLuWIBJNZDYoHtcPPcdK0FBytgBnUZ9YdoIsUYL70Zn6484c474nz28mffvPTRQ369/CagPoEDir8AAbRV7EfvKkokXPQqwkRAQ8G6mAQ6FjYLVAB+jpifBeenPPsxzgKQyx7k9se81HnAf/8DoAsO8IhOfYYokcgGeISXPmzxomPts138OIjDC9IPchosGQda50EMcLB1IHzbCEnIiwD2jlAiyBtL8OOVj0CLeBkzHvOWxzwLxq+DGGTeFXvYLf8OPO6DQWwd6kDIv/+FawEKyIAkXEQUBIYHQ3C52bxk6IDUedF5HbwhEJ/Hx+ZNAANvcwQYDUU9C5gRjajjXyNRZ8TVnYx3WZJENp4RR76dbzh1VEC/LnYynulxiBy84Qe92LpBqjKEejTkIXfkChDqcZD8S50qVWdLXK6OaRAQ1h8sicmhAOZVlsoQahZQsIulYmmsa94puQjI56UukCCsZgNeCSJXoDKEjlSdB2rpTXCuzn8vWEAtgEmU5fBHiqg5JikOAIFQfnOPXPSgB8mYw1Je8HkWUAE23YM9/Snyj9ts5CD3p0dIjrCXWcrGCZilERfOkZOxsgTF4LlMUcL/QnlC1CH2AmrBj1ZvfiC1wDX/+RwOZE+kOpzf88yYSv4dsZwKGIRDPzUUQiXwI8a06LwsFkoHfFOR9fyo9apnPStcb6lMhYRSl4oClMpmA0K8nhU4cFSr5m+fJngcJMnJRkI9w4kssUR4xMMk1ODMYsvkhcZaWUGkLhWrSXWqXa/KgbxaYa955cBTLRBVqU4Gh5DoKwo4gILD+tWvV72rUl1KSKa9gHcgGEQIxnqU5SjQTD7NGbYyxrq4mpR2DSitaRXb19Ra4bBX3atrsTcBwU5mqIm9gW1te9gbJHa3KMDrXgOKUHL2MoWEOkF+jjITCmSAIwoAwdZ2B4GdvbWC/xWwnmlNi9gGoAC7h02sXlv7VOx5gAOyhUwDhArYDWxABepVrys2cFvdepe12OvqCJPoAhcsyI2RCCZWALPAyoDAuQ3UmQx5sVHCZa8C123wdhvgCu9q169Lzd4EeGGB8j4GEm6dgBXaC2L3itgVEY4wVglJTlKEa8ADYiJoDlJHnwKqYHiExQSO54gK6JgEDe5xg60nSwe8wAMadssE4ukBC3CAxOxtL3vfS+Iou4IDDTBBiiEQrjh9xAeR4E5fJBGWooHOwBnl2cYgSDgdV4AEJFgzm9/cAB1zUIRCdgGFiryWCeiMFxigHQqgTGIRb0DKpXWE2QSYqKYsp7+ROf8BjC0aLOhCIBCBcIAENKaxjjHgZxcI28+Qtzym8QKAvHMBntniADsPuc/albKrSfxgR8CCYLzrXXxA4gOqTMa4N5MX12icCkoH4tKX3hjHOKbpZCc7bk0TIAgWcOq1pJoUL1ia8q5bYhJ/4MEkkHUSeVe0yjBFcyWRTYFq4dwZfxZjxJYAsTVm7HjH29LVemfvmhtttThgAaq2do7d3ONuXyBugbA3zuJzmbv4Vzbk+XV0MRbsS2vAARqQuJk3poGPVTx34E6UzPKNFFjwm9qh7FinQW24uKXC4I8oC0cuMwgfiMA9Dnjn7moFcUq7e+P36jm+crfyfrVc3JYAOVahnq2zarsV3shuOu729c6iIfwyVkNQAwi3MUtD3N3t5rq93H02oQ/4EaRwhCuMnpRBPMLOB955zz+mcY6jyUcDjktDV7gjTDx5u202nKbhHneIL9MRDdgA2teidmSu2+uMh7jN5WWJ2gyo6qCSBwtkwQJ5YIIFm8eELD7/eXnI4/CQCUEELprMdQs+gGgSVvjwTvrYV+Q7UymThsTioeMKNiAAIfkECQoAxgAsIgAIAAIBqwEACP8AjQkcSLCgwYMIEypcyLAhQS4QIzqcSLGixYsYM2rcyLFjQS5h2LDJkmWLSQAoU6pEuSXLIjZhuHicSbOmzZs4NYIZuWWlz59AV7qMmbOo0aNIkxrjAqZk0KdQoQ5VSrWq1asCm/aMyrVr0JZhsIodS9YimK1e06r9mSVs2bdwx+5Eu7auXZRt4+rdm/Ps3b+A8brlS7hwRb+BE3cN8HPLYMOQIw9ErLjy3ywyJWveS9myZ6CMV4ZOiXmzabl0P6v2mkBl6dOwk0ZbrXr0aNBBs8TejbMz7d+3gwZoDYA4G97IOeKa8rv5T9sqoaMMEMBx8usVBwR3/nf7XdvDdWP/H58QlwHu6EWrx53SOvn3xr7A8Z4+Kv3pT73fB0CduHj4yTVRhA771ZdYgdHxJxxLmQEYmxtR6GBgc9Q9Z2FK+oV2nIOmNYFEEQMQN2F9CCqoYIUV4sWhZl+0UcQSI6pVIHj4JZgiYzhiiOGN/LU2RYMr8lXHA1HAGKNi0qU4HY458kejidRFGSV+YAS5l4dEInAkVPr5VCJ+TNa4ZJhjSonjhlaW1eIDL275mZL5SVkjireZOSV1/6WJlRlIsGmkmxeaKFqdYuoo5p3byenknTsCkKeeVHnxwANXSAjoggcK2qR0gi66KI/9TQFpVZJSauml3a23I43Qobjkp3La/1nhFqMmVaoSQ3xJYlpM0jelqif+2uuNdMpKa61FlfoAHbqm12WiTXpqqJOGFksmtcHKauaxyNqkbBQCoGoXgqGR+aun5YKnbbHoitotTVJMaqq4uN1XboLTlontqznWuS6Udrr7Lkdf9PkArs0ClrC9+RKqqqv3xmomrHZSjKPAA2OE5aTM0jvuvV76C6a1E5cp7MSIRolxxhUhUcCkRRDgsZdc7tuozb3yWzG2O6NsMZ4sW3SEvLiOmPDD0YJMbcTnKgryuk5D3R8A0QQ9kbLLijgzpg63GqbXm5KMcsXs/lul1Qt9IS+l520dqKJzyspzcFL/LLbU2wKJtkEGH/88hMJvCnftiXGaG+yqn1psN9narrz3QEPLG8XRMfr6ddzmpnsz3pxzvqjje8crb6UUdmo6viFHp67IIy+99NidExv7nWc/bszGHFOOKZeJAist3avSaXK/h6YsN+yzm1n73kOO3nZlwKeqOuKXlw314sgnzznoGYsurxGAnlstqM+dPLfEss+OvfbhPd4328BxtR/dTw+rM6N1s6//ugksnzEWa3sA+DwTvejpCG5PSh+jppWy4e3vgbLiXq1wB7+tPQlK0xtT4o7nurtBUH9lCFrzvoekAw2uUPdzleIY57kP6s9/tdJCAK/wPIXpjmaF0lzYlGS9HsbuZ+vTnwT/0zTC3MXPPgbUlAp3qC0NtrCJ6HOhtmCoJxmujYaAq1mcGkasRvEwSgSIIpiCKMUPDnFFzXvZA6oQGF8FKoepI96SCGAAHQwBDlWIQhWKwEc+6hERRtjDAAxgPCiW8YNUDJIWXqbGB/ytdIRDXf2+hiMCDMEIRbjCAzrQARt48pM26AAORokDKlABCy3oQxp0QMgHkrGMZwRQHRg5qcntCl8nHFYALJnJToLyl6EkZSlNSYRiEiEFWNjBGNLQykM6U0qJdNAiH9DIR46LV6rTnOt4NoRe+hKYnxSlKIdJTGOm4JzoJAMzxfjM/cWSPACUVwGwuDsb+uueTePlN0dp/8p+mhIH4yQlFY5ABWMeE50ITUELlNnM7LUzdtF8DwULUAXdfYmHvgvZEPxAhDi4oQkOwQMqpGDQYx40oQld6BgE8FApvvM6WFBjAV5mzdqgsGmGA8AUIjqRQ0gBpUBNKBn20FIX8hQ7fZrpy+gpvQvxCI5iqlpN8OCGFgQVqC0YA4GK6k4rTVOpy7qhV+gXvF5t4agZ0YMbrgrUHRA1ilyVmpWOoNSZ0lOsvOuijZa0Bb3hpKpsRWhWGxrXzqF1N4usawGKoKUjzslmfPVrTvTw08Cmk7CFldpLYxNTxVZUi7xKWrReF1mr4CEOllUoGXSQgMwalkMuq6sjm1o+af9lUFGSTUplLbta1+ItAY8aT2LrytR6xjFfXrSR8siihdSmgAza8S3UNmuaztb1s1lEHeH6xV3GeOItekAtb7cq3SkCiJqyrelYR4vBTulSdsEdi3hRWsx0srS8soovcoYL1lNpdzEoNNnvcpRbscw3BSZFcH2JQIYw4tdMK2MBCzZB4QrDYBazqLBhrKvU4hpXfq0r2Y3QpBfUmhQLCjbmEY7QBwQ8WGXR8IaEJzzjCVf4xjBQgQo2oONZ6CW2170h8MKmXJNRtyopLiZB/WnKNLx4Cp6wgwowUeMq2xjHMMjxjjfAZR+XBb11HWCmlEa/9MkBMgpmMhVKWUo/ONj/tVMogx1K8QEr2/nKFs6ylrnMZy9fhb8znS0O2VPkkd0zcY6KjB5S8M81r1mYSEDEm7kKZTt8YBl3tvONKaxnPet4yxu4AQo2cBUO27WGMkoSRtHFrgQ8pjBaYLMwZ42DXFFazhuQhSwyrWksd1rLoA41CjjgiqoAOdBFKFHvthtJfgWvR/rlSwpoPUpx4iBmRZ2CHFyxjF3z2sqbznOWP81nPouaAxwgdVLArFQ2ajGJ6Voi/uz0ashQwdrWDqetnzkFNVh6Gt/u9aZ/Dexyc/kG50Y3UgA9UzHXjMysylbPpHQaN1QbB+C0AbadqW0U6Drg4A43pztN7oPfINQJ/7cCJNSdk3gpVtDsWZgCo0hizWA84558AHmlGA1Lw0AWmwC5hEU+8l+X3OQITzkkIMGBopi6AEpA9ekQ5+x/FXJRsUHFzYHJyQ4Y4ZBlKIUKYEBhoRPd1+PWsbmTjnAUDJsDKoeEBSyQE3af+o2HK18h4eqkaEMmDhnvehQm7c4yFGMDZC87yINOdAx7+tPBZrvb0Y3upVvABCbAiWJfluwMjY9ikSwz+ly9Gzdwvesd2PgDtc2BsVd48WfHsOMhr/ZyJ33ylLeCFeZ+eQzYhOEU5dQC12N1B+IPOVsPJeo7UICds28Kc/gA4hNfdsUPncZnp7Ds0672yIsa97m3fP/vJ1ATKWy+AA4fdAoHBXrNIsf0nlw+J9G/vwRAXxBjp/6ma5z9Cst+FrRXe3zmCq7wfW8XfnI3fh5AE09XAOrlXnCSd+fjUFLid5IRf/LHSVXQWs8nB9KXf9mHZ433fwAYgAZHgG4HfnC3dAloAhgwAR5Afh5BVy9HIJB1OOizfu9FMaSHfBkoeIRHHUFoJgkgCg3AY67Xf9mXYSSoAiUIeeVGgAZ4gCuYgOMHg3TXEXZHU7XFQV90PqwmK9dxbz+Yei5mJkNoJmoACjumY1mmhLFHghhGeydYgClIeQjYgi8Igw6QhRtxfkoQLkmzXUxkPK/jQUfGF1JQhqmXhkL/aCcIwAagcHI81mlw6H+bIIf/R4cDiIJ3iIdxZ4UuOAF8yAsc0QTn52Gw0jph2IrHU4HX8QWMqARLkDxZoAwcQIn5p39wqIlNKIBcRoDC+ImUx4Li54Iv6AEOwAsOsBEMxyYGhE9L9EqyUnNZN4u1GDvQ1wCjhoR6dom+uIlPWIfDSIwc0ADGyHujyIcO8AK+lxEup1hFUC2D9l4z1zn1FhuMqHOzowYkkItIuItvKHJMGI6yZ4LBKIzlSIUNgI7id3nr6AEewAsUqRHmt3mTg09FxkL6Mx4A9YMOGDtZQAkc0I2fRnCZ6H8FaZBzCIWdqJCuoILnmI5zh3l7qIzL/wgB73gRDZiRtzU97eSRZdh8nQN9TKeLbvhrLGmQnPiSCqmCDcmCvNd7N7mMvPACEOCHFUGDikUHDISDYPNEjTMeSFCGtNg5nvCPABmQApllS6mJCJmQMAmVUfmQVAmDykiRL0AKpIARXFlXXuls2TQ2KTQ7FrgZZJiBZ4k3I8l0a8llYxeZOeaWb9mSUBhsMBmT4NeQDmmFd4mXVrmXLrCAFnFs7bY5XihxD7QI43EEILmYUvJmDiYKFmAFJYlwfEZ7WtaSSxmAH6AC0rcBmemJ6MaZdSmKyEiKEhmaEOACLnARZbl5FVU/B9RS34Udibl880RIjhgAUPALjokClP8ImQEYgHN4kE/oksC5ZcOpmcVpnA+JeRGJkxQJAXy5ANB5fl+3TRxpj+zTg9fhmj+oerJCAAggB47gmI9JnuX5aQBYgg9Ke7PwAZgQnNI3nJ9onHVZk8mpnHlZn/cJCxZxfugHgXdDjZxTYKeRnV03U1VAADCaht9pAeGJmwbXoDhKh78JmRvwAR/Qnm6noZ2pjh0qkR+KlaTgAguAnxVBovuJPYdYRipqGh+pnfS3S9qSAGqAATRKeTZqcAyao5BHob8pfT76oxg6bEIalbznCEVKn3ppn0r6CKZIEU5aVt3VUuRRAPOHei9DILKJpXhCCTRqmyUpnl8KplvWhgH/yWNlup5cdqbtGZPnKKQP6aYYkKke6gDMyZdzegBNqp8cZHyHRB7MN1PzN1OwiYZhpAYTQKMKiqjjCaa02qPrWaZ8JqlAigJruqEW4KaOoKmgaZVXaZ9JugCPAAKhunlfJzz+GZTYkVjMl6oFMHjrEkZz8KqQoHuUJ6uuEIwDWKuKaqa6mqa9WgHo+quOEKw3uZzEaqxKiqwg0IwTcad7V1jjYX6nSq3NKqiPmABQIAxcuq3d6nZsN6kE2KM9Sq5nWq6Z+QE8wKtrCgnpuq7rKqzLSZG8kApIeqyP8AgKAAETgYqiGm/SNR5EgF6nqqpLwIGxGaNqAAtc2qUFm4Jt/4ewBNiwDYuzKMADvdoA6FoB6mqxewgLsECsxSqncwoCCqCsDkGyzGqPKCpE40Gi1RpGMRqbAYAA2TqwS2eoJXmoKeh2OFu2w/mzJBC0FhusDECKsACnGwsBSrukyQoCtTCyJLpvr5ht0Wq1RuCyMZq1AYsBJjB3X4uHYju2KWi2k9qzP9uQaYuua6upRmu0xMqx8Eq3yaoAtVCnDAG16RWlcIYdRECitAijWgujWuoAE0C4hsutiFuzisu4MRmxjwu5kVsBaxusE1C5R0uRqYC5nhqvH8u0tdCXDQG6dTUEBtC8zou1Wcu3AUqig9dasulgBDAHMei6sEqwsYuHw//2dmOrmYvLjbZ7uySQvrk7uW3bu5ZrlcFrrMeKrJvLuY/wtOfXAUigBPzbv31UBH5QBHpUBQRMwEZwwAg8BEOgA3akA0vQvAOwBA8cuKhLHYnIFyTqSNAbuELIBJSwvYVruF/LmcV5jiVswpXKmSQgsbcrpOkbtLprsQzQvpXLqcCbCnLrqUtKv8ZbC077uXXFiH0qxJyEcdQ6U0iQxEmsBB/yvwJcBX2AC9dRuucXBQiAABW8SxWcBcIAwlNpjJDQwmLcwi8Mw7s7w7DAADUMvzgMrweguSDQwwqAv3xKxHZ8x530kQClx26wp05KwYCMAHfACzHYuiEswmAcxmP/vMjqu75rewEXMMNq/L5snMNJ+sZ0G8cKwLm1cLdPqwVSEMqiXEwDRcrUhsddZ8SpXMRSoAXvAXyLNQIVjLVgRACjQMikmKlTyXuJvMi92sjqa8aPDMmSTMnLGLxt7KmYLK9My8mdLINUcQhNgAqHcAioAMqh7AainGRE0McAQsUvNwQbvMHUwbXMmMvcu8s02r2JzIINQALvDMzyXMaSu7vrSsyTfLScKgESgMyWTAqY/LF1u8md3MmeaztJobxKZcWCiroUzATfwIyFTLiYp87qvHQVQLFB+8LyDMMebc/3HMnF/L4SQJH9HL98CdA7XLzNXNCdLLIIrRTgXFdK/+BkDq3FswwFlUCREpnL8nl5Fj2VQuvRRP3RMWzPkJzUI63PDsDPyJzMAH0AbyzQmkzQLg3TMX0UCt1wWCyE0PuIBJAFn8DThdy6mSqf8ukIQ2ux9dzWII3USa3US320/OzUT23JUg3HzezMBY28WW0UM61UL+LVOM3BBHAHjPACnBqD25upju3YJvDWki3ZcV3Zc+0AGqABdu3P8pvX9DvQfF3QTPrXObHVSqADWAzIhb1Ld0AKL0DWjG3Wj+3Yk13bla3UIp3PNZzZdX3XKS3VAf2xlmAJmxzanXy/pJ0TpvkyRpDaqp21MDoKrk2Ri13WuYzOs03buwvJjnDbIv+d22jsu0ab2Zq92f7Ml8CtuY8w3MXt0i492sldfpsnQM4dvYUdo9INAa9d3UZq3a2L3RgwwwF+Ad1NzJF84JKc4Lot3rx90k+dzMAd3MlK3Fbt3i8d3zax1VVQ34DMwbs0Ci6g39TtAP3d06R44ifetgq+4iy+4JVL3uTd276N3un92evd3hZe0FiN4R6x3EWS2l7d4YEbCgtACiJO3SVupO7bu72r4i2e4OLtu5kNCzBe3g8ev8Ya4eo93BSe41fN4zPxlzP14+Ms5DGaAHxQ5NNN3cxI4kke5UYb3mkM53Be5eVt3k8d1Vq+5cVt3O5Nr2C+EWJOJDpg2GbOwaP/sAAuYOQv8Noay6mQjpMSSeeU/uJTbud17eB3DQERXuP0y+U4nuMZ8MyBvhFegJFLcOgO3eGj8AiLzugaG+uQzqlHW+l1TuVUXuWZrukPfgB67unCzd5+nuOlbpGofsWqbuatruZGfuSyPusOsMbRPuuWqwGYjem7zut5/us1zg3BTuEV7uWdXOwYoTaKRebJruwgoOiLLreOHuvPDu2QLgGQjul33tvafted7tkL4O3rDerDbuFzTO4V8QWoLgDpfuhoUAm3oOgpzeipAO8ST+8Un+mazdv33s94fuWpwO3pzQ3ezuXCHvDujdwE7xAGL1voLuT3LeRv8Akfy+58/+nuHBvxGyvxGpvtOp/vHJ8K+w7s/w7wJP/nJ4/yL7fhzt3yqo7TUAAMIBDzzjnzcqvfwbuxVW/zNx+8Oq/1PX/lB8DpPw/y/i7yOM65Q18L0Fz0CZHyYGUEBmDoCU/BCMAEu9C0j7CkUS/1U9/1fN/3vf7zH//tQh/u4j7uaq8QZiCPQzAC9a30cY8Aq1ALCnD3O/zqKT31cuv3mv/3gP/GIC/4g2/2hX/ch58Qp15XEcLhcW/mCDAKkv/0OyzzD4/5mb/5Xd/53R7yIg/ufU74Xg7opU8Qf0noyL766Y4GqsAKcRzzlW/5M3/5OGz7U+/x+76kYs8Nu8/7BN3eQ/8f/HyjWM1NwW9v/GZ+BsDQyU/P/Et6AC7A/g9/+Zjf7G0c/76O+7kv9tk/8tsf6uLu/QNRMADRocDAIkMMICCQUOFChg0dNlyVoZYCBSAeXVyQccGBAy5ckAIZUiRICKQOmOSYUuXKlAsYcYMJ09JMmjQp3qQ4sdZOBTt9/nxkTOhQokWNHkWaVOlSpk2dPh1q5sHAAg+K6HiYVatWPhF4grB48ZFGjSlBsjSLVi3HjS9l1oQ7U4Glmzp76vyZ1wFUvn39/gW89AjVqlGWIEC4VbHiRhQiSKQIVizZsmsto80YM2ZcuDjr5swbOgOIwKVNn0ZtrAkSwg+MGFgceyv/Aii7Bnn9Knly2YyXWVJeoDnmI86dPd+d2BN56L2pnT+HXvQLEoEEDSaWnb2hAULQHktMDlb35LEbzW/EnDmz8M3FbR5Xnlx+XvDR7d83LZVwFKza/TdEoLEIvvuqIossEYs84DTiJjj2xHIvrpvo8swn0ELbSaKg8OOww6YGo+oBOgwQ4D8TCYCNACY6uY1AniYEAcEEZySLm0eGg4k4biKUcC65cOIpSAxryUAiD49EkqjVCFPCoBOfTEgAPihwrEgiX7wpRpqImxHCmYib6S0ejZurwgtBWy7DDZNkE78vcAgxiiEQgxLKRpKgYJAWrfwpMgrHBLQ4H3+Er64h/3/KAJY2F43Oi9YMw65OExHgjko9vwOvz+TKHDTQCDmlED67NKWvyDUZRdU01kI0YoBIGUpR0sXutLRFTDH0zL1OP7UpVIp8PbRUI1MlFrDpCLvCSVnrRIAJQiKR5NIBB8w0tELL/FNXQY+T764LhSWlWHH5MoM6qgoa4dWEYl2I3ezczQqxRkKI9jZbi6x2yJxy/bVHuv719TO8vkUU3whIGzdhpkCkir9lH06IEEkk8UFPWzHNl9R9jyP0x4DN/DZNIjPAVFGFTz5q1YEeMKxEiJc9YxdoLb4Y3z/+OPTaf0G9llNDgx25yAjCRblooZYMsYqDJIV33TrRCCGSPP8tnnbaInEOFuSerwXaJ4mEjkABo42errqqlK4T3qbb9U9iSSioV1qrb8Y65621xitv0fgU+o+xi9Yv6abXzmptw/+LeeK3p66Z5Axwpltf+CjcdD69Ec0L0wGb+zthR6daGe2XnZaNcIbQAALat31gvOoB6647ZywrR07kDDE3eMADOlfY0RBdM33Z4INnSIBnI4nEB9Zpvvixm7vuUznbg8UX7GkHWYD3hBmuyjVXt3KX+NHddRaQiaGtmHmrr4bcp9ihH5LPoF0fsBbtx+W+KjjENzHW8B2CzfASghgx1AJ5B1wdzaj1neftBHbwO5TBHEey69nvfsVi2FSA9y7/iPEvK5MQyiAOiEA91UpuEfjD4573Pvjh7Gq5o98gLHjBVOXvAaIr3UNS5D+2KcYAHmQCCIeCvKghb2KsSx/V6IdCyDUwfi6sRQpH9pjrXUpPp6LhojJ4Ng/2EFbaCeCJmCAGo4TAEIYYoSSSpzzmKdFxVFyhC+X4BxTC0HXM8wEWs8gmG1ZhAODTIekKp5Uuso0JXECKIURwRgQekXWMU+CALlW9qzkPhUuUZARoxsbd7ZFRIAIdy5YASACCcYel1M4hlaJIRY4QWuhbngntpUlMtshW9rJlCQdBgYrxwpOfXNnKinAYKJ1yO+wKoxe3o8MxMiUSIlgkIxGYvMWZ/xCScqOaAtu4SypNTGy/XNTnVvaAZHGQkOf0H+F+KEj/MeEpERCBIqKJxjQqjmLpS+I2t2kpKrHOntkDZ5ukUJXuPcA1ykTR4JCZ0C8qZJ3GXCcAAwgvd0LlACI4ATTnSc9pKs4HFOPlRy1GpZDmCW4fVeP5fNDJgLIJaeP0o7oQupiHshNFTvthIVX0lwic4ATyhKY0XXk+exYVicqzpyuRl4qWtmk1Bg3lMB3aw4kWzpiCxOpNp3rTZCZTIVAIDAUyUYKMZnSjhiiiUtOoOjW6kqN6bKqHWKNBg16hP4GEVfggqlW+qnOiPOQrAcBamkhoIgaZWIFPFeFTjZ5RqP+uNOMIHRsJNNbCEnHVYveC+Zqtdjai/+tqTj+71Zr21asKEYAAooGaEmQiBoaNwQpWUAKyMraxZ3XsGTW6yMtidlED/Z1ViOnD05LWq35lKFbVZoAypOYPZC3BCl4bhB8E4bC0Jas8FZtRoGo0owpgqW/bhATQrcyuWV2X2paZ3MEdM52dJZ0QUXNRaC52Ba4NQn6rGwP+Ila22CWrCELgN/HWULNQVZq6+CdareY0rw724g4fWtUgQueAIQCCfV2rCU3kNwbU/cEKCowyLYwTqufN4VRPuWIHF1e0L/4rhJsJHYv5ggIY1vBrDZtfTYwYZasyaPeMMAL0hjGdR5b/aES52uKEvji9C6lodEh2MxuHAMNA8OkJ7tvhQfhYYVIIMlSFS8oVk27CSq6qQyfc5Ca3+IdRhg4v/lUJKlPJykDIcHSD8E0vi4u8YjaoEVIcSAYjE8JtbnOhJzpY+5ACPTt6xR98UWUzZlgRJYhAn8WFBUBXRapP5qpx05vmRC+UhxA2sv8EwOjoYOAkKGHETCJt40hUerEn0DSxXipmQcP3vQx1c1aZ3K5UPxmwrI7OSSCw7AO8xBKVmDUFar1IjBI414viNKDJqYMSqRfNZwa2k9eM6EQjOqer5lAqSFESCKREJnSWtJ3NGM8ZXhtJu4YqZ2lq7FMHO7nhPjSx/9eJbOiIpN0pcYslIh1vuFl5kZm2N5KwEFxyDtemVv1smrvKNhgv2cHovo8jSJIKZqtkR89eOB0H0VYz1jvi99k1QaNg6NKq2chsxvmZ/1rqUTeZ4M7BAARIvuySu1tMr5h1BOAGt0h0+eX4mThBxzmEwJ461OxFdaqdXGoYixbk0YHFslPBC7EP/eAml8ldIi3JpYf36c5RWYjsmpiFlpvBoc64x9fc9a7/HDVC50XgeZEKwpsdLZqRtQJwJsldWvvtqClxQaE6c/iaG+98/3dNO873nMI5NRMI/AsEX3jCC53kQ1fLW+ayE8YPwpePP03Ug/mAJq1XxVTNeNdtrv9oznveNI4AfeAdIPjBDz4VEiD90Nd9+BwRpyc3m5YCmAr7wMTdvKO86pG/fWhxu5nzMG4WaiyAAQc4wAPmL78Hzs+L8gce+byQAPKTf/qzs8U8crGEA+mogNdTny9gDqWGEQCF2rkH27vvQ8CJmjG/gAQLMIEJ8AAIVL8JTL/za7/ykwAHiD8NPL75Q72ScDcuCRWvsawJ8L+nyJ+V6TWBu7tgS8AXxDwBICOocIUGsIAJwIAJ0EEM4MEehEAd1EFYgIUJEMLyK0IH0ID4iz8PJDyTQAn7S5DjAIEFMJkTVArrGwgUu7yO47oy674u5Dv5YgoOsIAyNAEHNEMHPEP/EzABH+RBIGQABoAFB4hDB5jD8tMADUxC+VtC0gPBkzgAssAIEFCARyDEWngED7BCpIg8whiIKCAtYNs9zeM9GOS81RpDC4CEBmzAMvTETyxDRzABR3AEHiRFDHCEOJRDOYQFVpxDIdxDCUjCJOzA0xMJ+1uAsSAOi9ANUnCERSwK2WsNI3CZUas579O97osxBPS7oXCFTYRGaNTEaKTGaSRFR7CAayRFBsAAVWTFOBTCcJxFJUQ++Ru6JnzCQNSIBNEICADGocDCqqC620tAY6xEMFzGN0uKZ7QCDvBHaGyAgISEgCRIgozGCqgAbERIbSTFC7gABnhIcGzFVpRD/w3QAFiwSHJMvmW7xY4QRF3MCBf4xUVsREc8Ly7UuRakxHtERhibQaJwBX+UyZksSIKUyZoMSISsAAvQSYa8Rod0SG+USHFEwjk8PnMsPZI4iwUhiwPgHP8DLkcsgJmLsQYDOEusRM4bAAPARKGISZlEgbBEAZq0yZn0R5xsgIFsgAogAZ1MSIZ8yG30xokMR1jUwHIsPeXjiLNQx3XMxXa0QmEkjCoYQGPruXxks+/rQoAbLFcQy7G8gbDkgMccSw6wyQaYSRQISMvESRLwTIRsS5/8yQtIRVWsy9PUwNGjP5HwiL7MxYsIiwVwgROMR+BRRkXDR3xEwBFggjughP+YRIEbiMwNEE5XiMzHbICwrEnKHEu0LMi27ElSfEufJE2INM1wLL+77EN1Kwm+9Mh1NMTJmE3qk8qVURYJc0Fj1M2H2kq+YwIo8E0L4ADhvAHi3ABXwM/8xE/NTE7+VM7JRIH95E/n9MzPjE5HmM7RjMi5vEPtrEV1W0rzKA9DDIuwGAvYK0kmuSsWVE+sFK32fLEu8E1QSE773IATvc/71E/8RMsBRU7lREsSeE7oTEi31EbSdIQFBUcGuEg7lADV1EvgoFDxINIpfDwwK88rGCVQyzsPfcHepIQGQNEpRdEV3U8ecM4WjdEGkNGA7NIC1UkDXUgFDcqhvMMfNT7/vVRHsRAPzyBEipi+lxNMYUpJNfO4xPRQ3lSDKK1PKk1RK4VRgixQz8xSL+1SL11LQm1LRWVL6ETQBG1IhyxNV8xOc+xOKNzFN5Wcp7y2FBwItNk8rgPD9YRSQfDTKdXPmlzUMX1LtkTQQWVLt5TVRf1MMK1V0BxTuNRRVszONO1Ok8iIIY2PrwEPK1EADHi5eCwApQnVlsRNzMsp3hQFC+jTDVABVM1PQU1IoIxIHZVU0YRLbZxVWIVOGiWBG43USaXU4Su8S33NGAEBRLkVoSkSPru28nJEOCjMrENMJ91KJvgGHkBRFbjWE93PnMxRM7XIhcXIhhXKh7wAijRN/25lyEa12Fg111zN0Rxd0CPsw18NVkPMieoZmaD5mlqI01wrz6oQNHEbVSf9IVEggfokWIOtwXN9SFjsQ6RMvvi7yIusSzucQ6ANR4j81mt8SzGlVY39yTjM2TOVP3eFzXj1GmLFFyLxinq1tyZY2QeYR2fNSqyEAlDQhiqtwYTESPlzwstIhQNgwgclPVkkWqfFUXGVVVkVzeocSnYN0ougi6q1EkqipMewtwwNEYNISWjlPDCcA1pAURSoAFhAvgM4uc6oiZgIDrVYt3RUCdM7PosUQqP1ybvF2xsFSolsv8H7w1yMkZ6onvWZIIO5DXfMNSSVSq/l18O0RBD9of8BgAJhmE/NhIUDsIQ/4KZdsqLXiZxaeIV+4REFeIUt2QhSIDxZrEu6FVcaLV3TLc0ijNql3MW7uFoKqqVBYB2E0bSodEQl0AGVBFsPXbVfsALh5QZpY6UzKqKJIanjbRG68V+6aT3kHQScsQRuOInqBVqjxdG7pdFHTdDTlcO7TMpAFFnxfd0SgiRNOiAfcDkfs931bd+wzSne9dBG4AULWEsJUABDWAFN6IEf0ISxKgGgoqe3URySwmGSsuFas7IeNqIBVoCNOL5WrNswldFbFdO3lNSIFEIlJDlgzcW/NVmSMd9GohhJCAGMMgQKyIBrm9MsxAqY9VA0SAUM4FL/BjiAPzAETaiBHHDjJ+iBGB6r7kIrK1MqK9OtxaKt+8quRYKWP7AEt6VDUjxUROXSQwbTAyXNnMXAwkMJ1qVasKFiygoqjhIB1xKBSPgDBTBBTfPUAmBfc1NMBCRhAxgANDgAD3CEtQw7BRgERdAEIZiBJzCGSFCEFYBhw5LhxVIEebq1E2gt6eKwEkArXA4CxMpkCkBEoYOFVy3UGW3gpi1CWnxitoDNDKFXESoBXV4BoMqEINAEIKAAQH4ETh2xT2ZfEf6+UubdrRSAM6gEXpgAz7wAByCFR/iDSFiBHsgBozDeEKCtw9Ix63ItYh7noxgE68ooCgCvsZsABH1m/0Hl0gbeVtNEQke25hgB3CKJhB+AY+virxjWhBMIAV8o4IvoPy9D5xDORzE25ZcmESgABlJwgJ+UAAjAZ0kogSeIgeiQhBBThEEI4lRoRYh+5i8t1wQFRwmuZgqW4guGZQ4DZw6L4RMQ51cw4AN4hJT2sZV2aa380AHshEeAAFi4gAp4SHWzhAgIgRWogRKIDhEY6UjIgAWAAAdAxQrAyQHtzFVt2or8XpRwPtedIK8whEtzrcNCrBIQZ1/AanVM2a5e2XRu6Q/dXcs2ADRQABfgBbOOWORbAAWgALmm5ej4gRKIhAgga1hARbUMS8fEUgI10Ehd6u9d00Ms2Wkxhv9B8KnEki1gBoIQGOcCzggQiOxznmyWbrJShlkQfedTIGsNsM7JLd5IOIEeUIToiAHUPhgI4IXWDkhX+IDYzlIZjc6O5cAmVMcfed2wMQYFAGbaeoYZVoQQSAJfqIThAAHa7TOvTlwYHADm3kp3XpFaWACiZsWbXoA/oABDiIHSfo7RTm2ydoCHVsvkPGouddVrHMol5EvYJGywEYoFmOESeIZuVoTgvu/obRBDNOcC8++vXucAH4AlaIRTAIEDkACMpEXijQDr/oHoWAAR4OBHeAG8RmEMr0G+7utoRl0HmGCtJg5spiA++6lnuLQUt7JCUIX8bpB47eT+Tu7KFuP/ASfhLliFViBruaVuBg+BTIiE6DAEobZrJFdLDjjY8l7LXKXUH1XvYM0/bB6QOP0p+sazLf8DFreEeO3U5L7KZFznEX6xARjAG8/xVLBIwqPcV4gAne5pCxuNBXiBCDQB13ZMDFdVQXVUuYzgwPtzvxXfaeGcLMuw4A6BQvCFRKeJnbg237ldxPXXSYfpDw3wnOqEQqRecyTeP5AEQ8iEELAwROTsCEzygBRLaydQRa5ttV3TRXddSSIKQ/ip4FbxQriZSrAJ9O0z9W0NJynzAY/0HxqBGw9ioZM/yhXtEDiBT3cOOvduHExyf3xtJlf1aO7eOfRzksvoN61yovgD/+DuYVzPdXT/W4BKX3w93ObW+AHoBFYI5OQjXl+QBBGIAWh3joMhBV6IQAzQRMxsgBrET/JW1WjGACZG+KQU7EfIiQGx1wXoZpK2MgrIdaSTi1rgag/uWmDnO3YmdnjH7N4N8Hk/BWQnPcp18xPoMecwcAg4coC/8Jc/9c6c6NDUxj4fuz9n3W/vraEgq0MX7nGmeLpIlGv74HYHa1LuOhB1ehDt+HovPKv3hRBQhBiI89TYepXHgDO88AB9eYI31AO9zjk0PhDUCLBgPaIZirGy6qAf5z9Ad9e1N3Y/XOZeejMfYacndhiTekR0W00/AMUb+RIw+dMghVqYdg9IfP9H+PrwlvkZPdCDl3zjA4nKF1+3my0tx5Nxjt6ZQMTQx3jz9FC9z3uoh+n2/NduoIhHoF5NV7gba63UOAAQSPkInADFr8kP0EyCT+Ky31vVDYlgPcQMcLssL3e6+fxawPz07drXOMBJN3PrB4gBBgwIHFhwAEKEAwkOGNHoVC1LByCkSnWAm4JBkURkkmTsI8iQIkeKtATiBS8HE0yYsNDgJYeXJD68rNmAxE0SFXQ6quDopyMGQmHBcsCrIgRSLhYwBaGgVgYFIhVlUgQkRKFCvv68svRIQQZeJMeSLWv2LNq0xr4UaOvWLRwBC+fSrbuwoEGCeg0qVDiQCR8ZrB7/HUB6wNIfCoZOxFBrttYCCA48YGgJySbmzDkrcO4JFMNQokaRkiJ1gOkjEFAtiQwR44ShEBRmc32l4Knj3Lp3O27y9u2DuAYIzPWb1+5dgQfp4k04AMqnWgoi0zhg/ZWvEFQj8RapwAVKDxMsWLis+TwJnT6B/gQ9YYLoo6mSKkXtNMMfkX8ynQCSZPZWXVlSCwjdGXggb779BhcCdyHnF155RbgcQxUq9IYxrSggUUXWIaZYCUEgmMojpKQ0AQYYlGfeeTapxxN7P4VWFC9H0efCaQukBpVI3GRSwlUUbFVJJZYMuACCSSpploILBocclMkpJ+GUyk05FxTGpCId/2EdWvKKYox5ZKBXJopX2YotYpYeZ53FiMF7RMFSI2n1PfJVLbWItMCPQW71R5FPibUkoYUa0+SCcDTo4INX7tWccYwelKUxT0lEkUWWRBCJIisYciBkEPBypmVqrqmem+2lCJ9oo81XGlM6OlULBCLFsMJVvvzZFY+G+pokosDBEeVxUULaF0MHJUTplgoQBoGHiS2WyYHT1UgZBj+VpyZON92U6meOTBCaA6NBkNQBLiyV2lOkiKTJCifI9qeRef56r4HBvqXog8xJiSxfylrpnAEYfpTndAfQkAojr2hE1Zi7pQICKS9MliJ5FcikWbfpsdnTeuzNWC6dqZS2lP+OeOoZUgwxlDDvK39Y8lSB+Nqcm75uVQFlc3tZ6JyjAUtIEKUf3SZRYYclJsIKjfFWZiqjrtQSZ6Zu1mbIQAlFrlHynbwuCE5JFVImPyoipC+B1jLozW2jtaDOxDJaF7IAJ5usckyE1Cxh1jVMQQiMhcCbAhSnhK22Fmjs7cbpNbATqjH+dMHWcnadygsno8ZuLbCEtALoQFBQ24YZTOA26mbB3dbOPifHV3E+133cwAkJ0IV3ES1gndKSdKoJb5ChJHW2ilftLZs6Jd+m5EGBxoDlrp6rFMqc1woSY7hSEPMrleCWOvgkrV5A68XODeHdzB3bV0J6751n34w0PIj/ISVoMrhuoZ6Y4k+QQOJ4ThynvMg173kMYBWNkHIj+6hmZR8pQSa09wdA2aZm4bvgR8ZXPgoZJyGwq9LPalelAbgvJJbiht8QE4kTZOJTuYEAZEw0GRQ5ImOL85jHOEPA5m0Neq1SIH1ilZpZhQSCsBld92zzCAwyUYN0U19x2GclKanPObgTCS+4hEJGfIgqwMuNdBZAinKd6Sc6PCMO26Se5gVlRvGx0Y2qx7lUYC90SHzFK9bGRAw6UW50AxrsKoQ3KZYwJAh7hPy4YYnsNI07jgmjqMQzATNiDYeowlrzLqDJofiQZHD8mhDFtsQHRlB0E/yDvfZ4wT76K1KO/wIa++4GS4VcUSRbisgjuKHIxFBFRI6JwHQieaZsVRJyO8Fk1hxxAWVSrnKikcBRbARKBt4GexE8ARJn5kBVpg4Jq4tCB2WnF2XJcpABg5ByBDCWp2zISJUAkyFW8AMR/BIEC0DJxbIFFEyCzCfgAoomm+nD6MlneurK0Z3m+BEWxisEFCwcN8PnTbgVYQQROl8rR6hRWI5zAGNpVju/lJ0TBOGLaDnAIEDgAlGpZJKUfCnz2MjMTVKOoDWS5slyJCuxucsYJbiVvNKWx1FGFHU4gNsDiiBCu3TwWA6a5SzJ8hTp1CJmvqAAEGLwA7Tw4gCRGMR0ZFhG9mAtppILqP8yoTeyckGzTtQLZdhSCcESKCIEf/oD24ratokuqAixu6ikRnhODy4HlmS55VMmeFUgrKAHLiQJBnhBCktQQASDCFUqPCDJ5iUzZMucnEDdyNaoudU6cG2g51ZgNiD8KQIe0Cvq+AocpTYKsK/TqCwJ65yysFOxgGNsD54wEkjAomKStYQkTnDZEqXCAbB4jz4llzVNznSTlRtoubpW0NKURqd3Elst6Fi2FQCptbCNbQcoGkUQYrSjuRWhYQ8rnT9EwBeRCAEQTqAJIXwEEhPwQHYBDK1axFMStXiEC6Lm3HFF96wzrW5o5dQqB0igInUy7eY4lycHkJc/87rsed3/Jtu3gFNgrhMk+qhkzkEmxCyJTQx+S6DaTBxARRZgCZwEvIAIrCAIkSAQeFLiXFgwIFvUpS5ojxxQBkS4VdCUz3zoU58MgzcDpABdn2ZDgbGF2GZISG9fl8DUEw9MkB+s2ywNYJZb/iE7QACCIiSxABVxABLkWdUEJCuJ4BoCmCVi6ZCZzOSAEnrJS1arhEWjgSdbeHqao/JUM0CBTMTAw1qmY5dtdoTVKUEHf4xlCGvHYqgiZARiMMvMuDLBVzzCAZbhQEz8h+MJQEASNcjBCnxw4AOQoiLlIsrWrFtoym2SyG50Mi8qrEDTHNQ+7HpKBCTRtD6FIBIRyPTNNg23/06/LpCAjCV8vw3IU5clFUYqTNTGAwkrWAHWsSYPJCI7iBw4IRghAOvueq3gISca2KFV67EpTGEJtJU0vCbF7jYXtkj7YNonsEoIeorte2l7Qdz+F7hlB0gWj1oh5C5LYRyQ2ZasyN2wromdPfCIHzihB4r4qrMmUhGCa6DmGkg0ooncbwmzleCpUParuKvTBYBgR3mKgA8ksUK6xnnimua0DgALsJ5xlOMdF8jHyTLGUZHcfyZHAQpsYmcMQAAQERRBJCiAS15j6ucSsDksar7zfv+awm63cNBNE6udzioCg1D6fA1BT6fjq+K/6XTPWjnOD169owlZAtbPMoEXUP+m6+3mANgz34CTX6bODqiFIo4ITCOh0Dp4pzncJXxz1dvc53h3tGm8G7YGIp1TsgHmAQhfeKgTq7C4FfdGnZN1srwAuvCG9Q0wn3nMfx0Fdc7ibCQhCV9EQECWYIR1ILAwt6Pe5nKP+9vDX/Bld/c0j0jZrDKgkfo19McO0P2vDP+Wiz/1qegkGKnzb4Dhj4UXKOo6JMAaCrgCAbpC5h1gATpfA5iAAyxAYgAIoFjCMGCfzOFdzb3dBS6a+Lne63GX3jVFXGWA33GKJpTUCljWAuQV/CmJF6zOAwxBFQUW8ElRmsFSGaAF5aEIvK0b5hWgAQ6gDwbhD9aZBxyAL0j/AswUCTfID7rdHcE9IRQ+Id6VFkJ9BVionyQwzRPUQA+sAAU8gtSsIKFIgQvCoDlJncDgX/7B0gioAQ7OUNcJoBDOIR26Qp1NgBGGwH9whSmYAhPSQNtxXxRyoIUJnWl9123UwgiSVA7MgBBEAhi+h/+JoZJIwQMg1RCQ06NI0Zmp4RoqhBuexf6gif9sXg/6YNhVgEtkXgK6wgb4IAeYAATIACDATFcw4URsn4X5HCGS3yEiIlRsCkc8wQzMgCFEIgZ4AC9cDyUeCBkilREUy/19WyBhHEIsAeTpwBLcDhN0QRicRQMcDnSxxLZsHtgloCMcxgFIAAM4gjnSofNZ/4AtINe8cEUlTGD2TaE+vp6UVaE2Id1i/EAO5EAIRKIJ/JcDkMJrNaOBWCImDgDkYaMOdAFFVuQ2bMMZZKRGJkIioIFHfiQaMEMo8EEocMJI8kF3WMBkaNZ7/B95mCIH+CAsiMAPaIIIqN0YuSMQCmHYNcAELIAv/Ae96FL2NeEuTiHsIdTC1YJGMEYN1AA2gCGeKaOOMOSBNAFWNsEhbOUhEJ4JCJlmsaRLwsROWsAjxMAM5AAXlkAkWEIqMIDG8KRNWAAvREAI2JUvdE/pGeU+OhqGfVcDKUYmPMETSEKrVUYyApgLFM77WaVj7kZk3VSNrKRLmgcQ1tlXPoII1P9AWs5TBByAA7jjS/RkZnxlLdylkNyi6e1jIQpdyhgJWGxKCfxADFDAAjgAYiIkBBSOGD2mb+YGKUDACwzPZJZR1zXAOQ4gB1hAreXAGjhiCXzhWy5Oi6gkUNpVkVAga+Zd7CXUV6ifCMRAD8gZL1TGQWoWBKhGd53Ob7anWXiACwSncBKnJKFIimTLZSRgA2AAKZzADKyBE9RAJkTCKxxALlwAdWqGBXiAJciGzJQea/olwtlHLfyBD5zAE6xAeAHFeyjjI0TAI0CAjryAe5YoWTBFfAbn8JARq0iWZExAfhIgCkACg2qCE9xoDsRAJPzBOsJlt2RGvJECbVxfBfL/4/T8Zd9FQgzUgCEswHj8xHs4gAsA07kUHeWZKJaGBC8gWGmcC3EOWQMOwiBYAgTAgiPEqCs0AF1CgxDcaIAOKI+mwjJ1DJtwhgm8wFW9wl5OYXAaon08xSCIwBPkQCRAgJtMQELmSXAuAGTwApJkKaQWnRjJ5wtETUoUBTecwA+cQAYsQCqYaQP4oE8ugCLQmxPMgIDuaGG04xl5hiPw51YgDbqdi8nQB+9szlNQwAnUgBMoggT4BJwUlyJOBCkowB+4wJYuJKSaaCpMxwLEp5dWhJAxgiLwag2EgAJIBlwiJw/QhCPwggKsAL0V4xPAaWGYqcgckAc4IJGahnye/0s/mh+7WGgJ1MAa1IAlGFtXMSWZQsCH1kLFeOqyZikp2FOKviumcIMpZIO9OkEMRICnwsKc1kQF4CEFaMK45sATsGUtrCORLVMnkQJX7CXCeiCSKqIk1OsarIEmuOUBKAAFSIICLGoGGAKtpKcKDmx78ubBKsXBSQAseNUTOMEaCIEhKEDISawxfesjREIPNCKq/oAijGlhSIBz2d0jxCrvlKyf3snMRNsJtOnKPsEJnICnzOwLLOZdgiHOYoDOmii4GqzmhA0pYEADOMLnrcB/zkAmUG0q3NwyHRMsNKugpqVaZoJDKQAKdekB1EJecsPuZJ+UlZ+8qgbY9sB/xv/CGmzsIBxAjbzAAuhqBJgIKYBhzr7tY74AgTyraQxIBhzABGwejQopywWoCIBoYQCuqwbtH9TrQOaAELTQIKBSntTC6FjCXk5EUthq7L0myipCEDhnLMzAM1iC//0XKdRCCYiA9Uop26KuiS7m+ZXGh/YZL5jA5jUAjS6AIZiqJuwohwAtk8nIlg7CCgzqU/YAvDxckGTn1hKrIVYhoHJKEMwA0ebAIKTCfUppJKzA6AIYU9QI+IavswTnAVxsEICAA1hAD95tKpyCJhhwDpSAgaHQzwGbD5HIIJSAEAjBE2gCf+RK2iAv79Qwr9WwjsCm+q1QEPBqLNRABGywCXj/QHrKi1sqIwiA5ulOsGMuphilAjeEgCYc4/kipwE2QHEBQps6gRBMreKi2+oJhcg9wgr3QBCsQF3pyoMmrw3jsNdCBeDoF2eeqiJAgLi8ABkrwh+MERHPrFEwsYmWbq9V2B+gnVTGZZp+qyVU66neTwRYwu7MnLFBj7lJMa7ADOmxcRs7ryICTnjemgELQQL7awbcpOcaBaNCgAeQKCCXKFN86gRIgCVcxUmYaYJiQCDUwq4G6ApIwoOC8fwyQEIOQlXUo5Egry5FLg6/Ju1RAKdkQg/cWiNqgtpFgAiEgFtCU7GGV0K2sokmsf9hgCxfxczygpn+aAWQXe9y5hOc/43MyFwYU3IEyIuQ/EFI6VIyJ9zmzExi/d1G9BhhmmoPlIC88GiFIVzH1sijerN7qpT/MYAEvIIhKAKIQgDQ9gTFwgIEsMKu5sAPGMIg6CkY11y5QEAIGEI9Wx835BI+L8BKP8IxT9Uf+HP9xEAQCIFztlxBoxvC3UZFmAZDm+izLpgsr1AkIO0JI6hMVAADQMAfYGiqyky+vR6B1XNtHDPpJRRWJyJ90bQi2A8xttzZkOkBBIKIKgCIVsQjsGdQu2dSqAREX/D2+i3QzilPaDSB9UAP3KQ9Q+6t1kLa/Yl0YDVhw+ZUQYUIOvNG/FSbGq0vXIppZUQEiArCtTWWiv8RXDuAETLGj3WJ/H5WUOA1TcYASEvH0SgAElq19VlfTCdihSK2mCpd/WAs9b4CBXpIJ7slibC1ZbenA2SrczGABhzAK2SVctFwRayedSXkH6xADWjCyw1CBMDY9FHfqpm2bdyGdhfvH2RAMA6CYi9GAeeALzACtFzEgGiEW3bVQvd2e8JCBhiOAwhzJWdCEBjCL6Pb21kOiYSAEOgvGl/zvETAdHNFVeFR8SIMd4ug3w2CD0RCJIj3DPRAJfgNRjBlCFQCaa21e5tonlBMc8WdRfiCfpHwYEPozCnbAWADDNPVXUoCBUh3gU/Qayd4haISgRO4mCZdhE90JjzlHzD/giJVaCQAwR+QFlN0+FhogRQQAQ48eXopQRHAgREMwRBgI0J0IxNAwRvIAQZ5t3dHBsHFHQRUQghkwqbq2ob4Na+RBqn2RwgoHYDk+CnVuZ3TV4P7833FhiHExpIaQqoNAlX4wt+ajAUp+Ue4wZPbwGwZgadZVENAOtCMgEUJQJenTlRAxYENcs3RACP8gSJowkCPztEgc+Q2rSKgtJZRH4Hf1SlVKIGLoJj+nfRFuAiIgCF8VR5hsCRoRAGvACMcdIkgujEoOpi5RVJVuQHIRRqq4UJQ+gCE4s1o91QlcYpLAASYAon3wA+UwPCaNlYTmGzE+GzIuIxPUI7P+qzH/yyE93nonYAISEKBeggFlEAJCJ6N/gBZfwWifwEOHLtbKEE0QjsN/szQEASlW/rNzJ5TzHRYzdzCHEa9B9cJWFvxQlvaCQl4m7u657mYxqzSnbQInAAE3cpNkqnBIQaBK0IxKkJXcFlva8GItUVSZaKJ4d8Z6lZDCIC0+wrRDRG07Zq+qfgrKGkP/Ei8xzh4xzj1iWkExLiOrzsFJJ1sC57Z2vQPnLFDoRAx6KJhWMIghHAw4LeSfwESXOIl0nwRDMEILF7Bp4/+RToU9MKv8ELRJZTlejdh6JtFXASPycubxUaM2/m6b7zSKV27i0DoNU0PCAEXVoWQVAL2bZ/V3v+UiJ6m0yj52RfAA3S+50eBGa7Y1cX9FHm5odj9naAGoEYALimzdXDDHziUYr16nnS130VfyPf5yKuWJmxh/mrCw9nVH5jwz9UdyZRuISu5zHs+8z9AFSRemfne4nUc3hjADRbKBEhqhlWodA82S+tSLUgC8rb2lyTW7SN+CCh+yf8ATg/kf2vCrdSVkHDICQNbnCzjAsBsh5t983e+EsABQIwwMIAgQQMHCx5UWHCAwoEGGUZsOACKMYsXMWbUuNEYJBALFrgACfKRgloUJEX480dBy1oRXh2AcODAgkc3LVmq9WcQBQqRIhlStEKTkBo5ZszIUUNID00xVpQAIsn/1ytuECRogMWAKwNYExzwekHqUYYJHNGmVbuWbVu3F7UgeTCX7gMlcAQuROhw4USJEB/+DVzx7dqPIV2QIkXzgCUFEVAOWrkywoFUlxfTtOn4pSSghk7EeDLDiROlNWo86fFDU6YTQEJQ+GPpAA0JsLYyuOAIwwRYYSEsqMWrcHHjx49/QVKg7ty7BgQ4BNzX71+I1qsTJIw846MFpBIrhqCYMbdXPCUrSKWBvQQJqWbWfKQTsiERJ36QNp00x1LVT0s4wRAKqmIEAho08OqCCzBwxKvfeAkOBAi4q9BCCw+Rq7m5qhghIcEiCqwhEa/DLqJoLrQIpMRcgACCF8aD/288Fy9LBRatcNPgvVTIs2knH0ALQj/TkOpPiP8yKUERQySZjRHbcFtwQd58C4uUBSZMUcst19JwwyJ0iA6hhAYa0y/qHiqTRBIlkiPFK8V7ocY5L3MPx61w+82By8bb7A8KDFkhh9JK4w+11IJo7QRFYpvNMq10c0RSByfwADgsF+BS000twmLDBwqIYggBrtuLTIbYZNNEiQxgIkVeviOFRl4u48VWXiRwIM/cHoSQz5p0GsSQGIbc77SmfoBKqhB8qYS29baS0kEMHozQBe84zTZFMz61ywi+RixzIjTTRFXccg1SlaAuLpwgJFlfuJWXsByoF7deucKzXlr7LP9JWE2GTEop/3roAarXmLXqUa8ilZRaX68FQduJkcuw2yrClS7cU1c9s+MSDZjEQgseSQwCeee1V1deu8rXgVwxq+mxSIQsdL/+mHoi0RUUga0qbh7NbbfdGPANFmtLoljpwjz99Aod+DJVY1Q3ti5NM9EV0VULSyYlXnnt3bWrBbvCLSz45JuZWNOMXQq1HnY+IYSEgU7lNt2mZNAr4MiSeOm/1cqj2weMGJcAvUb8EETFEzdXTetGELnCkF60ld6V82RY815fpnWxkiKIZO2kiHS7qaeSZPLnR7WScsq9aRVJAcBp58jL5sCMWmNx0zWX6sbVDZGhrbmL0/J6PRD/m+Foy/7tvfEOAOGlYUkXeOCcWVvhNUlkezYrocmG/QXZTajdfIsE7/bb3ROfun3hgw/x6ogir5AXk48P+97Nm3eeR2BrMYhIiABg1jvWfw5miEZVghGWuRvZyOarKynAAuczX9M29DRSVU132SGTiBCHnflJhHjHcZfXUqa//bVsec57HgAB9YdIkIY/bkuNUzKhPdjIphJ1+x7DHHGBfHkOS7CwIO3S9ymMRa1UHFvTmkq0OOzUDzkW+M7XVJgvBQmxZf773yNA8AdJGCICxjDgoY70gyBApWexaZb32BMlIeKJiCAgzhH/hsHmPC0vuzvX1QLzOBGKEIRkKqFx/65oueQl7yssZGGOdnSlR7wkEoqwhDFWUMOlCKEpiToYbKiisAPFUTdd3JOEUoHHv92uLlHQ3fz2wruMgaxxVotfQSYnq+PBgpGOfOSNdkQT+lQyU2ZMCmo4+QQ1amIFOnSjkxwIqVK6jBfgwZYqKZYH5nzqW7OEJQdPpSZT/c53qWKIGriTmHjVywEe6KUvy8aeGh2gJAEc4EVKMLAcHEmZmnhKVIAwoO7VDVqO9A3SiolNbbVgm81RAtTGJB2sgetcHosidWiJLu0UD4XzcmfmWMjFfAHziwr40z0tAohjvm01/syhIhgVCdkoLGhynOPRIBAxhU7sCKAqQEMf8P80JmYMXFVLl0azVk5ZluiQhVHMOi2lvLH90j3/E84gxhgJjFwPWf5kpvZEwCQe0saBK7xp7LC0U23J5adAjQJRmfjKop6pkB8SZC3/wp1UtCiFyZsA/34Ji2D6KAJjHARG8uk2p6CumT1TIAVgQtbL4Giae+NRWtW6qUO0lbM/hYOY5CpOjK7qlknFjuSM4wC+srOXLAtsJG8SQEmIoBYZQQpTWpqJGJQgQIoQwTN7aJn1UJaLEArO7DKrKW129qeEA21ohwpOD7LqYyESAIqOA4sFnIyduDFay0T6oJehrSQ8QSlGMrmUgn1Ve4va4VgbaLc7RRCnLvBbcreEBeb//vShcoVrXwI5rukC2K6M+8sbuLPdXTKSZeH1SlU/9xhJhEAEG7kt3FrTXvfGRjZ/CG6dcCQly9r3LPjVkn73K1TowrVUExWwIAOsKjZtB5GkWDCewCtSSF42WEHRqkYSe7pMJMm9YY2NSpwlE/mCz7JkKbGJL4QFJEx5OVMuQBFe+d8OGlV+eLWlgK/T1LfwNWWZa3D4cFNVAArQEJe0sH8ApCSY/ha4ZKXBcMfWm6OR5Y5QttARkICDQE9Z0G/NspYfZyaiVrd3v3vICNiFHF2W+Z3TFLFXNHAZej7mJ4pASwk2ubMACWhuz4RmWW3qlQgtIJV+tlAd2hDrNkx5/9aIgC6Asfa+6TQxO0+s6wDE7JZqrjOLOb5ppmcyyQj4IASeRgtSTrdbJSGMw76YDdCES9wLTAAse6WQqyt0hDqM+wiybkMfsjzUiM4SzIBsce9kPDzueECXrDWr6276nsX0WIFpUYR/khWVnoGSeytxVnwnW0ouhsUFBwB3hVqABXFL/AgV70MfJRpauhoYkEs1564PEunjmGDS+hsbvvOl7wVYwrwicDNajlIDHMq51Nyz9isswQiES5NBGNhzQh9unIhjYQdYSAEWkN4HRN86loibK16RamBgV4jMYQNvEF2X5ss+RoAVVsu/ZY46JdHZJ9Z2FjcaGM178eY3wf8JOnLM0AK574DuSCcDRdPNYgLzTtEFDqF1aGycqq9Mc3kTsWAv25kQSIItRpF5DJK0JKCU3eA5p8mS8aZnWL39OHGXewvoTncyeDPjok201ODNsXdTjXcjQHA6bbxLXu1mUkF8cCroaU+Xt4UpQlhjkmAjU5+sBOfYRnWkVE2KJ3PeLXn4/OdFv/R0P73XGj3qUe86Jk9UaDxYBGnDJjVHCezbvIZwiwiYokbXLGnxBPoDzi2BduH+kPZgIYUDmF+YQzwf+mSAaFxNz7/0jn1Q7/quzwDcZN5KTmyCqPZsT7DI4jGAhPHcogfSLwYWRYFs7v16CNtArHX0BhbiJf//CmMH+G/u0kDjAtD0pMvvdq36ZMlCTCAxUiFlkocraM8RKkBShGhPyEL3HqEwOAmHMjASrI0D4+/yMK9h9owE38ILTpDu9sC/bo3dADCjUqXpRsRCGkCdatBe/qpBJKUCdtBB9qQxTsI+isMQ0u+lxOrm4i/t6uRu8MYR7M8J3cLz+G8HxkD6JIrF/gswdE0QwykwXo/qUChsJkAMx3AHheg9DkABsIpJjKMETodnfqvD4pAxDmQJicYBlA8P2aIJTlDuRo/p9ALvOojvLuqbZokLLkSdyuwrxHAHyXAHIXCS2KyMjIOTgoBnDEGm3i/+sC0Q7iwrQDCIfI4XPEAU/9miFEEvDZ5r+sRpAPuuGsuFwKgmRcbC+7itFm8RF8fvEcSokpCrOICgBlijBESg4HCugTpxuEgpB4+m1ZwxLaBwD3cgBVER18YJG8dl3VIxIKsj8JCjmrirnbiNARqxAkgAF3HPEjIgKLzuOFbgCXZLESIhsuLLNuRL2yaFAarpHtWCFEuxD/tRFQtxy6oj15rOAGDxQuhNkWixQciQBHASIhdAEoMiBCpEZ1agHVcnmu4Eb3KwB0mhfEgSLfKR/+KAH6uQol6MBcnlHwWyIbQEA4jNnRaxEXHyIS/AASBgkjrNJ7lDjUqgUZJwsqQJFqQlBxkAFJtxKTnCJE9wDP9UcAWlEt5eUgsHbAAO0UI8wAY94BsbsQFw0kGqqSx8IBJOoLa4wxA0IS275/JuI1qmJPyGpu2Aji4zoimfDyX1kumcCIRME6nEyRu0ZDALk9u6clJIADFJwBFgAfdmBjRe7jhqAQPV8vJ4Lgcd8AJ+40o8sy6hMQ0wLiWlZt1YBfUqKl0C00KY0TW70gTGMDYTszZ1MShKIDeNQwEyQQRkSmHsxkZwEOuC0yt4BAQcoTg3AjQ/7xL8UDmx0Y/m6iEEYEsswAEWEQNMoEGs0xEswCFjswLCciwLyxAMoQQs5A9WYEAGgTztJjd4MD0RL3qWzz0twi6fbwf2IDnpcxX/924gdQedtMQ1TSBFA1QHybABXLQCGEACGqOwBqg7K0QRSoBJri3b7oVsGrC4XmaC7FFDLwI+Qa8F+DEQ5zOurNAKFWIEgg05CjNFLcAELOBKIWFAHRIxaRP3ZGuATsA7iyM81ZKg4qhH0cx/IrAzidQYjLQFRJMaA/CDVDH75EcM9JM/rfRK+dQCIAESZBMiddEzhOIPuMMSeKZRJPR7dmVXtCJmJolNiXT/SnEb8jIVNa6WVuwgBMBEV7Mw/bNP/RQSCJQMw/IHB6ExheLHjuMVEnWg5g8Z4whH2kPTVq4WJJVI8aAU95E08W7pDDDjGsIgLUQh/dNKBfRKK2BA/3XQQcYxgFRVBCrSOO5DPN3P8oRLHtmjVjVt0zIgV4nU+fbQ/5QTeKaP9MIFSjVlPz0AA441RR2wDIUT95TtJ4LiBLhjtzJRJRTAA2skK9xjR37lVr+1TTlCXDsUL0MU+zC1PtsnSrkDefrzPx0w/ATruF4Cq+4VOcBzURYvsrgB2+KRTn4FgGrB4Qx2IxA2NEN0NEVUIQSgC/BUU06mNfvTXRuEWvIl0yYoAyIgVcEUOSggKn6LKljC8kaWZOPDJkwiA/osZTOiCUAzBfgwTKKyL+WUL5hgZjUFqmyWOnsl0+iV6zT2PpBDBAQuNtIjCRlDJu5sThjjVmshAzAAav85Yhfy0QTlbgz+DxXnMyAHQl05ZQK20p0YTE90xFYdgyfsFTRQtjhEgLeKdm1DNu2MMVu7dTPmNgMawG7R4gs+LwVMMQ2WtOP8CHANALs4xQNOJoXC5mWqylbr6Wft9T5IwSIxMQQiYRBgQgE2sW0ZIzPSZnM9Ny12wQz0tug81BpL7w/9iAk8lVN45GtuJSxsRWBnQnPRg1AjFzkgjx3bTyWKz/iAt23nY3Mhs3jRQg/MgGojrmqn8WoxtSGgV2lmhHpphU6WNidM6mexyjO69zhaA3xlSjLgT/7KN27PNwMy4BzVd309DwtAj29bVqJiNgEpJjxchEZqxEUYgxH/uIEz/sB/PaNGkeMHiMxaxTcnQjaByyMndqJgH5gtDiHukG55S1eioJdrlcYFNHiDXYQ8amIBQtgkYngQNNY+prUwAETy3G824m8BdC6BiVgnYvhpZ5gt9AAPtEAadGEP+la0AJcJoCB6/2ZFFENW0jgziLiITYIyeoJQFYECi+MA1khJHssX4DBkERh4qziGI6Bus5g7QkEU7uANoIAJ+gjYuqCMebh2VsSHF0N4SYJ/X6EWdoKEP+MEHrcwDiBZAuSxIGsY4zDt2raK39hnB9luvQMkDqDhNAMkQtgxjHiEI+BngSJojyMVgiCHTiATeZeUK5eKRTgCMmCVofYm/0ZimXGCf2vZlpftM8z2OEihlzFR+G7Od1vYlF8Yk285CJHZYEFAmUfiJubDmV/hkncCPRozKDQSOVLhn365/Qz4gFu4JmiiiDM5AsA1nEnSnAG6mfkXkyfjDzIgjimSk+FZnmOKKlaYhXVuAcqjnnw2AjLUnz3TJkBgnAWaljH5ozMZiaWZQbkDQOaZw1TiaPk47RgBlW35sDCaSLEEjMY5J5z5owtak92ZVY/Dmk+aewzYd6MYaLhBokN4J3iXF2PaPWl6o0HApl2ioCfDf6NVobnjFyU3GLlHfOEv5xqogYj4jZEYnJe6OJsaBFrCJQhaqv0XJdwZXyskw+Y5Ev+A+v2Kz6sPoKVXziRueRCGtKyXcifRGq1N4o2leqo19l7TFzmYKUDCiq7dL51tGoTTrohf+qIB2xlJIa05eyfWeqppl3vhukK+12N1d/jsmoVbOGQXF4lhOrPpcrM5+5kP27Xb2T542nuj4pc1kAIG4ebsWYpBWCfQ45hhmy5doLNxOqehGWjt4wRu10KaybEVSKZ8IaVfoV9BOJ9FGInv67jvkRfUGqRBu69dm3udTbpTWEGFbzKEunJZm+Vo99vA+x4dYLw/e4Sbuyc+g1FSJIeou/1G2cNUW+csuyd8AP/q276NeLlf+rppN46V+K+RY7pN2yd8+6Erd7hNyrX/F5wkJwCk9/mWrxvCIaNx51hLDIHIfGtuyg4OIZq1X8F/lfrD8bABPpqBb9m8eReJfaKE76OTKyQEtIcdgxGbgZsY4/slKMAHFtvGSRDHMTkDoJl2fbsnfpwi0/tC0HbsirbsNBztZnmEfYAC+hnKwa0BjFjHzfvKMVy0c7tC0HZR6Ez4BrzAD9wHfIC+0ZwE17yifRzDszwEnlvIK2RoM9DFfUIyhhG+D1wSJEHB+5wEc7zNUULQPYPQp1lLIkB7fOvIqeII7VnG/0QSfGDS8RCn+xrTIR3SE9rQK2QQMsG36nzR7frsiNExIIN7UN0JP3rHsRwlWh0oNH20taQW/8DKyISPq2PcslGixnv97Wq5rYXdXoldBFKcSw4Aj6ub8mZDm786hM/jJww12plPenQ8jjOdroldKKx6S7Zd2bEZu+OQjy1hxn/Cgc394aRnbkOb2CNBd4MCNEha23l7boD6ut9Pm8X8qE/qyffd1fr9oLE84EttbuzjnTVlAUjNM4C6w8ZXzGH4pMg64sENrZGavy9egTJ+BcqdSxagxVvdJ8LcwMUdl2Hd5PGrnhg30zFeQbH9BGxUUw6A1DA8mIUZ7QycuAUo53U+s3h+10tNQZVYEYSeUx6B7DI8yUs5r7lBAc5DgKL76f2M5+N4boCA1mFK6Ld8SyxBbiA9qf9X4r2HQeeWPuwlwenJXqGwBKlRgtDTHqasnrfMUlMsQTwhfcCze5jtnhGGISd4wgdKfu+TC4z4+idCAAiC/gQ4vwRWANq15PB3F7W7mny7GTIgnvJ3yvJHGCWEwuqF3vNXIBNenksUQDyROAJ2wqZN/4U7HPRVH5scACSkZ9eFIkB4q5lWIAZqf0siQASu/A9qwXcfwfggYJ68nj6AP/jx6H4IiwIy/wSU3/OHLAYogFPsVTKm3xJc+frX4z2ehwYOoIiNm/t3qpoiMAJ8IfNxdMhmf8gAIlMmYwQLGjyIMKHBSCEoRPhjKSK3A6RSSYAFS4NGDTRSHTjw6JECUgr/S5o8iTKlypUsW7p86ZLXCwgLLP2hEAKIohIrVmSK8TNGjD8wT4qQNOhPrYgLDkCwqAEjAwYYYUlIlYrUgQULinr9Cjas2LEoeTngRWpBJV84gZw4UYJn3BInDJEl+MfQoIeWHjWtyKvqhcGEMV5NBQHCi7uMGzt+/NWCBwwOrnKrdJMCwxCcGW6mcDcE0ggKmFJM5UCqo9UVHF2gStWDA9kOINu+jdv2BAsmHDHQIOEjN24RFbxSUAt5hkEUBo2NEGnvHwWlH5GCYNYBg8GsW2NYjSH8hPHfc5s/j56lBQuQIFlYTRX44cRaFzwCUSsCBdBhI0VyWMtSj3yUilmw/zDgyHervadggiaYwBtvGKRHYYUUumJCe+29lyAGsDhwlgMQkFIfV/ntB9YfIvy3l4ALaGWRao6892CNEK63HoQmhGdhjz46duOG64nngWy8yPTCC6S4wNUj+UVClFeRGBJCdH8o1VdTBxQIywSrJWhBeLzdiCOZOTryY5pqvhQmhJA8iMGD401Q5Fm8pJLkki6IlIEkIXzFkCT7RRBBcpZwteWRDIQ3oyM36mhmmWM++N6all56UANxYjBkjeFhMAGotB3Jy4j21dKnCPzBpIgh/zV3ZXIhNcUleY7CGWGOOeoY5wQ7zlkepsL6yEF4lO4qp3iiemDWnWk5GYEkhv+I4JUIVTbXoqEDAgZil3P6aialO+5oLKjmfovmsOrmhsKY5n5K7qbvLstskiINEokIihSlon/NEcrXoQs8VWBgRfrKaYRmlvtpqJ+CGup4JnCwbsWMuaIsxBFvTJ4HHBdpZKkgQGdICUW94qqgSRFKnQIhUZSYWR5LvKOuEtpIbs3j2sjpjpC4YnHQXmEMocMbYzAznUnT+a3HZ5HiJAUinBClS5a4im0ESU1X2oskYscLyOThSHbZ7oVZdtpkYwCJ0G6v5B6kvJK3KbnAvjveqAsoMIghVMMUgbVI7UVogExpCZhs3sZ5LHtmu6ehkBtGHrkFQL+NeUIcrAc552r/PwrnuOIpLRMptfRdgi9FiZZ1rLLOetqRIJ47I46TUw4JB+3pzoEVumtohRW5/25B5sYTtAHbwHPwu/C3a1j23EWWusDIJa/qEr7/PvRQgAqA8DLMBabW5Xc4NoA+JA20tz7zHDTg+/Duu+8780Ien3nNHKDgPv/z99673UGvTKRTkkgiEIITYM8lVWJOi5RiqCx95DoFUtyC2JM+9GmwAcxD3//8978AumcC+MPcZHJ3gxtsYAM3QIEL99fCF85PeDhCGrPQUr3l+G2BLnGVDwaRLSy5bFZfw0pgyrca9W1wie9rgCtcKMP5Vc4EHiheCYPGgbBZAAUrdIUrNvBF/1eoMIUtvMH/zlanUtHkgD4Iwb7CsqKsFYo6lgAfV7RCovFhZAIIckQFKrDEQKKgAYN8ovvWdzYTTCBsVwwaJF7ggAlYQYUrrGQYnxhGFDyRf2+6oZKYxCfohIBaZCmBXgqVnCH6ZYIUxAr5ptJHP5Jglg2gZS0Dib4ciUpEEGikxSaAnSpy4IuV7CIYLelFFzbAEczKSlrsAwIFLEcSkThBYzIRnQwYLkv2+chpsCKBi2gHltz5kh+788cKkOCPCaLTWSDgApL4cl0TuA4vOLU/L3rxmPrsJ/ocAYtSLalJ+FmOD/xjzceUIATapKN9vJZHrGDlQ6mB5XYI4xrCYP+0nQEV6J4eMc91wSKeL5iMBTjYz5Tq858BJdFWQoIcVDHHP6S0jSQKBQIQIIoi1yGYRcIJIvK90qJVqQqIEFOiaIZUXQ54UTA5pUQn9vMDg2xAa2CBmI9AM5r5maZ/zpMUWWmJpz4FpwQq060PFbWoGrmKqUISTQUsdViwWABJZ+MlWZIgkCRwjVWy8tKcKkdr+5HEG9Fjkzpuq6cSNWI4HyuBqGwkI23FyltBYImYzlVYdY0ndl7ZIHO6hipXqc994pofwkqiphZKxR3JKtFw/jSy8tmIfCSqldPGtBabFZZOr/MC2VWFqFTJiFtNi9oMEGoQksDUVWXbWIvMFrJ10AWsfagDggOQsLeYGsQjPFuwcNqWspUFLEgEO1gfNNdiXvynb4r7oY0cJitP4YUjGsDddXnXqY2l7mMlOqLAcjVwvmSBgTFx4FnMwsD5fdsfMrBKErUyugF+qSVQFYkGa/iKVJLETa8EkYiIWAGEouaGVxIQACH5BAkKALIALCIACAACAasBAAj/AGUJHEiwoMGDCBMqXMiwIUEuECM6nEixosWLGDNq3MixY0EuYdiwWZRli0kAKFOqRLklyyI2Ybh4nEmzps2bODWCYVNypc+fQFe6jJmzqNGjSJPK4gKmZ9CnUJ8OVUq1qtWrAptuicq169OWYbCKHUvWIpitXtOqBZolbNm3cMfuRLu2rt2UbePq3Zvz7N2/QAOsFBw0L9/DiM3SBbyWMGMAW9wmnkyZoN/HmFU65uo4i8zKoPdezkwawObAhT+HXo11dGnSp+suUs269lFPr3OjRhngdGyUi2wLx+laN+yUvU1r5gyAzfDnHNdNMf7392Cvm09Hhs69oo4E1F8n/7e+3HrsLN3TK1wnIHxu8ryv+7S+Xb19WV/6gHffGHP2676hhN593DVRhA7w8aeWYwnyxuB8EKa0BW0EsvZFFN8p2F981GVHWG+COVfhak0gUcQS+ynYIFQBkpccch9qJhiIDBI24IiUfdFGEQNoeNyCMr44I3LxDQnehDgmVscDUSzhY2YB7hbbf0WaNuOVKYGR5F4lMonAkz/+1OKHZMZoJYdWlunJlnB9gcQDJ4IZJpHKOVjnfA86CKJyQyaXwI1sYmXGA3A6KSdjv1G5nJ2KnlknjXoKGChWXhB6haGHJpiofBEOWeSLfN45Ho177gkAeFNMWlWlD1yhw2Mrcv8aVKww7vZoqaQKmWuuac6YqqpIsaqEEYdilxaWd4o55aiRijper5ABaxSrD9CRYrFdTYknjKAmWyajZtZo6q5bSIuTFwUQGkV72CIqI59mfuosqZGCyuuuAfxq7kxSENrqq+1it+y3ndYLL7hX4nsmpDSWu29HX/irxBDXBnxXmZ4SieWo9OqJ78cYB+Dwwxk14W+1tPoYa4y8oulxrxkzDDLHCUM6MskWvakuuxaXx+JgedoJtK40F93xzKQCirNDR0g8RMDaMjc0t+XhKvPRRcOLtGBrLu0QtSirrNuDpT4q9MYLLxzy1uOCmEAZXjMUsb9X8OxeyrZyynLL9IL/nCbCSEOL6xQUxl2Qzg9M3DPQdM7brHneTu3orjD7/bGV+hpeUNP+RoF3ux42W6unZIa6deVWsw1z5prL0i/dAHfocoRR5Ul2ohjXy/bMqG8Nd+uymHwyHYvLF7qps6NpO82975668wFo2fqSdH8pp4tBm507lcxfzbvzzc/M+tKv+0vs9S7OXvqYt+MapMLQx5/rn5qf3KrdPUftLLRCn+19n/IL4McSIL2lYcF+5yve2ehENKoNbVwas5wAAzg+cwmPbvgDTLfylixleQh54HqX2k73vJpN8GO/Ixn1zLc4RZVOdB6z19ViaLQafq9v0CugubRgv7o9CXK0exkO/x8HP9T97YRI7M3NpLVCQhGPP7YzXv9EJcLjmRB6lQtfEnelQ1Xx8GRXsN4PQ+WzthHsfQRI4xbvpcU1gqiCbKJeuh5QBWz5BllqO2IACCAAHQzBCFGIQhWKQEhCRgERiDDCHkYggJq18X9uRFoX2aSFdM3xAU/bkKxEWCUqzqpIBPhjEa7wgA7Y4JSoPCUOOoCDVlKBCkfAQh/SoINGRvKWpIIjjupgSXV97ljwYdkIdRXKUZoylci0QQdY2co2vJII0CRCClKwg0ukwZa4vOUkcVTJB1wyk9VJnqOUp6upgWgIxkxmMlvJThw8M5rQnKY8yZAGA8jvkW7UJYEO6P+vAvjQOAkD0DjH2ZtiHtMGrnzlM6nQzoRSAZ7xlKdEqTkGbAIwm/LbJoEuSKgC1LF2sAIQ2SY3BD8QwQtuQIVDDtGEOEBUmhON6TR3UFGMJlGf6sHCHAuQLnByZlOfpFqfOHSlLWi0IoeQgkyXKs8d7MGmSDyqejrK01aJ8WL/eRakGJfHAHSNJodwQwuYGtMWjAFBUKXglrrJ03Q9UXZn1Np4jJoTPYiVrBN1aloDuKUjtJWn/9RgEAnaVcdMwRhIkcJY8TpNs1p0r1uTKnQq+dcCFOGqgmURBLklssLVVamMTUELyPBYyIIMp8/RaWWr8LmV6e9Tb/SsUcYRh9D/jvY7po3siLz5V0xmC0iLEhKjTJMA2SY2tCkgA1pzO0ClpYeyfw1sZjvYuG6ZSrJH0cJi8UqGATD3tBVS7V9ZW5qMcdZqvEnAV8eih9oyVrnf/Rh2a8PbtvpWTPg91rwoJ6m4uFem0pQmaeO7K+dOtrLpil15h7qoSBV3L/9NQYCjiQUBE4DANErA+FjAgml4+MMfZsFkxNvWMOa3MQHdmBlBJCIIS1jCLyUCLPuAAAy/kR2y6HCIQfxhGPhYBRtQgQqWsRckINhzF6suzPYHriXqBcbwPIKMFUqFNGB4Cp5ghx0+MA0Oe/nLPJ6Gj2Eg5A0EeRpwqW9bE/izbWmP/4y585hkDiNhWFKZCs7EQRv8cGHmTqEMdhjylwft5TCLecxlNvMGiCwW6NrXp8YKWlaNZicD60UPKVBonhuKBET0ea9/tsMGukzoUod5zIhO9AZu4AoVXIXEgM2gslDjSD3K9VFzRowW8NxOhjZ0CKAG9KhLTWwd9xjVP1b1qlFwA0Yrxci9LQKtuCeuFHNsnJbmSwoauspuL7MIn8ZlqEdN6mIP2tDIJjOQFb3qG6Dg3VRRM0/Je2IYju6iWPtUrifja1aa8pj/BnY2PbHlcpv73KdGtpDXzW53o4ADHLgBUhy95qcAVaT37hjMWOOGbiszmR0A9y2xXAp1ePjghP82tIfTrex2uxviVoCEK4zSr8pi8naa1djkSrir9YIGB+o8pSkLsNwtToEdrthEiFHeYWODON3JbvgNpv5yDsQcEigoCqwLoARMdVBbG9Sq2IcJItugAujqXGYHBL7FaNjBFTBY+sFV/nRUL1zRVKf6ux9+dQtAIify9meNa+Uz2AqRhtYGUXBsE4egK7MD69qiGkqxARgo/eQo77LKl3Fodd/dzHnfO8StDgkLWMAEFsAJguGUPcaB0PWQzNW+QeMGZP5b7SI/4Z/LUXkeZ97pH16G8Jfh+c/jfervHj3pTX96E9iE4vO2LlfNO1yyX7Hsw0G70NW+TKLrXhQcqHz/3HdscA5rnu7TGH6yy8zwDbjC4Q9Xft9PjwEM1EQKCC6AEabdYNONHbzDUXvbx30doH8TNAVyIAhC5mO+Z3DnR3fDtwwLN4Hs5n7vJ3ryBwmlR38TkHozsXX3BXZfZ12pg3iksnjDMYAE2AFVkAAClIBBNmZ0B3yGxnkRKIET2H4WuHfxN3oauIEmgAET4AHO5xF+hWAIUjD9Jzjn1UaztxqrtIJqFwXh5jyekAxB1nvot4U2GIFDloPt5woXmHwZqIGmF4QTMIQeyBGB9wAZMkUxczAqdjkKwx1UIIW4V2O702fRkAw3EGQqMH5bCIE3KHw5WIFiOIbKB3E/uIGn/5eGHuABDdAR+acEBtB/uINDffNIqEUZUoCH31ZauxJuWWAHKGBmCziIYdaFhWiIFMhuYsiDi3h1Zkh/QugBDsALHNEE+WdiECJc2rM90IOCw/EFoNgBXQc9UzAHVvCHCyiIquhhreiFxmdmiRiLZOiDjXiG9TeEuTgBGwF9rNc2t1JDB7NkSJNCw4EKx5iMVQgyckACfwiIMqiK0+iFOKiD1+gKsqiNP8h8aDiEHsALL2B/GVFzlVUE1bU+IYNPzGMlT8gax0h0erg10QAKEYeKgciA0AhirHiP+Wh8+4iNPcgBjeiIHAiJvLCSGoF/R4ZH9xJQ6MhX3RGFUlgAbP/3jkmjDBygDfP4jKiWfh6ZfiA5fGAIi/uYjRDXANt4hgGJi7kIAQZ5EVtXAEgmXMySlSbokL2RHja5gt7HNqIACRmpkekmjURZlNQ4gR+gaCPJjyXJlP/olN0okCv5AhCQEUdYWW81UFkUkwLUiZWBBKCYjCDDh6BgBWW5cFAHA2pZiEe5bm+plA1QmXPJjZCIi3dJCuB4EXv5V3SwNu+yNieUbaxxh3jojuLTDoIAcVOnkUA5Zo9plGDYlm6ZlBhomZdpi5mZiwRJCqSAEdDGl0LFkMjiPvJDjM9xBHjIdUtQUKTyaQmgBo4AcczGbjmobq6oljmICR+gapPZg5X/qZsoGYRCKJC++QKk4AKdWRHDCZr2xnOBwzbq+ByoCZaXgjRZoAxkyQHXqWhgCIYgGaAb4J2K9gHhuZTjKZdAaALmiZ7pCZwucBHvuWbCVCVzaEPOE5GswZxSCCc6SSMEoAbg0J//CaABKmQSuKIq+oUpamZtGZ7xt6C6SZfniZ4ryQsQAJwL4AAWkX/6F4zmKJ/QY1ynCZYFyFozkwXvYAGK6Z+vWYEpOqW1qQK2uQEfgKDhSaM1aqOZqZkEuaMusAAL8KP5RyzX5j1ceX2kYqRQSIB/tX8zowYY4KTWGaUVCJtUSqBAlqVaOpJkyKVMyXyO8KACCaZhup4L8Ag+/0oRQGoELvg3gmNT6lEA3Wep9lV00PlGc2B6T/puVJenAKqnFChk38luWfqWiYgCgiqXFWB6juAI9XeekegA6bmjivoIB1ARj6o7ZcOmSKQeBWipl+pPz7lHIKJGe6QGsGB6JspseCqqUmpm3rluVtqnWKqqsdiqcgmrsVqXteqbiZqrIMCrZ6pHJZhNz9VWw9pWVJis8Nobc4B6kPCk/gmt8+h+eeoK0oqqWJqq2vpuraqBr1oB33qj4Zqj6qmoiwoCjeoQvbo7JjhB6eGSmGpfRqCsytobCQAFwkCvVvCpe8dqrKat/MqvWfqvfgqwAcuqgkqwFhCrB9ub4oqXEv+6qI/QCnnpELx4pi5oY+lBBIHnnAnwaWmkrMyKen5nryPrbia7jyvrp08biyQgqCRQAa8qs9+ahrAAC7a6kqmAl2I6po8AAq1Qrjz7qMCaVoJJGUBqle94YReWAHMwAfSqgUx7rzw4tXw7ktx6tVhrsDIrhLAwAV4rrmGLq2Rbtq1QCxPRswj2NKTJtt0BfWumRhrbZx5rt85ar4vIg6DbtybrstzaAIGrtXUJCx7gtTmauGJKpo/AuLWgiw0Bub2VSfADVW2bGEQApF1XtH22sSPqAJzbufa6iHobuqLrCjxAun97uoN7nqrLumBrs+s5pjjbCo0bnLULpEOwBAL/EL7hu0dHG6JrtLuI8Zl/RYUueLTQmUZz4AH1x3yNiLyf65/JiwLYyI+u0AACW7rjSQICDLioywBc27Vfywuue7M4a7aN+whpi2AdkDhKUMEVTEh+UEiCVAUczMFG8MEgPARDoAN+pAPguwQjAL4CUL4bi76HAaQ3R77lW1BM0AweMAEYoLSNeHX228ML+r8AbLXQK7MMYMAM0LWHC7apAAGKS6YN3Li1gLYMYbvHWMVS+HiVhQRKgARtUMEmUkiGVAV9sA7c0bv5967kmysEAAXhcMM57Kx+d5JMWZkcEMR2zKUCHLhYq7WOUMQGjMTUmwpLrLgH4MSMC8WO273E/2rFjEyAX+nI/hbJVOAGlZp/D5CxLIysBaUGvHDDOKy0cXySP3jHpFy1eazHWnsBfnzEh+ubgszEElrIsAsCDlwLtvy4WiAFurzLL+VrDdXIKwh0jiwFWmAflmtZCCC3mYusk9DJaZjDoNy5ckzKrSrADTDAqMzHF6DKRYzEturKrwycpCDLsUvL2mvLttyeSnEIqHAI7owKuewGuizPSgVRlEwgZmxzwOa+LHxhCDAHzpyGDsp8BB3KozzKVjvACr3Q2czHjsDNrNzKEiABghzOwHkAhRy7ZVvL6Ey7wJMUtru+/Zy5BFDDthCJz+yg0VzQ9FsBBFsBVwsJC43NgP+rx3vs0NvMAKoMyLY60Qpc0bg6zuS80eeMzrWwsx+NFPn8V0qgAyMdvHsEBZ+wksSb0irN0lht01q91YLr0A+9zRDtzQ6gARNN0UCNqxgNuxvN0eiM1EldFCG9Zo0UbjOcRh5rC7zgAJ48q9Cs0ibgCN7qCAZ70zbt1V59AV8N1n4MyLBA1hNd0a+M1kMNApbA1ujMvW9dFEvdVidS1yOdANFwAFSN0jjM1+ZZqH9t2Kp92GDd2mENyBoQ24991uKc1jhL1EVt1BCc2TkR11ynA8mszJ6dRndACi+wkqSdhqXN1xiw2s790Int2tzM2F7r2LNd0Rct1GpdtpagvYj/rNu8nRMVmi5GUGNPzcIIMArGPdqerNzPzNx87dzS3dqrHNGwLdvXDdQXbdsabQndndtGXQtlGt42YbEYG9xPLcNpNAouAAFUrdeRmNzKfZ7MzQAYcAH1p9gantP1bd/3XdaQHdlCzd/l/N8AbtRuTeAd4dtVYADnTdIEwOAQcNzIHeER7t443uE6vuPU3bWx/ePWHeJBjdFEftuPUNknHuApruIbMd5NguAvXr6h4ALGTeN5beMRXriGq9xFnIY7vso9zthAjt8hPsj7bds4698mHuBKzuRGeGRLAOUKnslphACcsACkMONW/s1Yvrphvtis7OFi7uNAXtZmXea1/13k223i383mtfCwbq6XNtckAWDemTzn7jsKtwCcep6jef3Net21kRjmpE7dY47fIF7mEEDkrG7IR+7f3u3oAa7OkW4R6FJZTw7lUV6+o7AAVA6cni6uoP7NpU7qGtDYp27oZa7frK7o/c3osm7UtX6QcI4Auo65UT4Kj+DrwPkCVh7suUjsYu215I7AtorsY27oqb7sZ67otw3rsR7t6DztF/EF1b7rl3602s7tee7t3u7pAD/sAm+rpy7b1k3Rh77sqTDirb4A3BC7av7f8m7UrUDvFWHvuA6++P7i0dAK2/7r/f7tAf/gPe0AZU3WBq/u667wS8zwiv7wrw7vjf8e7btt8Q0RMb315MG78f38Bp/w8S4A8jOuwEoM8Dmq8kg/2wmv8C7f8BAf8d1dCzMv60tu8weB8fbV4smM6Tx/YVCADCCw7fzO6TMe4kSfCrwgAWmvwEkvyEvP8gew6s1u2zAP9dA+9bacAbYM6VZ/9Wp2yV2/60zQCR7vxCCf50yMlywP2Qi/+HA/963ODZJv996d5NHe9woxKH9VBEPg4oEf5atwtmLv64eP+Ezs+KjP9KkA+Wkt+U8f8bEOxXgP3ph/ELfurk79+f085+cg9WHvxKQvzqZ/+kuc+ovf9M2+AIwg+ZMP+5Uf7xN/1LVvEJ/JJMB97brPwmggA6z/IPqjH/TCL85MTPyvjPoQsPpMzPrNzvwx7/zPL/uz/+jTTxAVWt7Zj+9vcAq+//vAT+UHEP4AQYoUhIEQDB4keDCVwQMNHT6EeGABN4oULV3E2MpSK46tatXy6PHjSJIjZZ1EmVLlSpYtXb6EGVPmTJopvyApkLNAkSEGEBAAGlToUKJFhzLZlQEkCKaPFjxd8FCgwANTrRKkSiriVohQK2IEe7HjWI4jRZb8+KjmWrZt3b6NaUZngQdRdBjFmzcvnwgfWzV95BRqVKlarWptiJjr1qgTv4YNq5EsSLSVHcDFnFnz5pNH5tY1EEDvaNIE0AyKoJQjUxCBBRNeHHux/9eK3B5BBiuZbEjKlWsp5Rxc+HCWTXDONeKz9HK8UACh9vu3devAg2VfH8yotkXcGzPu9uv7Y4YMpIifR5/5ZgedPEcwh290VaEIfUGupu56gf6nEmP3b2w77rjp7ruNwCvLN/JqSa9BB2mSay67foqvQqHQoKC+1KJjDTDXXhuMG68Gc+wRix4rUCzddkvwrMrUejBGGVPyTKcHqjBAAAt3BOoMZAZBzb77pMPoQyOdMvGp2kyszRImUzxQMu9aHKu3yjLgZUYtHTRuLiWG0JFHMQmhIEghQ9IIBO8Cc/K2I520DUo5OYqStyF7c/G330DYss/zzECCPbp4QoBCMf93bASQQoCsTymSxlJTTkkjy02sKdFE00orF6xlAj8/5cyLz6JY4lBTCeCDggw1dNSsIemkc1JZO7q0SrPyLCkDGEHl9a3jcnoguVNNRQMQaIBEjTxO0doNMikl1ahWKRHE88paYOk127VumuuKngwdlsdVJEGW1Qz+8I1FAw+01FkDYa0yU/F+U9Y8be+N64G5eFIu3EPRwMaHY81MzdE/Wi2prLGkZbfdaeG11VYFgcO34pZq1GlC5sL0lygEAiBEEh/KZNRchNNVV9poWezo1fA0HU+pBbG1uGaUfqWLVI47Hm1nj30UGVnUBlH24HPRJQlpVxcmKzeW70yYpFb/lc3AEptt7tJGHMH1uaiueRaKkEiCLpnVCP5QGuVXmW4WPCsTvFLZvq6ueT2tvwabRyYIAURkkss+++ha0E375bVXZNlOXHOVudEILqMbXzP0vbvjrgXgeGe8izoDiEjGHuRvDVM7GO3CH70zcRbnZVzuCA6IHF9RP6ti86FsJw330gQ4J4RIfPC73NHPFfx0kc5SeDI7WaeX3tEXiP3e2W00QvegMl8Oc38REPtzSYInuOBWT084YvFwpVruDCIAksHos8UYWGHzJkBH6+GDYhfvvx+Z0bLJUxramJenxY1HauQZXX1Q875s1WEuOZnf7U51P6CEiYKiGITvvicJ/1UJj32sEiD5mMW8kThqQetTIKMY2Kv40cUIIwBXBYWiOwrurjSTOMnn9keuDgptdH84WwArI8LBCRCAVEsg+xa4QlC18EYGqFANv6a5vOCNCThESQh8p8Pv9dCDqXFcCImYNLSpz3EaEtogmNjEB97ofjWsoAV75rW8MIELKiFFCAyhw7GNbWQ+SKPZSqeh0plOKUg7GgJRiEI0oqZM7ltjn5xYu+vZcGMzzB1pmGAMluTREHvkoshG9jf/NYqRpjTawcB4ykamEEiqgl0kJUm5B9SSVIeS4xwlaDsqEsCOLjnAJz/Jx++NTVVlIpkSPzg8VTIyfMtEFjLLZC9Zav/pCPqiZRGWEEMLYS6XMpSgUSi4yZgYQgQiECYxOeg3Ug6tlcpUoBL9F83QUYCD1eyTqGhZgCvoIIbW81nmBFq/XF6OOUygSSTOmU4+es+Yx0xjRCUaukEAsqLAAx4FYonPGUmhlnShS7C4qcvd2Y8oBq0kXhBakwgo4pzoZGgoNyhKiPYQmaH7IwcxWszfpYKjWmoCNmmJo5OGs6hH1Z72rtfLjQlgpWwJwQlOsFBhgpKYY9sg8LpIAYz6QKvFlERDd/XTGBmnlh99gDbpGMfbydGk9lMqQVNaP7mC06ReEwAU4CKJFUhVBC6l6jAbOljCFjYSYyVrjHByVrp4y1T/SaVrZDWnVLhGFpPenKFeMSOCGGRiBSUowQkAG9gtWpWwVv2kHiNhtcRaE1jAChYc50pXt2JvqXfF7V0xSYBobKYEmYhBMGIQg8+GdqoLhWlVlatcdEqiFa3dkhRs9FG1rvWou12qZAlaWdxqN66VLANnDAHaEgQ3CML1bF+lqoipKmK0L4XvOVkL3S2dFa39tCxeKpvd/HrTgpCt60kxm1+gYHEztRBBe0uwguEGIQg/OG9nV1Dc0FbYr4OYL323VCO0PrGpA/ZvgJOaW4FSdsRsveJwIhECSYQACIpYMHCDEYwfQNjGMYiAVzTcKy1Mt5ZXKJV1sUtbEVcyxHAN/yiIB8oEMRCnf4VIgotBy+AVzDi4wt1xxZAg1JAaYaRztS0dB2zX2+5Srpl76nAGYToZFEKLQEjwCRYc3B9EIMv38ig2Q6rNL2P3u7r9r3+x10skYzZMaR5OtF7xBxkcU48vlmqVM3xnUDE2pMHC6wzxNmZNC3q/Ix7odoGi2fOkQkncqEQlGG0NCmjRnOxdgRopzSsshNRGRbhLgIV8WSSf2de3DTFbZZjXBh2AIRSpxCsWzeo3/1XOswZVUGl5ViPoF9jB5nWnlVzb7SqZ1OdJCAQcQiBLoE1VKw5BnCEJbS1hwb6Uw6+ms/vdlNbWmyPwNJFp62nIfps4HjBIKv9SMW5UL1oG1vCdq9G5UXaXlXKXju28ydzfa1870HHkN6f9PRxYIMQh2mGEJZKNNlYXM92GYHjDG1Rr2P4411RMMsaFDXNR81vU3SboxoVTEIMMpCHaIffISa6qFuvxDyrnkp7tG4Upxtzmb913zbtt6KlrT+ecmQBCDmJsxHwl2Yv+gzUiYM8WG4ICSE8Pyz+D6exJXdu9NvRb8y3oq28GFqRIBS8ELnCCREQ7YFE22thnz0hQAAJoJ85HPxNvAeOcu4UWNFtJfOYjY67umXFEKl6Q973vfSCKeQh3XiESIL6SAohFPGa0sM+QMr2t4Bw2ZE8c99lnvOaYMwCiOeP/CF703vd61zvfxc2QqhCcOxsBYunX7NPUZ0btIH3Al4x82alLPuPXv/7tdY/5vP/+950HPwQEDhFuNMQ2tykLujKAmuc2Hy4Phy2Qy9xdAFP+4lXHPr+37xZH8L73HvAABxDAAfw9CTBA8FuIhRC3rji+sziYQWgFmnG/msizzygA17MtXso//Ju7DiSnt4AER8AAAPSACSDBEiRBWHAAFYQFFXQAA4TBVDjA8AO9Azg/9EOLR5DACYyJFpIf3aI42Xs82Zu5DqQ9AWiytWgAC5iAJmxCDIDCCcAAKXTCKmzBKxxACdAACXhBCRA4L+w8rngK17AEENgN5uPBl4A//53oJxObt3yLOiF8PA7kNwOLCRRYQhPAAAuwABPgQxMARAuYQigkRAyABQaYAFiYAAa4whYUQFiAwRiUwc4LOKrwDyQJDDWJlVagpjRUiR57oJxwvemrPjrMP9u7PgNgA5ngAEjgw1fkQ1eExT7UQxMQwVuUQgaAQgbgxUZ0xBUcQA2YRDAUvgV8iDHcj0dgjTJ8hMPzxJR4Pur5L+/CuFO0Rmu8PFnggFaEhG60gG4Ex3AERz7sv3I0x/5jABHkRUbsxUZ0AA3QgC6UxL07CEuUiDE8EqfwlGeUhTUEFjCxvmFzPCO8xlTcP1nYAFfoxm3cxgbgxm5sAEiISIkMx/8KsIAKqABHyMhyxAB0dAQGuIALWEdfdEQNgEQwJEbxs4qGIBFM3I+n6MQJBMVQbMOBFMKqM0VrnDoDSEKVcAWG5AAUCMqHhEiHbMgGQMqkpEhIwEiN3EhHuID+C8mQHMlDJMktlEcE7Lmq0AoS8coDcIQ0lK5QvMCCMkWcjLupwzfMWcsj5C2V2ABIYEgUEEqgdMik5ACkZMi7TMoGwEimxMjAfMpynEqQZMdDZERHdEEDfEFKTAiq8EqvdAEP4MFo1AlKur3si7yCxEaU2ICgpMsbCE263Ma67EvQNM2g7EukJAESQMrAPMfYREeQJEkszEp6fMwDcAGHgAojeQr/yGk+f3Sh/tLMuctMzsQcJjgGumROFBDNG4DO5szLvMTL0hxK6lzNvmzN1mzKwZRKqaTKdUzMFoTBxqTElfRKZfyQ33Q/sqQLMJnGyEPLgsxJJriDOaAEQXjODeDPDbgB/nQFV2jO7KRLAZXO7NTO7awAEoDN2IzKqQzPdiRPLpxEvsuK3sTHTASMBcgSxJvJB1ICHZBDOqw+yLvG3LsDSoAEuuzP/0zIAIVRAW2AACVQ6cRDPETQBmhNHQ3M7WTQcnxKCBXJCyBJCThJYkwFe5SI6mgK1vgL16BMtPMosmzDbQO1I8vJ/LNP/IQEF+3P/ozRMG0AHEVQMs1RBPXR/wXFSO70TvAUyRaUUAE0wODDCsTAxw75i44wQ6bYQXazzEFpyyN8OhPNuEAVgC5I0S790kUFUDFdTdc800eFVB/1UR1NUzZt06j8yKq0TSTFintkEzPMUxfRUxNAOh/MCaK6OUFFzoyDAkogAQ5g1A1QgReN0b5U04zU1R51zV5lUwa9VEcA1l61VExtUAcVSU59wd6zUDvVUImhl1bhE5XDmbnATCXLUiOsOgNIUVmd1UYl09Y0x8KE0HNsStnsv+5c0zVN0x7VSHR90GT9RfNMUsh0DaaQGvE5IaXoUHYTzgJIjv2qRla9RoK6A1BAgf5UgYVVARjFQ3GFSgmFBf94NMkrFE8I7UVeHNKQlE3B7FGPXVCn9E7aHM9l9Tx7vQ0zjJn0oRq/UDn3DBYoojqCbFUBMIBoSIb/rNVafdHX/Mgr3MJ53DsYhMcWrNir9EWQnEpzXFcFVddzPUelLdngU8Cu3A+VLSEkYtmPQENKawKYhc8rrVlWhQJlSFgwdQW//MgtxM2GIIiBM7YEREAZjMShNcCihdNk1VRNFdlczdV3jVp5fcQZXECowFqZQdz1aVllWbc7+9DPGAIOzFbsC9RRUNSE9EsG8ELz+woBERHH2Arhiwjx67yiXcdy7Vs1TV3ZTNbElFMLbQjXSBBFYtn00ZB9pLQpDcUHgM//EqVZzpwDDriBn8y8Ayg3wasPIAoitHmFWlA2WgELAakUSyi/qvhCI4VTpTXXdP1bXT3H1nVEqkXZs0CiJGokZHHG3HXPEKWsbM1SfFtLKBCGFW2ACziAP2g1LSKmY7IpQjIdASqi/5UnAdKI8rtei+VYvhVMNk3X75TKkexC2H0KTfSI9fmN8zWTV/KB35nW3BXOEJXZsb1GNAgEuSQBDaiEqMoE9AKtlzKELZop/u0gGeYp/eWiDPkD6j0AGTRJvuXe7SzW7WxgwpRXFQRD4stEkUhc9tEqP8Kpz2muxt2xPy0A9iVYEWbLAbiDVDABHYWFAxgEReiBHCBjIXgC//T6LNF64S1yqLDio5NLsCkLLUV44cLL4R3uYY0EVtbkY9ZkYMCFymR9R2J01kdQ4mhln7AyJ3TCqkiQsxIwhEGQYg1D1SoWUTo01PzLZHxDA1LwAEdoAEdwgANohRBYgR6ogRnIAffKhBqTsDkerUX+K/YqrxiIsBVY4WCYMBFgsVp4BFIwUqeM1KSk1GOlSvKkU5bcjzKsYMQdhEhQBOD6LDoerxk7gRDoCxDAgFmrZCvGYlMcAQM4A0bgBQwggbU1XgoQgUyogRxQCUkQgTkLrs7qLBkLguEyu6NTCRG4Z0imAEvYYQlIxwoY5kdd0HMeV9clZJZkk6xdn2f+Af8z/oHOWrAf6IEYAAIKeAVL2A/gzLJuFlFCpdzrg98RWMsu+ARSgIULyEhINN4MygQhKAGYIJzAm4kQ+IFMUARJAOhUOERHkMiCJmbuHFcidcSFXlKsReRBOAGLhrDzsrITAIJCyGGo6NePXt+QxmL/MtS1HIFOWIBUSMe1NbVaiIAQ0AQhOI+cPoFI8GWfngBQ7ssbjVQGhVrBZdskdQg2UWK5GYQ4ljFNoGggCAFrqITy24+u3TGQRs5MFoC2JIC2NGnMGQUQAGalndhUeIRaoABF+AEgIA6cLgG3XgAIKEG5Rko85IEz5c5zHsxeNM9PXWaVNRrFlYWWmjLimub/qc5hxH4ExabkrP7drcYcNPiDsD5EIhVG4z3rEviB84iBto6AZnSAjiToGTVTNMVUNz1q2D2A29gIh46A54oAOZuwEoAxRSBsa3iF6l0AEEhfrCZLb2ZL4u5qp+qEVthhq9xCUuCGV6AAQ4gBQyAOCjgBSfBl097D1aRL1vZLqN1UZJZg8O5rFPKpP3Av8iqBFwuBJFCFSqDe/WgFj15s4b5Gr3Zs7BsAA0CDU/hlLczsgWuFDDqBICCOBRAB0oYAB4hrgs5LFDDQHB3WpizM7l4Iq8VB56mPk1gA9E5v9SZsX5CBwxaRjcBd+Q5F+s7W+743Tyvp/A5rLWTb78Zf/0WIgRAgDhGggFpYAFKobtQuUObMTl8l6geeUL5jaGUsC7mZLzlzLygnbAro7TiZZPpi7PrWZK4+Rfj1JuPuaYpdiP+mgEgogWAI7fFegBfwgD2USA4IUDyUUSE35l4kXMRIYiWuDzSEMdFyLyDIaBnI4YwodOianjYCyCtmdK5O8S6H3zOQgVZoRrqFW0uIAHg+8+HwAV8mBV6o7m90SIcdUyEX13MVXELuykwcDw1JCRhDb1cPdGuIddvwCGgby90N28ld9IzLvVH4g1YIczA0XvwdLxsXDghsc16QQmcfUxT4gA+I9kfl0bsWXAcIvkI+3DVLCUfu9kBXlT/Y6P+L8GVyF07ezRGRrtkUHwAB6ARf3uG9s8FXsAaFOvbgGIRHcIEX4IVNt4C55ve01W67flcMgGCCb9Yl1fMLbr+TiIAVaHUtAgQZkIFXAPGNyID4zrJyD8WwLdRdL9R7y2Q0+PU293hGaAV5nzDhmG5S0PR8n+tQl/ZjlXnXdQB6tFqmaOYM44Y5JmwtsgZYH/qPIPEd011br3jO9OqRZnRG7wRW6GmP5wbODoHfEo4McIFl33Q/DOpoT9vsxlUID/uj1rutTGqRiICYzAT01qIOLwS3h/hZhy6kh1xr3PVAZXpGh3qOn/qqlwRDyARJ4AxScHcISHkM8EO8JGbGt1T/wTTHmadTUmiMq/2I11GJFl57VXH7BGG3uQ99u+d1k57syX7s6K9v+N17d8e78Su3VjuBGOAMZXQBZj/8lZ/r1f76Y93URHTByBeIxrh54U+JBZNqzW/7h/eIDlZfsowtsRXhXId+RD/9RwCIA6lS0YCw4JW1ECJiSJLl8CHEiBIjWnpEipeHCSYsQILU4ONHFB9AkmxAgkSFlI5WrsTAYAKsmA54DSRFysWCBY9AtGqVYUFERStEhAhBwZqMP68qtqrlYCLUqFKnUq1qVdaXAlq3bjWCQADYsGLHjiBbVuxZAWVHsE3bthOrVo8EEjxg6Y+kECWCXJ1aawEEBx4w/2y0UNLk4ZIoVbJ0ySAmrJkDIdjEuZNnhlYRI61QBMSoNWtKK1mqlaEv6tSq+zbh6hoO2bGy04Jd67Z2WLa5y6KRUasV3VQHuP2hEEJRjEirI/59IZiwBY6JE588yZglg5cwI9Os6eJAzkc9M9SKSCHTic8UKMh4pbTp6eXy56tu7XornK+ycdPur3ttbW7pppZaI0AhTFOW0HWAXRFIIkImJdCXCggXZUSYIx5NR10Fi13nSHaQzUQTBJThtAAIPJkWkTUxDGXUeu+V9gh9Ndo4lX33PQBbbvsNuB9aQLZVYIFQyJLKb3NBwCBxFBhywgr07fQCLw5MAJ2GGyqW0v+HLW3HHS8lUnaTTju1EkFE3GTy4lGiVdJULbzcOCedDuV4nxFBCukjbny29SdYRsqS4AE0CMcNQpFA2JB8lixAZUYmbJSllh9ZxyVjjk3wWGSSpTKmCy48YmYGHkDEjYuKgPaHUpb4BEudsdZ4p2t5Anlrj7EFWOBZfxroEJK1zMWgXcUZUkIM87XiQpUXmpBhpSSYVB1jFTQG4qYy8UIiqOGpCEFEwXSWRGjtLbWirOkuRytXPPKpK1pDEkkgoLyO8MZDTYGwwAFLIprQCZlQsBwEFTarUWGUkiQtw9Wh5Ii1LF3g0pdgflpZeDvVAkJEa5ZglAztkSasuiWnxu7/VlXM5uOAQ9q2m68CjmCAoEf+puCSxUoiVDDLHWCwB4Nh4Eh0kEh7WMPUcslSY9ppu20qL5gInk4g1FIeRJnEoCpSo5VGislhX3Vfyivzyt/Lu9r7H9tEMgFRU63wy+QrTp4QTAirPbKAhRNc+WxKRx+N2LQOd9lSiCJuK+ZNVKfY1FMPrRBMel2/MrKcYmsuFdlaqUwg6Hv26t9/awfZRUQ97U3sXZEgF6Vqf0GA0YUQp0RpddM20OHDEDPtiGOQWcz4iVU3Be5DmawJBHuvuNfU5tFD1XkBn8M7up5ony0zgG9DhKRcxCLq5OSryU67RkRbwHvSDnsY8e+OTPwY/6cOjHixTVSb2RNEJUSoSNf+8CasSa+ADqGe9XDVI9rQq1fbi5kBBuA9iFzNUUyyREJKEAzloAYCcptd7QoTOMRQ61IrgR/TLnCB7HCqU90pkU0yZiYCysJ/K2CeUl7RFBoZ0IAIxBXpGGgWXwVoSAZAXUSCtTpGWKJuisgEX1CzgA9W6Uon5JL7LoUpFKaQhcK7H/7INKoZpuIhNgRCElShlKtlrofSQyAB+sSyeoEOezIr4ggkOJEEcWMBjGBEJaxhiBUEIW996cmjqjgBlmBKiyh5X/zkp0IvygQWUEuFTTBWJhWBzSElWEFnQtCqppjKjW/sXAIV+KOWFZE/eP8EEBIjwosKcqOWdzlODHqAmsy4wEK1s90jt4ipSK5kkpR04WS6lRPj8c+ToOTa5a5mygIioXNREOIC6fUuQAGIbW0xgACgEjdLcMMSdyGfLvsSgQrNzkqLvOJigCnM+KlwhcdE5mQqo7/LkNIhK3DRx8z1m2lKr5pkKwI4c8WyOo6Om2uL2QigAj5zmrNuesHbVQ4wiH2BcDCMXNowrYXCCxTTmInrFBgxmb9ljupxrSijLFawphOEoD1/IBlBN2dQ1zygCKsUYn9gRsQfadNXUYlbLS6HEAogJ51USQUFIuCo2WEEA1ZlpDxFGsl62pNTLXSABC45psbJkCfN/GT/CUoABIF2MqdiQ0IHDhq62LRtgdyE6FDVEhXwtYJVf7AGBUSwgieIQCoY+BkFIrFOwGzLb0MjJjFJOsmunhSlYs3kd1iaIqvFB5QroGlSWNVGt5psp665puhCVzpv4jVmRJIKnGrx14QAYQU96NlEMCA1F1hiZ4OQC1VjYlUGAA+yEuPqCu0Ji/rBIqxiHSvVyjSqntSijP5DTwhE8wc0kfatnfNpUIMkLweSl7Uu+5NUZilbwFIACILNpUOI5oER0eQFpLCEXiggLFK080KPhSxJJclVFp7UAZ2SwEDyeZNQZWyzcIrpPz92lAhwt7ulJVtPsZkrAG04rxDF41Sa/7Jd4wDhkzEIxiAkZQKr+s0DNFnAH5AVCWG5AAKpMPCVXFLPYqYQuZStLFjB+tz87bOlKnKKTJe3nt9aOGym5UoRlkBUhopuvLbBXgMjKpVgFScEQDiBWk3hAY50RMUYmK8LJPGDHhhinQfgb5Vikh3JCtjH9SRwC0UkgT0nWMGkWGbVHGyaQShvBWpdDwVg2mR1HaFzStCBQre3q5aVt6h4NYAYQtzX4iDlFaSYQNE6Eh1JTcADpJCEEGpwgt/yjaoSgAwLjZncAYeospDRwJ75nGBQRTfQcHJQoW8YgkhwcNGMdjSk0dZNLHN4XvO6ctsynV5zcqNfpPDApDig7f8GQCI6FjDBBHgxiBzMIDl/2BcpBlIlAwtvuXOmbFfbfWtc53rXmfyz/nxtGgpcV9ghGISxS9Zosj1abfFy6Cs//MC1YJoqgBnRYDii7Yl/pCOQADcIauCEHihCEr/hF38l4AANkBwWGpC3u239RZPXe9fQZVBZqRsB8sWgBIpQVcAFjmxnr4yVrTUvtNkibakcwH7YDrW2UcABFKCAJN12QC160IOhUGAQtVAQg/q8Z5KfHOVej4kGRq5rlxNZszPMwCB84PEIiOAEimhrzmM18PsUXKECmg2lLT3Ubw49KuGOVNEmzvSlc6AB2hY1JDCwgBC4PRKD+EMraskgGyf/eOsS4DrYby08kucawWOHLqCN3JQIDEISbb7a4+N+bILrIKHnbSVeHxr0l7Wl71GpasKsIHimD37ihIfEBB4RAkMMmwKsIme1iVV5y5fc5FzHfOe7Y++VgmdvM6zFzBmvCBEo9gCqT9fcXfPooJ6XiKZrbZb5XhXcBz7pKHCFK3jv/vczvdtnhnFi2SPASiS/X31OBfNdHq5xXecBYJ+BXoOpCNpFgiFkgrgQxSAsgAV8X514Qec8wBD0XLMRSeztXfmxxSSs34UgHdPBnwmW4PuZIPzJHyR4wAHgxXokxVJwAyNk3f8NYOflIIId4JjAXAKaRgT4wJMEgRD8wAoY/0ItzA4kUOCcSMEFZmCHnd/POdSyyYsniKDfTAokuJ8KdmEKduEKogDwkUIEFIXxCRA5Kd//DYQOjl0yld0mWc2gKUomCEEOCIEiRMC1uRgT3ogUPACGQaHZAN3ruZYHsoUarJ+VQEf7faEKNp3hrSAYmiAHQIID9NaqXE7/QYChVB4A1tsOkh0p+GDVlAb2DYJe/EAOOMEK/MG1ndm29GGNOGEg6kohVqFQcdMSSNkuGgATdAETyAFVNMDBMGJHGF4JnmAFSEBgQMwWOuIjNt0ELIBxkEt7mBOxBMfyreEbrtQYpQjqKUoM1MAMBIMeCs18QUApyeJy/GEgDsAAsP/FEuhAF9SjPaZBIpyBPu5jIiQCGvwjQKIBM/BBKHBCKBDkOSyHBQhGRvgNwpBZ0oUhLHCGCAyCgvCCIzQANJ5gJWIABKiCGSYF/2UjN4ZiN3rjGMGHk2TCE+SAJpzjipWaA/wZO85HE9xkExyCTh5C3GEAQzKkf0VHSKigI5yCEMxADfRAJszYAcBCBXDAJJLEQlLjqiCfDXLjARIZg4yRqyxgCfxADbzkp8XkfPGCeEROTaZlamDAtrQlQzqWdEQi/HGAR9YCNqjiDPRACVDAAvACBkgLCvDASCRG8FFAEhzFDNagNnIjApaiaTxIMDxBCSQhtmFAqbnYAmwMD6n/JWdeBSm8AGhSybYIxt8QjUfwXvxVogfUQgw4gRPUQHK0AgTkgiMMDkhAIrdNACkkBHuQRg1i5Un64HRhXyR85QkkoUZYgGVi5l+EygR0JnQ6HH+VCGiOZkP+F7R8IQcspCr0gBOswQz8gAhEwAFIwAVUwIZ0hEcmhDUshWJiJQyNonB25SCIQDDEwCCQAgZYAPD4zUz+BpkgT3QOqESYZS/xV3U2S0bIRCrwwiI1wCNaAAQAwiqCJ8dZZCrAQkZOR7dNAH615yauIQxlY5m4ShCeAB5aggMQTX96wAs0Rb+MygusI4HWqCxAwCMcKAS8QIPGmUy8YC0cgIMaxgk2/wAGPEIJzIBrhmdFWkKGQgxIKI1yUqMMjORifopKoSQIlMYgREIw1EAIHAAGWMty8gIIRABguIDchImNtqks7I2O2phbxgQ3CEUktMJFYIBHmGADLOQfBIFrOkEOBIEiYCgsnKfSqMQ0Gp8F2RjlfUp8Eotj1mdLhoAEVAB/+o1ZSpVNPEJzAIWb1iiFLECc8uhoOgA3nAA54ucjPOlHwN9HHBYgeKcTzMCgjqeTHqrvMM0EOEArWEMlZOOjMo6ktpRPMFUNrAE6QABJYQAspMIjREAtpJsLmMZFPAKNhip0ygWpZpKYNKgEMII1JOka1IAITKsEEBd6goQj+KoikP9jrcJmmzmpBhDXSoTITCpF/71hpOoPT/yBD6gqeIZAhs5kKwwCeWISCHjc7DyCgGordE4ACMDpvXlrKmiAJSjCDKyBE8QABTjsq5HU0VTABEBABKwAOc7ADAiBuS0AAH5RKixABFjp5PVLfMrnJvVVwGpcLOSAIbCKovBl1FCjIbTqC4DACywhxEYnL3DrgVafRTAAyR7ArH5nDSChy4YsxJxEux4ABWgCualsD5yAx81Fn5FCLbSnBdmsTYwozhorwJ6Ad65BLORlMCiCK26LC2QA2S7ATFoCL5jA0g4oT1DsAXjqtOppn/KCJTzDKnasx9HFctlOBTCABDxCEuD/ZQ7UAKFKwk2Z0yNYwlHwn2I6qphQxptBbWlEQCScgCrSrRNogiT05XwdrevUApXwFi+8wOAO6McdaLRGAgg4gAUcnglAwCkEg2vWQKEqyEAsV4C1qweFgOYW4YsUn2ikYTZWrKSWyei1bhAoac9KwqctJxmuQCQ8AkboxO72LuHKTf6chyG4wJgtnTQeQAg87g/MK1103Qo1F9oagibUgBDcVgycAFEY3wzODbFkEomOiqv8QZeeQBAk6xrkwB+sqAm42CO4nWxy8CPMhPsO6E7UGCm8gn1KAv0aBtM1gCOkwh+sgJLOwFL+gfO+rLtZ0gEogCEEwRNogs2BjA3X/xIDZ6MRf6NPTPCXfmcOUADx+qQLRMBeFp2LAocIj3B06kS6MYhvucCKvmrTMQApFEIwKKkQ7KUNZ93l5XC+7kUoGR9pkFMRGzHUzhDpge9R1uoKWAIDGGwkhICTzkS1quNoYTFngoBALBcMF2pfPiiEurADLMCsKmkPVORS0MWrMYAKPeviAXF2oWE50SC/5ATM7ZOrmEYG2E0M2CG55YAiVFstSAIQuGJkQGsrVAnvGnJ0WoQ7LfLHBgZxkYQjmGUkPIHKJkcERJ5AZDK+4m96KDBF1VIfARpLhe4pZ8AdC9YPpForl0BeAJBAOAAmXd22gKoud2bwkYIDuAQE/P+BqgTpjRGX4LSr8PXAynoz5LksAIZdTPAC/jJPBLQKRZETV3IDBIfu1ZxiYj1JDGyzkl5wJgCBNXCDAf7MtIYJ3J2zWsICCASGIr/Cl0WARdwYSQmzWYZADyRlodZCtXFjKxhFQDvPUoDuQFuzOcUW2i20/xDhxpabIVjDDR/u1Q3EAsCKRu8yMD+rJRzLjI20rq5r5aaCJSTBKseAKEXeHNeCUTxeDrnKQFfEQMfWoJWeISjCXmgcK4qSDQp1wuLoURPowz2GVEsCKFEAzlyeJgdYdvgzBTT0CRjf1Q00KladXzlPT3z1TccWq1AYBUiColBwDqyBJlBAJdRgznD/qSXMjt++9YBCa4ZmhwQcgDWcQAwg4Q13nSaDSB8L35qVgOOxCvYVH4Wxig41UU/cNnUltGls1yCUHgOWgHfOgCFg3QXVgvE56mZydmfCQga0KruF9h+IgCasAAWEDyajdnO1M8r2QM0R3x8vmV+9hw6JdULfFBCSXmIx4AoIQbn+Qb8cACNwQ19JgjXQxWYrd3ReDS+DHQ3gFxSdnvYu3w4+giLcVgmIAPGtB4UFtF/Jlnnr9tWwSgag3SBQgNopyno7gRAE6zCU05lEAgXQBSlwDH5LhBZIARHggIrHlRIUARwYwRDogA5ImQD8IhNAwRsIYwFdTWakmwAKhzsH/wPefK72PupAIGkQS4IkrIdoMHh4mzdsSzg2U1jpKTmxDVIP5EAOTPQpD4KqLDO0omWJu8GKc0VPGYEOzIwB5FE8snkelU6Ob05CSytgZCiuSTUFrMAPBMHptUJF9B/MPYghLDmiWcNsG/p2+ZWTLzjppd2FE9uwHUsQ5EArYp8I1MAeV7Q5KzeZx5WZFwGMrzk8yp4h6kYihk1sSavZfqJwvIIh5FIN/4afh/UfgziiVZ2hUzmDMzqV9/ajM6AhEJ8kIGx75dKwJakTZMKCWMJzKvcX4ICnc4USGAEuTmHCGQC+lIx4UBd53DCrM8IfAEEwCMFSWp2s98QfgDiIW/9DbyMs6fF6u/f2khPblYuAvbudUVxdOanCzpi1JphxfU9RRp+zFjyZVvTUEKQNpeXdz4HFqcvKzwgaeaw6nw2HNRR4MBz4sDN4hUdVrr97uzf6klV5vbddvymCYmHdKIauBBcnOf5ACUir93H2FwAiTxXBECxBwt1VB07azEBBL8jKiBsZl14dvyRYQdgFZ9ycCKiKrc+2BCNsvLe7lQ+fIdw7lARDEPTAD2wNZf9mMoFHaQACfLHKwOsyEjyA2q+92kfBEETQwuciz1u7jtMJheyN90rwxCefcDCI6IoSYLG7k/vV1JP88N27ia2ZEBSwEUp0ZfcLDXhegh1uBDT/YIlrQRuwPdtXwQCseXilX71MoRE9/I1ILN6HR1+RXrdrb3y/NEUZ9mH/RqNXuJVfvVlrzTbXQA1srhBowtYYxSUXiuVBjUG0gg8UlrNr/torARwQlcIbnOiX+q/MCSTsC4NRjYkO+00dtjmxiqQaNASL2MwpeV60HRSlmq0iZQ08QRAcsGcgZkuvsYFJxpJYQgYU21HXvPI/APNPWVE1EEAIGDFC4ECCBhEmRCgAiiyHDyFGlDhRFohHC1y4IEXqwIJHlv4MokAhQi2Tf/4cSLUSwoGOHi21qhUyUiRDijI9mbFzZ44aNXoEibHiBJAQFP5YUilBAyynsBw44AWB/9SCVj4oZtW6lWtXr18hankwluxYJUaWCFA7UK3AggfZKow7V27ChmC3XtSocePGjh8jjIwQoRUEDRIQr+RY9WOrPxRsnggywwnlnj979NCUqYSIo39eqUzllEHpp1IhLAAxCG9r169h41FStmyVAWvfsl0LN3fC3nXhjhgQDbbEBRg3QlBOiqryAxwXHDAMq2lTCSypenQMWZEmyk4qz/BZ40lQTStKGLX2ipvKprBKm5aaKjWIDBiK59e/HwltskV0aGu3hXRzi6C3BgROwUn2k6UqjV6AALuVKETsPfgYcMoBCXihjzGZfDCkBCHAC0+8HIQQoodgMllBEUOSkP8htJWaii9DDelzAYRaHGnQxx+5OsK/sYoYYjfcDJyroCSD000u3BAygIkGeTmOlBde6HClDnlBzAHS4AvTKQ7py+6RWiIIIQbLTByvPE1iKEGRz5RKRYKn4tPQAfo84hHIPwF1yIwhHzgLgQPbQtTJApd8ksDcIBVuSv0meGQjLFPhRVNeNowKT/guME3DDp17pJUIIlmzxMpyaJW8H4JYwcUQrElqKadCDdU0Ul04s8dAgd1PNkKrQFRAgwREcsAjEyWwrrcGGIHB/Cx4xAXlNtX0y6e4BVVXDcnMrpUMUv2OJ/FqEOKJH1js7LP2IGAK1zyhyvFMD4LNtzghh7z/QgcDkk2WN7roSpDg4H4bYdL8rL0y26i2JS1DBnQVdUOWOpqp3MrCy2GGn8pj8QTPam2PBsQwvBGqPVsylRd9YcYrD0ILMOK2gBU19kBkI1WQybqmLa7hLLXtltvSLkhaVFiuS4Wjj8jNZKc2fVKX3UyKOuoVpQ6g4UJ6We61lpdjLpur/oYEEEqBeYYS2bedTPhZhBaGDSMIiIa42/h0VVq++Z4+NRKpTbxMxSBEnnM9pWjw+usbWe4zFbMpp2hmQo0Q2GBlCT625yaBWzLo10i5Nm+98eTbRsj3dLpPVKU+1+Of1EWcM8WTYsS91G/UFAIXrIKg8uEh4tc/fwN2/2vJJA38eSHnfU6obtd4gZBTTmHx4FMM/Vb54pb6HKRc2VsV4tV250SK63g1eM/7HK16hHjiLx+y2OR3VvRYJZ/d3DfgRtcaDywAb5zyVOpSlrRvjek64LNELQZhiMnwxGPjUVEwgoEezyClEiZLRfuMxqEPyW9+lcMCoZCXPCTpjG2gU5AL5TY9vGBgAaTQlgO0x7vVga1pgQvMTTzWE5+gqDy2K4ohKLAeeJ3sayubCvBaQcISmo1QD4iCsfbHPLf5LGGNcuFCBjAAhjmMUx7IocT4tkCnaMBDfcqAJERgiWC0io7pIk9QMpiez1TCEtygwUruxK2owK8VC5ii2f/q55/MeU6FcUnU2p53sGaB7jcBxIulsgSxM6IxV0v7XkceGAE4ykIRQvwJeYqYuBBIYnG6O0AgQHiasKnGkIeMWQoK0K8AqVBZj2zhk+Q2kCV0Ln8juMtrapg37eVwAjbqZKgYSJ8DfASCkRCBQy5DOxWtaChyAsJIktKeQNBojU7MDghAYMuYCSmXY2lnCnmpOUbBDWFwQ9AXFSJDsFzKgBGbGNIoRjFoMk0xHRmX+CLhkBWcKF3l6QG7uvkiSXCQa3a60MraCIJWqBNmDyjARz9Klij4En9bVB5JcRY3enoRLmEsTipckEkcmhGNaVxgD6d5Kh/U5CGzM59DERf/UUNEAilb0x05BbmnqrRioxwNFh5AGtWPGgFgOItnglD6P0k6i5KW/IoDrmVAmsKnmavrJHUa6JIzic8QlugputSVGaFk4nbqqZUldAcBJgqyQ1XRqFODlQepgvQBi2Sk5k7qtnuuDavBzN9aiPOaCRCwn/50pkAvAC5pLuCB4rvmQxZavjfFIAYtkpMIkFirDkrHohfVlF+bClhAYWGwH1XCv/T3SJ3tdlEHMenAPvebY7omrFHxwJcmUNOAWiytH6HJZ9+KGXZpYjMlOIEiUJvEP3RQd3+U11Ma2KvYyhZIJySsRwvgLwPkdnlWVQizJnnPgRXzZ8NtTQ21NdbL/1YMcorRjigjIYmIlEA8cc1gi9AzshB8ZmvtodBFUbNU8s52LP1BAhJw8IAiGKCqJWVbpHqjPK7OrbcF0edXTFc0p5Q1Vwr81mFcdyZUGUKKDhnEiS6IYPQo4kVHkZElKvpdPTnNVBP+Ux1wcOEkJxkJfsCiVT3sqGU5ErjLO9gIulAcfnpKe2UNqItN00OPZABVIqixQ1x1uNIS5bpG8fF2+ygaIddLwkb+0RGQ0IY877kNVejwk+cpYoRBStCPciyBTuwVXtiwn9pjgJdd/OKV5PS5EzlBgR9a2hJYF7sLBmeDXfLBi8Ji0Vax84+wUIcj1KEOVGD1EfrAyydndf9n7ZXvSnu2vDAmuisecNgBvYxZBYZZmjKWBE8nUgOfrCsY3WyzIY5ijQhstz2iASHkfjfeU+enBUfw9qpXXYc+dFi3vmRUL1fIM5XODasDyDJsMEBGy9p02ARtGQQlQWOKKKJ87MogUbALBENMFDR8dLBFMVQvHW27QV5IARYgHvEUxBrQjWxbgTDuW3VvPLEIGwCvuxJTFcOCxY4wOZgJyhGQsFUryr4ji3aM2hAQtVagvlWYMrToR+CL4fkxww6AHvQdkIEMN0seAWQtaHPXE4bx3Zx9WyPvp7D4Aiev93VIIWMKDFwrIlj2ijgjJ0UYZaI17+NR7QQmUkPgEbD/6LnPhR70FpBhBEiPZ84OS2XfQm/jJB7BG/KjkU1tK40mN3zSCJpTth5gK0JAUVAiKnOa/xivrJWXfKpEtre/Jg8tiDvQi05uRp7bnvDN2XufN8liliE/VMlb9rhn+MNn9joH6KxNuvLTH0R0TkfRbjhd6d2EwwKmwtv8aw7xedD/C8pX1d9jE9u8vXdcLgaQQ34cwJyRwwcDsjc8AyJniQxAhgJdMQQRg9Ci60Kb5ijpYLWRGqZFG//4rlE+0NMg+ug3spdvA7H/rUy34kI/HCGssKfLGED2KsDqIqcVBmGnziwrzEcIjKjHRkIGQAPIuCGvTgaNHIAq6u81vOD+//Yg6QCNhdpGAFVPvpynLfSjASgLeyRGARcwVJRqrXDPK0QgXcDOugYuiTAQzqrtjz5oXmDhBVwgBF3j55RvDPTPc2bN9B4L9fTuUYoJ8PRD8AyINLrP5CrgCxcQ/FLB9gIjB72iBM7HRYbq97YGr1xpnO4kTxZNCVujCe6P7q4qDyNJsX6G71RvALhgP6xHBiegC7+QBL7QERhAAlID37gOLFLkarIGCF+Bjw6AETzo8naFFCaADvHi/nYgDfLQ6eRpUUbvN7AKYRrEaV6P+7ywAkgAER2B1LKumtoKL0TgguIE2pACzlzJJRon7SRm0TTPE7tiBJVPFEcRkvIut/94o9CaJLGg7jUWTaa6zBBhEREzawwf4Y2syTWe4AmE4roiQbW44RxdQjTsJJACivjozxi5ogk87/PGYACesONkTaWUzjdIisoEIhD3w9c2hZm67xBjsQK28QBOJd9CwDUUQQg2Y+y06xV+kUJErUaUhtSSEB69AhnlrgVaQBmX0dxQaoWkT57gSwAMwEcmAALKqMsK0REMUhs/EAdFIKFcA/LSJwNDDZDa5z36Juc2kiPj8fNA0gmX8dx+Cd1OatCcEQv3wwFewLgmoCqxkQQagAQUUQKybvysiTUcMlZuEilaYYks5GtQbtEcgCiPMe6OciSnrx+xaNAKLd0OhB3/fMS4PKAqC9EQsTIrZ9FpLAHA4ug1IiEISmCoBmFrgPEiJybSoGnRSIEti9ItQxJgohAKTTGLWjDj5AYq94MXzMgqMQADTMALGyArtZL4FsAWT8CtXKMWdlESIoA9Qi2QuAcyc64qKJMrPFLoLsHo9g+xGGskUzK+fgQS9rI0TdMETlMmKyA1AbMmM4CtTgA2rGFW1Ofg3AcyK2ZPDiCdelMr5FH59uAe4dI4EYQzR0ANfgQD9tIEmvM0LeALIUE1EZIrHyECrBM2W0MRtBPUaKQ7I+1Gaq8VfmU8KeI3hU4k1fNBy63W1EJKgGQ5TcACMDRDMRQSsHI1x3Awj+0m//wTLxShM4jqD1qhJ90njfKEjVKjFXhOQRe0Ce0RQk+wveaSM1VSDH7EETygNC3gQjW0Pjk0FgPTVADsJsCyNYhi4AbhD6pNr5iiRmyEWybNVCZHRikCDywzJI1z+qbQ1sC0xNzzR/jSOTUUEiDhC1OTJhsxAnbKmgSsNf4gE+bkROOMCOdsjdqnuWqhlrR0IuxQ6EAyFNGz+WzNJJty/4zpTxygENEUTTEUDBNxEWuxDG2iIVtDBGaF4M5OHfv0J9GKjVzngQA1UCUiD5TvEjITURFVQotzBCgUSEwAhyDVOWlwAR0hIUNpJCIhBKALLFpEooqqoiwSMZC1aTZLJv9OFVUjovPoUTidz1VN8r3aAuSo0VaZE1e9b1cTT8YGga0UwTVK60VOtBUqryctcl3HMKcyoFmdFSJUlVBbYAxaFUIP61g+jkf/RFP2kjSZszQlTeVqgcwo4NiuEy+4IYNOgBcXZwPTUUIqxCKh44HeNV6zwg4LdQc8bwx2KSn57+7Wggn4tV9F81+tMrnKakyu1GIfMDK4AS8GYSgUjCSE8ACGkF2lCZQKlvEwliJ2ARk3lgw+Fl+ZUn9mFVBa8iX3cpOiAsbGkLNkgj+PLRJOwGe/whBodoPM7lPTcV3TUTsKthh/ViK+YB5BEgvIwEE9jDhRMGAiK1A8wCUrC2L/oiIxJk1sB2MQQvQEJhMsJAPgoK1r0TEdRUOvOOIvxiUC8KNss2IXzAAkU6AFsGAH9iAzWYgp4UtKyhRYqjFbrkdTwBZnHwhNRKJv37ErMGjHVokk2rA9jkolXKIlwtZiIwASHHcr9CBysYByd8Bj73U4eYkJOjdYXI9oNmVdE3cBuCEmUII/faBvWyMG8ohYza5wDVd2XYKzbLcBcpcrdncHIK5ji9ZoVZIJRCFmNEI5lINdqWJ7m1cm0IQ/IcMQbmJ6/21OJmoQMFADGeEXs5dnCzYCvvcr8ODnfHcPahRfiTd9ywZ4+oJ9l2N5uVcmnjdcq/Z+8YK0WLfsCq6P/7A3e2FiJiIgAwq4NfQAD7RAGnRhD3QgeAni46CgeMvmOPiiL/oiHR8hfl+BhPdWEvJNBOYULEgrTjqNAp40AyE2gLeXmgZDPE+4OEJhEpzhDaCACciNCbpghh2YeIAnIzJChJkXyFqhh2fiD344MrStK6jXiDfIZl+32gKYeac2AuA1ihX0OI5je1/iOD4iJswYjUPidG1CEbD2K6j3dnrMGmoFRf0XgF0ifk03S/E4UD1Cj/X4Ih7hjy2hh1Higvm2JkQgYTe4XeTE96YtjiFZrR4IjRm3klHVIzb5kjd5k8lYfj95bw/WJm6SXGGuYVv3k+OYiamJzAYBd2FZS/9lWZNrGchiApdzWSTqd5RT1ysUAX08o/0ysI/SNR25wYkHI5kDtZY32SL+GF3L+JNzOTBCdJRf4wRM2QIHoZGdeQPlmHRBYjBMWJxl9BHQ6Z+dOSZM4ozP+A+qEzJ4eYjxogRgzgdRGSWcGRP/t3YdYzAikJ+J8p9BIKCZSn4LOpoz+ATuuCsooNmwRvIYGSXa8H/vOX75MwIoGaMpU6M0uqMH+pNJGCUI2RDc+TUGQShijqiSqDaFUI6Zt3lNdxAaV6Yp059bQaNs+iTU2ZXpV5RPQKHx4hV+mcdmjpVAoxL91yUwEan3lqnHkxQ6Oqo/OpcHuWpFQBHIFiwgoF3/TgCYZ24iKwFdJfoS4xeNw9Wse9MF0tqj1xqUd/kmcPI1IACoRyabBeODP/Ucz3HlBoGAAZstBbsWCHuqqZo/Q9ma/DY/mi3BPKPsnrQNz26sXTpcR/SyjZEXCFuqn5eqwzWUb4KUYWO0rSub97fm0LVwGQHITJcC/ta14dEBBhqaBXkw9haDa4KnExs2SEtO1q91tQtdQVi1Q0kk1tK44dEDBlqqp425mbu22/lq9WO6q9v34FgDuWEBxlomwhUrvBseMSC8z7i8w/Wld7qX9QPB6tozrDuV3ZulnVcklrS+6RAS5DcDQJl+a1uanzu09QMnYg7aJmoiV9rAHQPB/xXcGBtgoB28uUciwkfCrUugQXCC03psfyv7FbBbsvuab2vhwz0xxG9al5F4JHj8sP1bP0LAtDrNurs2u5v3FULCB9bYxjdPxI0ZwXt8l23CENB7P2qBM65L5oCYDUFYsntVEi6ayXvOJEacfnt8ooD4uXt6Pw4Ay3vMulXa4CBWoB9DEqpZzMeczD07ynncrU8guvOjza/rRTB8JGoujpv3y2Maz99OxMP1zGsizUOAp3F7P2RFwYZqyytbiWU8JsqQ0UNQJjLAmE88wCL9V4H1z4EkTkaG/YB4nrf57LgZjXcK1OtP1P36YCVhwVD9V3m6BA55PzZN5u66xAvO4P/w+RVe1taPT6MGWJqBeMGknafX3Ed2W/J4/A80m4+6vHlDAoiZffN2hIQlXNoXjNpPQFN/5LR4PcN7EcZTe7K/HavD3c6c3cxRfdInHd3pXT9uArUinfxUutsneyb4tt57zlSGe9f1XeCovUTDvDgUQcFWKcBgHTQke6L7+mARnuHu/XQXDAhEALVGfuJT/E8oALV2XahhvRbc+xwxsZO/veO3DZ0M/mAnXQSAALt47ATkBFAoAJhrYqhRoiw38BcxscP7neadyubRGDJCYOffuudLIBOC1UeCfsEyfNPhfaLFmnTRZOmZXp382STKEFh5rER9XlYsG0gkQX95PIn/G2yVg/tUBqG4xx6wNrnDKWDSqX7tq/4PACUC7vSxHXmJAxipB2Gk876EHOA4QODp/d66Nq0EVoCuBP9PWkERLD6Ja8HmxlBi21Wga7zxnap6OOsPrKHvgWDtZWUFSisGyu9PIkCIkZjA46wnaSAQmqZl/sr0OcppeuUVAiPqT+D1Yz8TSgvof3AwDn92W4spKAQ6QODOgX94pmKpVD/qS1RW6Kq0MB/lnbTo40xi3Ydbekgjrt+WrocUuOEVVp/7j9/yZWXY/8TTUMLlH+E52IdFIUdTAOIFL16yCho8iDChwoUMGzp8CDGixIkUKy7E4AFjqgPcXsmgICmEoRAk/0NEImlokMWGIiINGlSrlaUDB1JJcACLwYWdjnYy+MlggoehGFYaPYo0qdKlFCdYsOCIgQYJNC1ZeoW1Va0/WyMMkvSHaa0QFGDWsrTgACkIEmC5dQQ3LtwJGOpiMFHXEdO9fPv67fsUEqQKUd1qsJkqMSm1jx5ZqhWBAoWlkiJRiBATrdrEDoLKhWsCtAkTT0uH/os6terVBV1ZECwYqiMMQXE64AVhsYsFj0C0ygBSqSGXXDMvgMC2M13aFkJjaP78+dPRzemyvo49+0QTsGPjxTvUQaqBuEktMA+i1qBIYY/+iUSca6tHaiHYdLscNHTSo6nzv4sBXSZoR2CB2P9RV9p+EyzowW3kvQABhAc80koEkRiC1EmSvDTIH3/ItFlbsCw42139jVYXadOliOKCQullYIwyJgXJBHjd9ZSJAdI1lAcDvQDkbgtAFokIkxklgiGSlBWBh7U0dt54+NXl4nI48oeiXXZV6SKMM34JJkMN0JUjgCjeGOCODtxGym4UrqcIhiu10tKSHXrYikxpkSIlLD3uaGNzWJ5pZZpUVmlCA2EuCiYKeC14V6Fa2vXoBGvy8sJu6kWiSAlG/VGnJBGMKp9mfI63pgNC7eifoDc+SmV/ZgKIIwqM3pqdK69uySCXdLnYY3gDkQJCBhd6uhIFw0Wy4aiYydTYWuP/DXSbB0IF6up/Km4raHPdcgvJMriO+9cG1aXpq7XXAsugtcKS8kgtPohQgkoWnQRfWYM0+aFVaR2AHAS8NKgqpComGFhpkLzGMMKBLVwaB9OQS7FSEG9Lmo6Q/rrcxlX6+MIBtVBAbwQrDTeIvqNuFVNjNAHMC6oFs6jww5BwIJgVsHHAgc45w2aFz4K5UnHRFnFQ88IQI6xiXdlSGaCDLqhnSAntVSTJhvrua9Z8aPEmLS9rWosBXAzDZnN3PK/NsxVtQxL0zxYQbXTdD6nAHdBCd4d2bAm2iBHIC1QYyQlHVkRBCHbuy28tT1r1yJ7SpuIBLCk6onQDDUCyueaa/7MNeuhu47zwBHafzhBecIOOgug936x0gjv6yAu8hJ8QyUrvSfbSyo7HBO0C55Ei7Zojmu0Iw543gEIDPGuOQuuth872wiZ4QDfq2heUESQo3HDDBuGLf0P00XNgPtsNB9ggbrxtaqRRivdO6u95zkffy8TLbPkEcFUAwAosb4CuaF4Bp8ez7uTIARbY3vZQoCoTjG8DFKQg+MBHPvF9L4HQEUp5XEChDPggBCLI0Ib25aEMOE4rMgEBlGiCnMSILSc5YQBcGhDAAeqweRzY3MXAAyQHag8SYsOAFVxRQQoiUYlL3AAKDoizqA0kN8JLTwR8YAhFJCVlHELhCkFgFf9LRE5ykxMbTmr4mQA6IoAkIMEArSeU9hFPiKibgEA8YAEOuKKJFVRBBfcIyOY54japyI2b0pOBrxjiBEx5T8rq5zgXNmaMMEzMtFLllhpeIC6b3GRPPBkXKRbSPI+g4+k8QAqBOAV9gNxAE5EISFdozhGwGKWQKFSLRFLgJFrsi7wiEQEV3k+MkdNfDMcjgZucMZM1BEoznQmLmBmSNyAwpd0csJYXOAADnHtiLL9ZwFlGEwK37I3jvPIVTqnmdxloISWJRzz7JCaZyXSABuzJzHwyM5mpWEwV82TNujngPALLiCMG6E1XfKB5DSABLctzAN5YwjfnTFllsPMe+bj/TC3xtKQl62nPVGlAA7AYaUmnIgHFTKg3LAyo0TywABek0gEGrYAbddhQwjAgpf5sTJ4qOggfSIKRBHpMnr5WH4/ahJ7JHKlTnUpPlTbGEj+thUuLBouYpnKGPwHlZy7AAFjwNKJTTU8u0SmJEn7JMZP8lzznSU+oSmCk/CwkWX2jla1ctWggIKhAzJjJn9TQMCnNzV3xmoEMeMUHFEOLv/b0VrgiRqULmOgK91q3CDxCpvYZSFOf+tSU9jOi1DQrZIS6vWgmxj6bGSVNiolZ7Q1is5NbKlOjqtLDOi4DcoqtbwOa2GLCM7IeXQxZH2Os3yo3tiPJGr/+EMYwtsJDBvBZbkUCAgAh+QQJCgC6ACwiAAgAAgGrAQAI/wB1CRxIsKDBgwgTKlzIsCFBLhAjOpxIsaLFixgzatzIsWNBLmHYsFmUZYtJAChTqkS5JcsiNmG4eJxJs6bNmzg1gmFTcmWClUCDBnUZM6fRo0iTKtXFBUxPoVCjSkVJdKnVq1izCnS6ZarXr1G3LAqjtazZsxbBdAXLtq1PlGPRyp17dudat3jzpoxLt69fnGr1Ch4MIAHfv4gTVwxMuLHeBFvIKp5MuSBjx5hVBhAaoDOAzXtlVh7t93LmwaA/s00NVzTp11pNn9bLemptoAkMu4bNGymb27OD613Uuzjgu8K/Ase7XHXKBGyMS+eIa0ry65xtO2cpebr3iTp+Yv8fz3xz581ZvqtXiEsA+ffbPzdHWRty9/Xrv/QRDz/5fKig1Zceft81UYQO//UHoHIL3pYaa50lMMVuBPL2RRQ6KDieefEFmB19KQUYXYWwNYFEEQNo6N9KngHFoXwdmvfigCRW9kUbRSyh4ooJbvcgi0FtQWGNftXxQBQ67jibhy4GBVyLUDq3GRhE/mXike4pSRuIC2ZXm2fnPfhimCNWKdcXSDyQo5aCvRgVkxCG+GWYAYJJH41mlmVGmmuyuSKQPnIpo3xjynkeAHjmeZUXBTxwRYZ+arcakIeGqNqgUGYqY6YATKEoVl484CikkTYIYIswOqgZfT/WSaeUYRL/GoCnnyoV6gNKDNFjqSB6GOd8droKo4+opopqZ1vUitStD9CxK6+X9uqmpYGmyuqmdGYbq5z00arsTYyKWgQB0LZV7LAOnkvotYfGCua7stKZ7Lc1SSHqqOW6deyPLELIpGbYBqztu+d5Sy9HaIqaa76rAsqtoLDC+7C78Q68rcXIHszRlaI6my+wq8aJLqXBHhvvtdSK2W6YBmtsERKNYslweZyyajPAxl6KbcWvYtxZoi47dMS9C8/sJGcrC1usrwTDmy27SftcZtANMdvssxtK+aalbtaptazsGutu1D4P/FkZVDf0xb2OZmk00tyKvO66Tpdt98UCFzxk2gWl/6nwEOQlKLjXDfuL6coVh3334tm2zDdBQ98bBdaSMuhwk5Ta7DXeTouNMc9m502n44/be++jp1FuKuFfAszvr5uTzfjsYVL5+EAcd6y6V4Ln5W/KPY/9NNQ8gy774rbfbuTpbgeeOrFg3yz64ZtCfbfx2pLusun3GqGg6pWSjDPitJffdPkJAO2y36JeQW5juy73L6B2fj0+69gXzzj2ZSeQfNBYYNsDvHed3cUnbCg7YAKH1zP+vcqB5tOesnLnqPdJxYBdAsu+xAY9gXkudOYLIZ3QFrTlde89PZJYwyb2tOm5yoUinB3P/vctLQjwCs3DTPxMhjmmvTBkFktcDP+HaDEJ5smEHYMPv7ikwCYJ62aK86HdIEhEn9HwUzZkGw5VJD/7eclQ8iFAAMS4Lf5REYbnO14RD7a8mFWhgLwbH9eW1hkCGEAHQzBCFKJQhSL40Y9RQEQfjJCGAQgAhGf8XBXpdEUzaaFRMXsA4HRoqg4Jql0RG2Mei3CFB3SgAzYIpShDiYNS4oAKVKgDFsaQBh0ccnGJXOTovlUHSIpqcsLZnLXmBiud0YcAQ+AkKEdJTBvgoAOmRCUViMBMIqQgBTu4RBpeKctq1q5Wj3xAJCdJycopzZf0CeYVPllMYh4zmac8QjOd+cx2kqGQ1oynEQkUwHsVYIvPa92w+rX/z5QAswjDROYplanMcyYTletkZzsXCs0xUDOeVWxkhShYgDcS5llLDJ/mhuAHInjBDahwyCGaEIeEMpOhKH3mDhwK0SrOUz1YiFkBGsVN33mTiZes0xQkWpFDSCGlQH0mFnawh5YSkafrSdNMG3UFBAQHayo7z9Q8goefBhWlLRgDgowawpdOJ5tLvVqbbPOfYH1mCyS8iR6setWFEpWMXKWdmY6w1Jnic2tbSmAPz7o3m7C1rSnI6kPjejekfrWuMy2CUzV4UWndZkJLWStg3TlYwvrMq8WJKWKjwB+8MsdQJbOUkLByiDhMNgVk2Kpl7WZY48CsrpJ0jD5Bu09O//U1KX+9ampX2z/1eeeRiL2rZ/XFz999prVH0cJpd8tbjGEWNpqtaxVSuLqQuU6KnZmqVvRg2rbGgbnNHRhyYaNN2Nb0aDidnyXBCDpE9aW7KT0pEchQ2fD+jEDAhS2pLniqJ4mpVxW7rVa6y06TOpMMcLVvwQrCAhZs4sEQhgGEH6yY6C5VuIx9mCU59EQZaVcupnWmSdVJhCP0IcH2nQIbjtFgB7e4wRPehIRhoIIaw2AWs+jLa6Xbu1Z5No0XmxdiUjBigqIyDQqeVRns8IFZvPjJDo4xDKZc4w1YeQM5Rkt560pAuL1pUGDkMKfCdJ+/EJkIVDgCQQeKAz+gOP+uU1CDHUrxgU1A+c4xlvGUaayCK1s5y1nJb1jPS1xfRQtxUEsfZfSA5oJSwZSlRAIi3gzRKSz5A8u4s6bzvOc917jPVr4BCjaQFQvbtXmz9a+0Vjg3bZUZMVp4NKRnXUpdcdXSTJaFLDS96Ql32tNV9rOoXXGVHc9UTc1Rl6qiBzaMKXo0KZB1KQV6zE+Oy6hTMEad7cxrPHP618EWNgpQwAFSK2XLS7Wo/JZILEyiEUyvVgykkYnMUIKyA0NIgDwvvetue1vK4A73lW8gag4YPCmCXmqXcfrjuOkvb7BxwzmHScwOXLuaU5CDKyT8YH8/Oc8R7vSnB74BghecA1b/gIS5c2IvxEoy2Uz8Jh1bmLgPT+aY5RRlAVRbRTbYwRXTgLDHYQxyPQcc1KE2+clTDgkOGMXUBVBCktTVXx+fj3hg6g0qcJDzT+J7kQm4Qyk2IPShF93XIg+30kU9boMz3QIWyAm67brYA4K5ly8s486yRZzexKGc97Y4pWln6WJsgOPc9ridi45jYI886QQfN7ndDgm4mwADOEFso4rQRatTS3pj8lm8K+OGinvd2oNnXLY5oALEm33xecZx4z/9+IGzffJutwLcLXB5myR8ptMtdNl0Nj3pcF2Up//kzmM4hTmgoPUxjvKLFx/ls8u+9bTfANJLHvm2GxzlkKg8/+8xMIF6ab4AC+dnoK7uuZNh67l/Kb29k9+BAtgafc3/wOGnDPLpnx3CsjcLtFd7VuYKrnB730d54nd5E+ABNAF19sdw86N3QbQ4fWcc80d/HTBdESQKgmBlMCAL/1d91heAKiCAA+hnG2CAkod7Bhd+C0h+HlB+HkFXLjdJmiIyO9Mvw0cno0caXKeBnzQ55QMAk/CBrYd4/2d9mxCAAoiC2XdlLNiCCfh2lkd+DRh3HTF3jbJfXzZH1lMpw+cdVCCE1oYAPkNpagAKVpaESriEseeEOJaCfmaAriB5CfiCMGh5DOgBDqCFG3F+Uode9KNLOQhDQmYcUmCGgjc7Cf8QDaAwatrHf3AYY7PQhHJ4fVFYgHaIhwnYADAYgzLoAA6wMefXVDjTQbEDWu/WGRdoHG7AiFI3O1lgBxxwA21IiZUIgJn4hFCognY4hS7IAaEoig3oALxQihrxe8gWJS5SN/tiPjb3Gk0gi0ugenMgCJLohm9Ygr04h5vIicHoiQYHint4hRNwjLzAC5iXES2HWEUQZu2XOFi3OD/4Goz4ADxXNpNAAiiAi5P4a4yHid8IjpsYjMLogg1gjuKHjg3oAevICxohBeeHS1zDbAzUQtoCOupRbRpof4uTBZTAAf/YhtzIf5f4YAWZiSdIgAg5hXnIkA1pAgyojrwAAe3/eBEQiEvOKERhOEU805FmuHzZQgAo1nxNB5C5+GuyR5ArqYkEuIIvOYwLeY68R5NY6AEQeZMQAIgVYYOIRQeaU1xas0jwpxhIYIazeB6p5wmOQJIASXu/NmVPKYcDuH0veYcKWZXht3vjl45aiYy88AKkQAoYAZZ15SxJoznUA2SM41u8UYZCuJZ0YpRhAgWU0HQlaZI2xpR1aZBRKZXj6IkLyZB+eXlZ6YfrSJgu4IAvc34ec4iE9YrScQRCGHXXqC1wlQCiYAFWAJdxOYB8BoUreZd9pgL6J5oI6X2lyZcziZoPqZqDCQEuYJgvU39h+Ywa2YOzM42wIZkaeAW5/4kxUCAMgvCb/6iUxjmA32icKqicyzl5zWmaVwmdgRmRhEkKC3ARxqZwofdArUg79/gadKWBavJmlnkecuAITQecV7aen/aELdmSUPhpH3ChVqZ/eUmazXmOWImFDymYLwABhbkAykgR54d+UQWgEGUM6gGepwd8aDhGbAlX5WkBkICeBPeeENqjFoqcwZaXnYgC88mXu/ehgHmf00kKLrAA+1kRKbpwwTN8sUQnAvYaHql8/ulsk4AB4fd9O/qenOmjNfYBKoAJZqp/HyCkMMkBRQqKu+cI0BmdgrmkTfoIJ+oQURo7eQdR61EAyQeoM8VzCVpHmAl3v0mS6SmmD/86prWXpg96oWx6h25apH0Jd3KKAZqapHU6ooV5pwcApednBA00pdsZQutRf1q6VFKXYGJkmQjgCRMAdw0KnErJqH62ffqHnFemppNKpG9qjpiKpCHaqSTKpAvwCI8gqppHqmL4QFVKReoBXF43U/UXBa9amecxB7P6pQYneQRngFLJiSuIq716oZLKpuP2puFXARVgAY4Qr5tKpxHJlUx6pyCQpwyxpxvZbvGkHhRprdjZKM5ao2SUAOVpArSaqN+anjdgh/Aprq4wrhuArhb7q8EKiu8Kr/HqCPOqpLyQChBwrE2arAoAARPRBPxKfMRnVOpBBII6sLipb5VpmWr/wAAKi6MJ2ILjdoeT+pIX+6uukLEk4K4c67GbCgtKW6ep4Kn3mqwgoAAgkLL8aqqOOURnmRhLtaoFgK1jVKg0SgDcmrM5yrANy7M/m7Z5SbRF664dO6+w4IfGSrJO+ghRWwtUe344qGBZ+xe/t1S64qpGKUblqam0mqN5SG48K3lqi7EZu5DuWgEdi7QToLRLG5FNS7d1e7cS2RAqq3kvd7XY9h0wK4i5maDZSgB34AATkLM4agVmm7iLiwJpS7sGyAPA+rgk0LaTi7QMYLmwIJipILIkW7J2e7fWyRCfq3lDIADOKwBLIACvOri39h2IWVfYSr3TW0dzMIMYQLbh/xe7efh9iju7jIsCJPC487m7bSu5HcsADJCOlkuK65i5hYmsyWq3CqAAtbCsnnt+HYArSjDAA/xHf8RHVYAIVbDARtDADjwEQ6ADeKQDSxC9AxC90ju4hdq3fpGikpS6X9sZCMAE3TsB37t7obiQ39cAblqO5cjCpZm76vum7Bu57huv8Cu/Syu8I3u/JZu/d1sLU/u/W8uIRjyUdYUEaaIESqwEBuxHCdwHuOAdpat5UYAACEBG22uUWSAM3ku2OJrCMzzG6lvDkTu5GAC/8Du/wku8n3oAdau//FsLCuAQn3vEeCyE1YZzXmdMyVdKbvCnVavB04sAd8ALM2jCrv9bjGJMxmRsxm47uRdwAWrMxm3cw0wKx5sbtXOMt3asBVIQyqK8TstEBLSWpXlMf3ssBVqAH39bADlimbL8tUY5CYicjt/ruihcjI7Mtuzbvr3bsZS8xjssAfXrxqRwAJoMtZxcC85cCzRoFahwCKjQBNQMyqLsBqF8Zs0UyBVSxeZVR4QctggwB4j8xbrsl5XHyOHHlw2Qvr8cz/Fsw8F8AY4wzL+7ww5gzMM7vMeazHF8vPv7zLXQubdjFcu7WdIbttprlCT8AlppwppKk35Z0Shsw5HbtkX7yxXQvvQczPc8ycRczPzcz/+szHEMAs1M0Ch70FYBzqyqAw1Ny4P/CwWVkIwRram5fJW8Z9FwZ7QYHdQfDdLCLNKwkM/B6wAaIAES0M/+fKworawCPdAs7dJLkdBcttAzHcJQwAjrGNG4PNE0OdYmANJnHMk3TNT1LNKVPL9LzdROjcwoDcQrTdC1kLxWfRQwvXlLML1bHLbRcADr6ABgrdMTrdNyqtaKrdaTzNZtbbka8NZxjcnKHNXKqtJUbdf+m9dGgdUzpQQ6kMUaHMJ+fQcQ8ALJSNiJHNaGramLrdiNHduUjM/Au7Rv3dSTXZiVHdAgYAmZrdmcfRT9SbBoSMh+rcGjQAoQMNiqnY7O7dytjdhvW9SyLdtq/NjAG9m3Hdciq9tz/y3VluDbv03QTxrcNxGwsGUEom3c7E0Ao+ACp53aWjnfz43LuMwAmgq/aVzdDCDSjn3dtZ3d253bybzb+Wu34j3ez9zS5l0Tnl1RBkDT7E3LAfDe8S3f8w3W9Z2O8TsB1/3hIP67SF3b2q3dTI3bJn3S3w3e+9vJdu3MDN7gMzHcSLLe41yogxsK1XnhpKjaGT6DSuvcv+vhIU7MIx7gGgALJT7gTt3DlT3X+Rve4v3idh3jMs4R19u1S2Dj7W3cfLAAhYnazE2KP66VAa60I33maq7kJX7iKB7XBf7kTnrgCe7iVK6vV54RWY4hXd7nCTAKC0AMyi3mY97jPT7fa/+e6JDd5rf95k3+5AYe5eHd4lRu19Gc5xnBKJvV18fd54P75wtQnYNerxFp6A6Q1IoevCTO5kvu5tzdz94t5wE96ZRe6c+M6RuB3ktV4+0t4ew9CrcA5oV54aRu6oae1Kae1Eve5m4O16/e3ZA+19ygrFLe4nZe6bieEV9gxVvu6X4t4aPwCKEu6i9A6KRe6sYuAaa+7BLQ6HDt6JMd7dJO7dV+7ZVex9luEdsOW3zu7Z7eCArwCC7QpMN+2qkQsucekere426+1JHd7K7+7E0e57I+7VJO6/ZO5Zud7w6xNvzO6f7e529QCSDgpKKu3CNb7k6d8OsI8S4P7xJ/ABT/H+n0jvEZf+ccPxH7HlZVYABcHvKybJRQgAwgoKyhfr8of9ov0M8If/BOH7KpAPES/+wQIO+7zQ3T/ggXb/N0bOvPfOk5nxA7f2xGkMFA3+dM0AlSK+7jjvQkavBTH/dynwpWL+0Wv/XWfvMvHvYMYQboVgRDYABn7++rIMRFb/InX/AjCwFz3/jDm8xVb/ULgPV3f/F5z79678wbz/cGoem7LtOD7++jkAFSe/iIj/RJv/iM7/ivPrJ1D8eU/wjcsPV1bu1e78wZgOecLxCIeSShLdq+DvQS3ggywAoqbfptj/qpv/iNv/qxXveTn/W0X/t0PMcZnwHOvPsH0Z9G/yD4oR/yb+ALzlz6bI/4Mq/896v6I9vdb+/6zy/5jID1yjr7eF/n41/9t+/J2i8QaDKwgD8CAEFA4ECCBQ0ePLgqQoZaCkCAePRowcSJLg6QwpgRIwSNGC8eABlS5MiQjExyQ8nN0kqWKxW8hBmz1kwFM23efKRL506ePX3+BBpU6FCiRY0e3WnmQQGmBaLoQIBQ6lSpfBbSfBhRIkWQC0iB/OrxI1iSZUNSTJmy5dqYMmvehFuLoQOkde3exZt36JGmBR5EWSKA6mDCBBr5ikDTYVaJWyeahRz5wERGaVGuZQnTUtuGb9/GlQtC72jSpU3raoKk7wMjBg4KLhybAP+UXRGudmYckeKCyZLN8u7NrbJlzJk3t31p0zPoDBnonoYeXXrPL0g6NC0yZARh2AQCyD5ICNpChrgtQdSafvfjycCBt99t+XJxtshr3v/MvNZ0/v1JK+3rqajAI9CgRpIYhDysFDjvEfTUa2y9iVJaQD61WFIJM81c4uw+5RoCLSf/RiSxKL6aeqAKBLoT6DsCXYyNiVUGSfC2zl4CwZJHdExPKx25WeARbrRSSciIMqRPQ/tgUgy/uMorMUopeUqtLyWGYHGwLAskCIFuaLStOYaQWynHlSLiUcck11xzyeQ+85A5Eaek0z8zrGPqryEQGJBLPwdqBBAKwEwsLs3/GGQzUUWPY5DJN/PLDy5Y6qR0Oi9WA6zPPzclgJBBaxSzPOVAOHRRU11ilFHOQGR1puZcnbNSWUnDM08jRtCU0z8bKWTQQW1TELS2NiN2UUTZStWtR2lq1dVXZ4VWr+qsHMK12LYkDEbCCBnk0wSbu0pUZpWL6bhUi22UQ3WP7XDcSG0S84Bo560LQOz2zFVXqrAlqJEQJPEWWPJeBa1JMtOl7yVVkevsRv3kysASeic2cbUidKBKW31jIyQSSWgkFNgM/igYrkcVVjjZzNLt8F39xJyUYpl/Ug3FTPMdiF8tuWTxjF0ADnihgRkiWdgby0X4UPtUbdZlcDOIgJSZ/6feqUoUq9B506zB81cSgEEW2LaiS/bsYDcZbtjkJ8GNQAGqqa7uOr9S3HpnAurelypCAJHEB29rJO+Pkf8gnGxHUT4bUpedDRXqP96e2t48sS4Q740H8tlrv/8OOwLBayl6bLWXPDq5kuFiCGq2I4gZ8okvXY1yP7Pc2vKCWGwECI/9BjsCwMUEXXRyFTMURNNPdxXi1W2T1/XX+/LLCLzr7g5bwWzXOxLtfeC9d2AJJ3xk5D9Me/zkG2d7kAWcn/jEpR5gbTvupsL+boHqJ4iJbrTXnoJBfQAZ4MQGvsIJz3wFK0/qoCY0oQ1iP+yb14n60hqD4A8hsLlezqRiO/8+iaEW2eAfwHzwMTAJsDkENOABEdg4YIHsgRCElgRtJT+t0e9+1rsfgcqgEwqEIIRe61YAw+Y48YFOhS8jTwtb+EIYykqG8KuCtW5HPxZhL2vYY8IkeAJCEHpMcxQAYAAF6DnwzYRkZzSjTco4MscJbYG2EWOsmkgpGfpFdgSq3rXs9pqCMIELPglBF/mnPaCJsXMjW4jg2EhAiCnyjZ1rIcjkOEc61ZFul6NdBTO4r6wxwRhACaQIBOkxCgCMhEI8pOc8t0DVCQ6SkQzgoKRGyUod4X3vA0xhbMcvDGZyfgPxo1BEIMpsBJKQhKSR/8SYIO8J7JECW2YQwfixVND/spZ5ylMRloCzKXbTmwSpot18CcxPDkUSw8xGOge5Pc11D2R/Y6b3otmt/41QEhKzJqUutRS/FOAKQ6ggH3Nov7ttyaAFHSg4bzgYJhzlD+hEpzoJ6bW++c9/I4xlNH0nTTAOgnsUVV8+KSWFfs6NNbWrnvUEsFKFahCh18ujBnnZUKQsYJg3JeY6CWlP7vnKV8mUJvfsSVGPRcIHkxRpiaoEv7nd0aUBTShLE3pD2kk1qk+dKk3tEgFFnOAEN01nMXV6TM2186MU9dpYI1HNpNJpqfCDnzahyseDYvWqBGXpJjeJECjoZRCZKEEJvArWsKpVrZIYayB9iNS2kqhm/3l6wBUwprWVVvZ2lsXgZQn61MzOhjSRiEEMABvYruI0rFwc5TpHmc4Q1IKxjR0RX5gKVyNw84IX7CVm7We5mA4UAWwwzQlWEFpNiHYFgj1BVxVB2HSKkpjPbW428AnbOklhtnDVZp+sStdvglOq46RqFfOK0B2a5g+CLcFwg6CJ4mbiuMj16ldFsNzlzlcR9xWBAppHXUoh4X15+qcuBYpQgVr1u1j9rlW1eJoD1FcR6c1EDDQRhB/8YL2hXUGGA7vhr7aWv9Cqw3/hWgXwdPbAeG0pgWFK4N0OVDBZlE4IQwAE4bpXwhOmcIVX8OGZaQGycJWsgPW60L0aOIOVzf/sOK+HACaIYTrJlEEPgQAERawgExG+cXF5PDPVwHVuFNysLg883qjC1MxIzqFlc6ZV6YxMBn+IcghmfN/ADjcGP6DAlilGUhE/QK554+yRe0lkFaN5s7rNX38cwKBWvOIPvvCfnOf84BVogol6hpZ/r8uablb1ti8N70JlimYkk1kAfe0PKSakkle8QgaQljKVT5CJCGB6Xli45fv+vMsVUzXNBV2xeM8c3pWimj8YcMFXQFIZSzhaBoMARCDv61VbQys1/IQrp2WTYEQDO6WjztmQzWxs/pDiBRCAQEm44ehH9zCUXX1ctSuF62wzJcifDudLc5vXJAd7t6Xe7qn/R5QKUqBb2QdgtrP9Jwk5Z+O+bpO3Wx97S+mNGofA9naLw+ztfQf7zOSeTkYMXhJLsNrRkPZaw7MR74hHCQsoAvJkvevdXnMbs4YGuM0NXVCQR8cR50Z3utO9bCSx+9mDSGsgL91y/lwb20uJgnhdemaAixrjGSc1xzFebP9MAAIveEEqICD2A3AkJGpRwCuCJ03E5pnp/nk5Nr/MywITW7elxmvOSX29np8GFl/nBS9SMXixD/3sF2o2uzfqNQrs9+3RmTiAZT51QmM95xynupH13nfTmDvwgk8F6MlueHXPR+2gg2O3av146Pi43kyJ+l5ZfFm9157IVec3ktl8/xoGBP4Fnxc94UeO7rOcXUgcItxGB8EL1pvm5dj2y5UCunOL773jmMc8wHdPGkdM4PMOcADwP094sZM/FSRJS0tq8gex1YKtzc9Ll7EZ2SWEe+Y1t77ts5//lRpg+3hxBEcAv8DzAPDzgAIEvwGUgMGTgAVMBQcUvrIbCR9hEjWyhOeAv7ogKeiBupt7jWFTM9wLwdrTuybLC0iwAAyYgAk4wBY8QBZkQQeAhQQMPwdoQAg0P8L7CtILEjRBlFZ5hNbJQKKwpOhBMazbv5sTwSU0M6pyMqRAgQawABPAABOYgCq8QhVcwSvcQgyAhQmAhTCcwTG0wRu8QfPLiJHgjf8ePA9LYBX9EsIhBIrHKqkgC7gj1Cvry74krL0FK4oGQEELEMRBNIFCTMEUpEIMUERF3EJYYAAxhEQZLEMzZEDhKzg17BEHeYg2nAA5BAofgx7YIzOtwzslzDwSvDwki4aiQAELQMFAFMRXHERCdAQMqEVbZEQG0MVdfEQZDEMNgAUNsEENMEMIRLfCO7jdiIiHeIggIQVH8MSeiDsONIJwGzOPM0XsQ8X847ydcAVXhIRwFMdXHEdxjMUArIAAVEdbDEBdvIBHhEdIBMYGdABiXEAcJLhkXI+t0I2IgIBo3Ak6RBGAskZrzL1SBMFtzDn/CwoUgAQr4AAOgEhI4AD/SADEBuCABsBIjQxHQAzHQawAC1DHkQzAC3AEXoTEXwQ/e3zABhS+fExG+FDGiXjGaATFULw3TVJI/kPIbTSAJ+QJV5DIiCTKiNxIjcRIo0TKpdTICoCECoDKdIRKkjxJd3zHXYzEYbRHHBy7NPwKCZkIx8DADNzAUIwCURuvbeRDVNy/VfRGokSBuESBosxIptRIorTLpSQBqNzLqKTKdrxKRxTDRwxGYTxD8+OIjLAIinABitCKiXgBOZxG6MEaNTNIbOS3tdxJgdMFVxDKuUSBG7gBuSTNutTIKOQAuVTKvCSBBtjL10zHv7yAq8TKlJxBe+QFfCw4jZDJsOzH/0dwgSHkJ2pssVOsvs30SSa4A0r4zNAUTdH0TNKcS9PcyLh0hbjMS9d0TRLgzr6UyqmkytlkANpMyXpMwNy0xLDQR99Uj1lqvlDMEyyxvIPUO81ERSaAguVsAOfcgA24gf50hQ2ITs+8TrlcytS8zuvMTqbsTr70y9hUx9mkTZSUxDJEz8ELOmXbR61gRt1YH9a7SehRAh3oSaqzOyasvQHwv+UEBR4Qzf6EUQEl0Bl1hQaoUbs0UOpcUO3sTu6cSgglSQkVT0ckTBrEwY5QRohgxsVYxg99O+uCT8kyRUFDzlMsNeWkBFp40RgFUBol0B3VSAUF0+3czgpoUO90BP8gjdALgIUJDcPzdMmuFIuwDJKHcIiTeYj3a7nJRJEiGIBe08YSRc4VpYQG8M8YDVAYpdEFbc3WHFON7M7tbFAz7VEzBc/wNMnAfFMJgIUGBD2D+8oetNPjAQ3mY7o6aooo0jj65MnNxFJa4FJyUNQZZdCojM3vfE3XpFTv5NVdpdRd9VFHCNa9xFReJMwZDD8dzAjHzBFSWSGawACmE8hUtc/6tFaA8z9RgIT+lFUupdWmnEohHU9eNMm/NFd1BE9gfc1KtdWRLNeq1MU3LUPhGzpRJZXPCJWhGROmG07oqS22FMFqXSkmmANB4NIuVVBidQQ2PVZg1ICH/UVgJFL/CUVJeBTPv3RQWyWBNLVUM5VN8kTWZEVG+NgRZ0UfBQoV92s5+Iwey8y7KiVBUSCBg/VM12zHiMXHHGRACZBYMgxGMfRFwZxNqrTVjv3VS11TCYVEl8RQjxBV03makwWepduyJmDZB8CSEWTVVq09KAAFbZjVBkjHYLREyDg4nb1H8zPDlHRHjO1L7zRad6XYY53XxGyPHUkOlJUL5cnXhYi4EF0Ngsy4E4XZ/psDLe1PFKgABiA7JMEMxwUSlPCNkRg7wuPZwRzakfxOjS1aua3NeS28yUATk03Zk+0cPdUzKA1FrE1FhaxWKBAGDriBGv07S3i0IAqiCEAMOCMg/7VrtZV4hZVIPw5JOwYBEpAgvF8Mw7Z9V461VGJV00yNV3mNwPawU75loFeiEYB5LeoqSxEl0cKtUti1giiEBUaggEjIhoj6IYuCJ8SQAVU4hTcjoNQDKs+phZLzipb0xfF816LtS+cN0oWdXvCDQGVDE3gRkxaCp+0lJKr9MNUF39YV35xrBFuwANfUgFcAghXIMdEKrOQSJR8qKlJauEJAYfeNhPSVNO0h4UH5AwXghgMYvDBEV43dS0lt0GItUgc0OzZ8C9VpIDDaKXuKBBE4gWzwgdWzNT5tCimd0o4rXGdIBQyABBK4gAN4KE0QghzwYiHogSCIgeMSYWKSM/8XdmGVm68T2LD36jCP+QNLoGENYAB0jFRGFdt2XVhNtUEdvNuHYBxwGQT1XeMuWt/hOoFI+AMQiFZbQ1WmGNEKvps/3UY0OAAPENYKgAVSsAQKEIEYqIEZEAJdCAFFyIQfkDAQTi4RdjA2trJUXgERCIEVsLAYKAFFyAZJ+INHgABONckxddRJDdLpZVqCa4/zCOIFHuQSkDDAki9ajgFFoID8fYSx3LJHLoAR3cNqpWQBGIBuRrIzMAVemICplAAIeIQIiIQS6IEa8Ik/6CGvCq15FuPQKoFsoACW44lBEK2vkgQFWIBUcIA6doRHRUof3Vh3jdc+HtkgQeZAzgD/SQiCJ+iBWs6E9iqBEJCBV3iEA3gE1OUxbI7kQE1RcC61b0ayLvAFF3CAND3JBXyEP1jnJ9CE6YiEH8gEEfCBWgjogU5Tg4ZUXSXJAnbAg9OKZGYbEZiwCpuw4loBRQiBQngFRqAIU8U0kQ7fCt7MTuBlWChJWDg/S4iAEMgEIdgx6fjkRObpVIAFWwTqg/bR2AxM0NXQZURqqKkFr0ov0eJrRQACjdbfiQDpD8NqrT5pb0bsUkMDBXABXvDql06FBagFT9YEd56OH1BrXnYAt0bKKIzC7GxUhd3jd+xUHx46HwxiBtKFCNDr9Hqvv85nS1hDEBhs/ipswzZpvTsD/xngZQkYV7A+ANtd5x5QhOmw5UjIABCAgM12xdMU089m0B1WR6JuWtHF20BuG13IazojLb+mgI2W7clQgH90ZJYdacM+bGztBIAW6F+UAFLghsnOhhgYZekYhBOQhAxYgOWegOZGAQW9UbucVCAl7U4FvTnF25pYHZ14hOR66gebsl75g+AVVavWs8IW2JxD6ZXK7f5rBBkAAVLg1DBcwOCW6RP4gengBp3OAM2eAEewyIgkUOgW8LiOzSIVWaf1QWdZCNHQiae+5Vv+6xD47lcAEgdRgE4sb/iMZPTm8A6vrC5YhVbobYc9P274A0nIhkwIgenIhkEAaP4uaIw00P/9ZM0BL8mF9uGuEFVXARarTq/7ui/Y9oWNPnIQgGDbNu+sdnIo/+YB+HAQmGNiFDtuUID0PYEYmI4QSO4DeIHNHvMwrdEAz0u/jFBiVlaPTvBaEJnWeTC/9ms5SwJfiGOWwHN5g53VzVrbQ8VuhnIOX6lOYIVHIIUHJHQTZ7gVkIQY42lS4AUPwIDmrs645AEaP2iPvVQc/9SvtGu+5QkklvMhLwRfUAX183Fb+97Axe1XP2kD+PAwb8krf4UeKoGajg4KCHNyDnaLNHMU+AAzP/NLxQCiXvOuQPKasI1r1wUZuGW/HvJRD16X4Gl5k2Bt30xw5vY/VXhYFwBZl2P/8juAdYNnRYiBLoeO5DY3BwB2Yd/PuHx30A7WdWQAMLTBZQ9VJJeL7N4JS1iB5Pr3af/dzXAOgr/aVSdBk3Z1gMt5JFPRb6d1wgMJ26WAbCj36HCtxnaACTABGD9NG61RY4drS69Fuk1WUH3alJ8unbDlUI/qQlCFgHfDDFBybO/XgcQ9fWP4hWf4k0Z4SpZ1/YL4+B7kRI8E6ODpR/cApRf2KKxZqIdUqSdgug08q58IZ+V099QJwILqEACEXnmzgK+JiMt2s0dOSsb5nW/7npcB16JhoLfdc1qBbDiNVGBsXkj6YM9gu/x4Bm3KAJ5uwRc8sxPde+V0x9OFDOP6/2nf6OCtie713rKPzxG4+cRu9cNeeIUfAP1pBQXg5cEL+nEPgfRiMOU2/SsUxLduzY4dyXkHQ2Rd9j9WcCfVCaJffP+p84CfCcTHtMm3leHfSctfe5339s0X9MoN+kEWgUxwO9Lwx1+/QkcACAsNBhJEQfDgQBIKSVSo4OihIwYSGcBywItXqlQQSB04sOARCAUKMijQZdKkohUiQoSg4PLPK0sKamVwcPImzpw6d/Ls6fNnzy8PChAtShSOgKRKlzJtKmDAUqhMpUIdYFUpn1OsHh3ICOGApT+SspWIARRorQUQHHiYYMICJIQoSCA8uNAhRIgTYVW8qJEUxwUfQ//WKnkzRCZFQFpS8CUjpqVatc5Srmz5cs4mRo0+QOr0M+inVkdHJX1VAJRPhRccCETjALdXg0Io0iQJc04FLl548IABgwWBdYcTVNgw70MGEybwteiVowvBIGdOvvkn8WIKhXzBlFkLBO7w4sdr3lwUDoKpoaMmJa206vun7aG+0SXSUtdUBxiFlSSihCbj6ZIKCKTw0pZbjsRF3HB34aWXRHz1hREEG0X30SMzZYATN5mcAEQSjckA0yszLSAgiin6VJ55nanHXmnySSUafOqNdhUUAxbGVVdg/UFBCCfEEMl4jzxiYFsYmKDgggwWx9BxD0b0G3MTUghYdCCBQBP/TgtkUoIigGzHXUyS2aQimmnqwqJ56IE244vtySnjVFdJlaN9tViiln5gDRKJCCuEMF5aa/mGwUOQVOBkQg4el9dEFFXk3F+kXAgSTangFMMKioRQiAwjljiTmqWmyCZnnq03n3zv3TgnjXPiaFIqJPHYUVhACjmebi8cOIGSkMQFCV0MLgSlI1JeENEEklpE4UaWSofpAZt22pIMZHpnKrfioWoUenC+GZ9pr7J62o0D4KmLZApwpR83CgCpSCZE4kYgKb629ZYFizKqUAPGJYscBhJVOalf0V4KwpbVnZRJDJ5SECpktTzSLcaXfVtUFauKSxVVTcFnZ1VQrZsn/4/w/gHoCgHi5q6BbAH7lr8NPtmQQ1ImV7CEfT1naZaYOmxSJl+G4Fh3kfGSMdOUmcfxqq2yRzKcIac7GhM38bJjR/u9ouuQLx+ZSm+/ORJck3YVG3AFUOrsSME8N+dchYBJayRhsNy0AqdATNzdSHo3PXhPTxPV8WczKn5aq1fT6B6NXeAk0iPcdMTfj4G6fFmhvMgMHNqLFksX6cbh/PYFDKQuKcIZvWB30IRp+vCXfr9y+7aE666T4QVUIe56iruKruNXZ31TKpLdGhsF/wVhr2VpxZzk2Q2xDfCxpg+M3LITHewApXVfirdke8fwoWOvwPTd7u3f1DvirIoGa//VNTJubslXST65nrdaEkEkTpCJQVkGAtL7lVuC06+2YS97p3uUIy6wrAsUTDkSAh+0LCSYwYRkQyfhW6eS8JiYuMt9JoRffFL4uPklbj7EI5kAjoc85bHGRxRQBIA4BwK1eM43jlhSsgLmQEfpTILJ2cuk6KawaU2nFhD4YCZWAIRCkEhpJnQfCqMmstLcT0b3M8AAZHiTmbjLctywhC+CpAkCUmY1EOghoh7SEGIdC2fIgmBeJBipuSXMboF5BIZmcjGTrKAEKzhBEkikgD9cEYuGi5/UXDg197wwf1QbgAH2h5Na6ckSZwxLJBQRgx9YJgIK4CGC4pis07ntdMj/4d4e+QgtLG0QQ4Q5iSFDOEJSNXJ3SDBcFLYoMuFRcoWSfNwIBLCTdlmimZb4WqB+oIjKDGKHSPJhXh6ozVc+RIKrQ2LrNBItj2wQb1ua3QlWcK0Rsq+Xuvvl04qQzHFFcn52Ipc90yWanSRPJApo5itkEAIAbe4nC6gmDz+XTQjijJsQ0ePq5uYACUgAIz8jJ4amoxuTCLCQIWDnIN05OBw87QFFAJ6r5FTJfLrwaiDjSbsUcLs/+OKGowQKLxYQiQhY03OwWM5CB9ZQ7nVzghG6IPgw+DPoMJEw1UnJIT8606WJdHDwNE8RlsBCLtazTpZ0KfF4kjzJwISmhRBB/yZ+AASeTGAjj2geQiGQCoVCJGfbc2hRI8W6pD5rqRg1Z950kcsShOAPhv2D4KrKtKtyRp4wkp9XF1eu4tGoJyKphWFrSpsV/EAIObFAWzVyAAX4JwPW9NVPgYVXhy4rInpknUQr6pW6SUswIMDbZZ+YyxMcbUQRUKxVOxBPA8DKq5P0YqweBzmr9GSshgUSEFKiCc/qogEY8ABfeUGKBdQiUD6wWL4uklqzrfah3vwmbGWZkUp1rZy4NdMKilYCIPjCF9AYGnC7xdiimDRk9FuuSmPkxdEsQZ8+mQkrZABdQ0ZxAfwyAQaWMwEHpGIBEVjB875zgDfygi/NwsB5W/9r3m6qzpvgTOJFLJoKP15IOgwjTARIUZbabYcC4MlvxvZblKxu9WP0Uy7xWJiuAg/AJ851SXQVQYEDYEBYwrIAhJfjgANIogdCEMEgAEmKNzqAL5EyojcjGGLVRSi9SaUoLySw1NoORksaokAmNBFFIESiEJKYHY67dQTDKUEHW/RxSlVKtXzqUww+kYn6DMuNBfDiLZDgAKSfbIHrvmAQQshBCSgAXrl2WEJ6LfGYJfJNWMDWARpAcyosSlumAtLNkskAnDXRN5b8Ns8Y2/PT+jxMFQoaZPkb8K+tYuie8OIR+MmIAyaAtkdDugGQQJsJHDCIHMzgB9kw5QIAkxH/CXS5y56eyGv3aOaKnDojKl51RzLKMOpEwActq10IskEKW9+az35mnNRqxNLl+vpVozHAsHvSFQ/M1dHMhjQHBuJk0C7gB07ogSIkEQGLsYYUqaAoRWGhAQ30jNRlJnXHm1MRjKt5vbT9Kwc1FIE/UcCQiog4veudax2gq07D+6o+hQzWgPOEFL3xgAlMICwrIBzhB3m2B0gRiShGfOLN7IjFty2BjVN9417uOMcltHGSl3y2gEm3i0OioUFIQhLNjEA2phlzPdvbKcI7l85xLndh/8QDvJgZXA6Ogr0bpOiRtoAD/nAC3kriD//khuXys95UVJ3qIdc4X6hOcq/D/66WWmpYuwHVkolXa+3cwrV5dB0asO4arPocDc95ciAlBYfokOY73zmAAoTvnQMWSB7ZXTKIxzSTG4zoyOIx7vjGW/3Ukzd5tCxFTiNZAsZ/+o9KshEJBVDV82oC/WZEn1yrAdn0c78RwHG6r2XLHgWuMD/s935+V7C/2SbwwAF+JAkKGDYmiYcADeS6bcYTf+rG7/riJR/YmdNIrFwAjdL5iEAEHMCZWB+aeIHhPMAQVE3jUBL+tJTpKdck4FSyAcfQvR77hSDfhSAJiiAHQMIEkMKPYEt3/B7wrZeaCR9F/R8ALt7XDeC60cSfZMMKPEEO9MAKSAII/IoDookURP/gEAhTucjKJRGaconGCNyB+OEdXDRA+ZWgCGIhFqIAJDjAQbFE+niSCyqe1P3fxVHU4nkd2C3Ai82EAZ5AEFDbE4QA9bXF3RVhikjBULTIEMwTPg3YuWSg942GGnDgcvCLk10hCRpEBQgE+pmfFhqECUCAgrFg77kg/qXhxW1iDZ6cRxiJRmUAAPGgEMzADGDDEFKJAzwRHgrIERpOEuJTkJ3eE4LVEtziEhgAE3QBE2ygTzRADwEL61WhFaof+zWAI4DFAUjABCiI7GnhMQKeJbDExPCe73WE/mliDV7U8mkJTfhANpzAD+RADhjCI9zd+2EXBCRWK+KGHpbUBBL/mA50AT3WYxokwhnkoz4mQiKggT/+IxrgAieEAh+EwkDyQXgAHlv0xnL8RnAMxDOyHwrAggj8QAyIgKYdACw4QgNAIhYqHPzNRm/ZX9dkYhpu4zh1o0xkwJ8ISQ3UQAicI7BMQG/kVEi1I240gU42wSH05CGsHQZgEPj8nGpVIQeQoAU8QgzMQA7UwBOswPSlAgYMBAl+gEEQxLPxQgRQI+8xggtqYhqiWzduCUtmQyYIwRNEgiWg43VhFykURgPipFxaxgSkWIoNJd4tiAg2gAmkgiWIQA0wZRAoIANyZEcyiAnwggIkQUt0R+JFHVhWSEq6mBsG0A9oAgUsgAMo/4kJ0KQDkIICWNNcjqZlbNkLQICvXMTnsN6CGKMrcIAJvEAkzIATzIAQZJolpAIDgIOTPNuUucSIWMJXgmVG2I1HLF9kwJoIxEBaaqaSRFhvvAAI/IELuACTkSZ21p0LAEaFpKbMNKQwCt1RSiQkYMABPMMMrIET1MCQKMABaEAQMQhoTSMFkGSFRKYATsuWRIAklMBT/oFu/hB0FlsEPEKFMVp2JihPCAZ3oqZqsgUseAAsaBcpbOajiSAkeMAjaIITdGgN1EstvOcFtA1xlCcpuERM/J5cQWbdnJx+1gIAZUINiMACKNtD0CQvuMAfWEKF3FYqTICCBqnWaNmWof9mqvlURRzUIFgCKWxkR4ZgA9xeIQhBh84Ae0ZCiErAsqjNcWBAKjTGKyTehpnclhnn8hHGIGSDD4YABEBEhH0mZm0YdzGaCwipnerCbWUbd77AkXabJZTAD5xABCyAbi6KR1rXAQBmlQpBvfxBV2xk27jSQ0AA/e3JAWxZAHqidMjEHwzCM9SAEyiCBDxEhMHCWw4qYChAjOWUB9xpkBLIAmxnkfJpqoEPIwABqNbA9FUoA/jLMTqCLdTCCuRAbc7AU0bCHxAqA7yScnjAAuyoihbpbG1Ee31EckrCCeTAGtSAJXgcLxxALVAAk5LCIwxCBLzRI7CiqyYoKeyQrBb/6X2mQmzgqnpmwiAQKqk5wtpUQApSgCZQG1M+QQlIgntKAKlRkLOoYJhe6qXSlgAi5yL1pxCswRoEQW6OFgVg6ZZZWAg4kXS+wLoGaWjG6rtyBGBIAANQWQ84wRoIgSG4J+MtK4kiYy48QiT0AMDmgDQNAswa7KSkwiNEQJjWUIOWKUekG/OpagBRKcX2wAkYUscaCGiGQCScIwQMoQmEbIIqprvSEkiQQpMlprBqqxPEwJJ2BcfJUUMwAA1YgiJcmimyZwhEgCVwhVx9BWYtLNRtmB/dIIZEBgCJY3rGwhoIbGZ6TrG13CBUaLt6jtYmqAF17QE8gmTU6LBgACkM/4LDOYEQZMMfvAvHiZgjwEL8nUANUFsOPEEmZEPhtcuP7KiYMqzR+i1IAK4kKMI4rkEshKolJBtNvuUJZIMCkI0LDCHIPm52giaRBu21NdpROpuzGgKxzoBtfG5XGKzqRBAsSMAjQEMPWqkQ9IAmdIpiHE2Kdo3sXurRfqKxzURLBgFtrkEODEIq/NCEuUAkrAAFVKgDGMlFIC+7wsxX+GsQgIADOOLsQUIq/AGHOgGmSUItWM7FeZlEqFm5noAQhK+sfUhjhuljoi/DtlfSdmoAxSHL5gAFOMAPeQAEKIAiZENu2h0IHMD/AnDyntJGTGMMZMM5TqX5DcQELEAIrP8s52KZAkgw43maA9DAW62A+IJJS/gCZMQuCFerkYgECdcGqHaoIpCCI0wA0A6CIvzBWsDpWlSfDZNmu1qcminASsikQBxjBdiCAhgCqM5AEMztEecH9koQhT1CCMiapwwCifge4lUx+lprZOhgKMVAKZqiENAv0NYC6y6j3XEX2aBxGo8mIKXCRjqAKawECHgyBtQMMtKAApQA6uqv4bFGRmgAmTHAZ1pDxIQAIeOOJy3aoh3nXxnblvzBG6YV3OKxpqWp2c2VdonEXM3bJmcnCLjA3U2ABFjCYiiAgUAqQfArBPzBCpjiE2DkjvIJx03EKg4CYU0MLp8R4i1aLSn/sneIYsb+hyZYmSk6wQ9A8StsIrmGaKrdZDOP5jP77jRHVwakq8HGJwlEBASoQgmc7mAKLRJP3UStYgj4zQg5U+9VzkdwA/M1E7tFQMaG4yg9AW0+nKe8Qn5slzKvWOf9M3bGarLBgrwGCcFeL6QWSwWYquA9QQ1AJey+4HopQEsQMkz8UzMZm7HVLUZTBzAPgg8ASkowJ20KgZKhdHFyVwRwA0Y8ApC6dHZuRLIxgARwQyGAydlO8IgKDCwYUDb8AMQR8h6j7x9snmHJFEbftTNRB02wpCREAqC4pAOLgAzgR9dQLiG/0XZ5tYJmm+9O2SCcgCZg6btg77Imx1q7/3AQrNEgFIZRy0sU198rFIZMGLVHXxZZNbVTR0I4/qsTPMMfxC7gUsA5VlhXKzZ2woICrGOzwAIN/EFtlADPRvQ4R5QKnuVgRgIFEPJszF8EjMj6qI8/RbdkkFUENHXGqjZkW+mStVdkkF1u5uiJ2HZ2wgJPvZGEyKskxJnnetILTp2EqJkQo+X4egrVJvcpqIIqHJbh3U5hTPdpR8DKgfRTx5siwO8ToHRHnFEtzEY+awRXi3eCZoBpdQX4qBkjyMBvf1cz1VDwqdkBRIKcQTFyUwA0QINz6/dh+bdhwSiAD8IgUEBf//VZCsFrI95MSAIQ5DN8hzeE44QWSAEV4P+AkAuXEhQBHBjBEOjALULFLjIBFLyBMbiPf/PJ1KmZJUjCKGWaaFdO18zWAqSEp0TC/IlIBOQ3iut3dQPzyr24D8R4NsQbS8RADeS4+jx2JsiAPt9Yj5uEGwi5DTSWEejACBhAMqULcVnFCCA6lBPOdGeAxaDtxumHKtSG02rafbB3YWveiA/CdkBDmac5igO4mrt42al2NoiACLDuH9TC18QAZv7JD8xAJjBCcR7Jnve5cAH6ECzBoDtOII5GogtAITKNP70azJ6hlftCgTvtZjOTM9UCS4x5cnN6BECDmqs5gK85SMO4qaP64LEugvtJCZSACIijPRO2TPT4F5D/VOgZQTIVuiQVT7mMQDLVB8aEhNjBaKGk4QG8Qln3wBMowk7594KPeHK7xMG7eKeaq4u/ONm5uQjgkHxh2f1VyAJERqcqgikqQplAuBboWAE8QBRMoAAkeiUNYrrQu7B3Cxu+2H7qyaXy+ysE8viSuyQ0/Pz5AoBTgLY3vIu7RNnFOKCUe1lowg/8gKDIgOWY5HN8xCDAryZcG4R/wX49gEkZQS4SV9x132SlPGr0gqnwwm3hFjArD1DrhyVQgEexRAiMuX7LwMpNO6mXerydOg7xTWeFr9HAxO/RAMZZhEVAgAsIdUHZNhIMhdUnvshPIBgJ2s0lF9ebhgD4YpqI/z0gSYcbbvaGg7AlDAIQjEioHFaJHNa2v/h1q3bEP22c9UANCEEN9EAMzFdL6O1cgc/crFi5ioDHH77iJ/7v0MnIRH7X+xuwr3yaTECelhOn8rxo57KNmx1/jLb0G1bDn37q800Q+GBTvn6IS8xjMIJcYe/VBf4CkJZ4U33vJz4cDHoL+Vsgcn2sDAC9nwyKWMApRUd0eMTym2tMyZRhgTBAPHpkyZICBX8GUZAUKVI2ESVi9KiRY0aOGjWE9NAUY4UiICF8/bF0IJUEWAxOMpgACxavVKQeRcCgi2ZNmzdx5tS5k2dPnz9tfkHygGjRB0rgjBAwYCnTpgOgNn0Klf+q06pUp1aFApQriAWkXJASu4DsQISSBkX4s/bPAQmpUkEgdeCAwIK1EkYKIeJEDCEznMyoaDFjEE2ZSigKQUEko1QaNLC8cIEBBpa8eJFaUIsXV8+fQYfeqQVJAaNFjVi9KnX1VayumcZeUnXpVtE5H5EVu1vsgQUDX/2hMOhPrceQ4calW9dSrQgMH/YA7CTwYCFPNGbq+NHXK0ZuIzNgcMERBsuXIWxOdZt9e/c1Dw09TbRKVAFL7+O3nzU27P6vWxsgmvdoIissCBBEUKwEX0ouMpZg0eCtuCDwrbk/JOHrh+mqo+gi7DRZIbHFRCLJJPHIc0RFBjzwgJf0QID/gMAZafRJvvmK0OE1qfLb7z8AVfMPyAEmIVCzAyF44QUIUnEJLgkkfBBCliR0qcLfLEFIhExyoC4wJygirIcfDjtBkUhkeIUbksJT0U2VYHHgRRdyq9HOO2k6Yj6iihhCqR6xuq+/HgUN8seohKSKCQJ5WSCsJZvETFIJTJqSJZRYciC5sZobJJsYpgNMsBzENExEESRJc83HYEnRTUdWkhMCOhfA01YCzdnzKCMMyE8/HgXFL1hhaUvU12K7eG+CR0hBUFJe5HRA2kpPulQ8lKS1cq5H8PqUQ8EGw2jMGBADAi012WyVvBTFi5OXF+gE4dZ5b4tP1/p8BXTYQvlF/3RI2PijyoAi23PE0WafhVZaS6+9FkJK4UqP2+dA/RJcUjF6wlRFRAAJ3eNQfBODCWR1YQEF6E35Mz33vEKHXvN1qlB/AaZ5Ztf0C3JR95hFMFKFHZgSpaEdfpjC3xTIIJJMQr34ohp6CIKjE0SIhLiRjlNXxQswwPRdzVBWWeye8tD1gdR6lTnn2GKmLWDWgAx4gBEIZu/gFyRdWOiGUWw3Tk1fqsu5SEAVrDrrsJN6hROAiISCVyxxDEp1J+Pa6xdgCnvszXG68bQcYY6Z0ABlNjRR/6bamT2wEFbYA6FTupYyvx2AeFu8lhb1YovE1aTMxhmLHK7wxiPP769Ptv+A8+VpKltXIwhdu22cj2Vb7tOxqls0Xh7FTNqgLa12vHYxrf0lzbj1VARNdB/1w6g58ohE4UGezBHjUXIJbOWZ55zl+VwWvdEFqV9yg9vNrqeo9kyge0B7HYT4Rj5M2a4uIOiWcMDlvho8IXEcKcFHgkeXkoSncheARaxesgAQwKJ/m3PenqqQr2PJ0G0BYs3baPavJWgPNAYjBd6+Bz4I9o0y1YqTBKxkoVr4IBsR0EUGMZYxjcQPhDKwxJqYBJmTzK4ycYqLCtfTQrFhQVcBpOEMCZiVXwXqR3AjHVRUJ5qv4A1aLRpiBIeWqQlV6BEKiECGLKGLE+zuIhkhUwz/SvDBxZyiEmuiAQ0q1bd2yUkzIHiBGMXmOaNEoXQyBBYbdxQ3Nc4QUMUaQHvm6EAIpmSLDdMjXNA3OEU8giajwth1xnSYjnSsEGkayQEgGRkuwomStMJkyvJgmj1Bz5P6sk/NnulGf/HIR6bk4WdS6QA7PhCProTMW+RyMtyJoCYrqAhGNtgDjWzkVIvpzhVJUpLYtWslc6rTMefVAmWeRgk6aCbbrHJGgELTlDl8ykFtIxqw0FGbD7SW7IoWIVjWRQHjrEkI3MfBIBiGXItTjOP+gK4sWouLLZHLI+SFz1vpqQAtNYoZm1k9BPJHmtSbSk3huDoXQAAzHtDmHSXp/zdY2A5pEaBANiJhE/dlJGobQYyZQkAiyNElmBoIaktSYbKUqhRPQ2mpaZQZhX9ab1/Vw95qcHiz/rAnqzz9nkO76TAJwXIBnZJEE21iToskzneZ0I4i5EcBX4owa+qaZAq3ytUa4eGrjW0pr2IaWbUVdKDGOuvAbuOAnXrvp5eapyQjBE7NdCoSIgikUmfQO6eKCKruDCk3vjPCh3oNbIq9UzId61Jm7osAopPpsA41pLX966YDEs0EFuBWvQF1mFQCJ3MQUlqc6BVqhtGOmQAbVcaENHLxfFDxUOKiWSXWtgRKQW5b2s/Qta2sxJqme2s4TSHddAAJDU1ygcYw2f9Npl3fDFwf/+iQnJwzI7rErvwkIdjGHAACwdwiZVDoAhBMoLw0IiN6YUrK/aDxvdGknmVDCRX7gga/Cttbw0oq0cA15zlIzUkJKvIEMmmnBGbqWAgc152pelcys3MXTChcYQJhAQmluVEBivCn30a2lPE1aHAL6t44kpinJj5x5cbHkgmNFnfZ0NxNMDbFFewyBNnAMQV8oQrIxTZrWGYAJR/RGSG/pw44QIKd7VxkTkZPbewFLjXd1mT6gnI1ybqNWBgqxJRQhr9FHCpcKJoBCkhXJzCGWg88CNhsfGQxxFmwiUjo4xcld87vOUIbUI2ENhS5DYhYL7EGKCxguZf/1gCbac2m/JnMAFFar+Mbo/mLEg0oZ2INIedOxBSDqcnvzIKF3Jp43EpswUtGpW4PFupQh1Nvuw59EEBvmWzW9g5KlK0Z7qFGkGvPwOKH+X0osPmrZUjbtWo8UURqNUauEX3EcQpes3dJ6Ih2ca9W1mYPFo6QbYVnuw+vlvVY+QXfQKUVoActNHsw4AKG2jF2JcTyo+dCWtP2RAg5EMIP9M2xbJh5ODLgLrSHVy3yWCYzBTe4aFqAhZxjAQsp4PkY8gPucHdSoKWT73yLpR91e2az0GKYxz/+FrAhRMA9EYHJn6BLwAKB5Wj+gwIIwuYHUaY8JHuBzW8OGjPsgO1s/895CsjQZ8mSlYb/eTiUkx7cEYMmLJyF0AT2e7/7oUTqE7trUn1SyOwkhtMJ9oUMVEEQ2IL6weJxEdrT7pm1t53zcQ/3GQUYLLQG1MOjr/gb2tNAvcnuVYN/tOAG0RDM7+RDZOrIphlSiMeLBJ7xPNF4ytMSF7Aw85/Rwg5a0ALO7yDu65W7b0kpejaKXtZ5R+AAPNEeuTD0jq1f0aPrmgEfNIQrIugdYhTR9TRDrrsMpoEWgQ8rB5DCAcX/DB6Sn//8k+Fln4+p3Q3Iekrv6PrDGNpj/pjE6SAIA7xP4GAhLvpoEO5KEjxDCDCCTBLpIyShl9Ts2b7D94TJeDwAb//s7zP0T/92IA0crr2YDOnMKtD0pW3cwxG6R4hCRkUqoAJWRFNgYpxOiyvOD6oSbC1ewQPdr35UhOZcoAQ9wwtOMP/24PM2TNwCzeimz5Q+KT/cowG+IlLAB/AYwBF0MAdXZNgOIEvGLxtAIxswQmoYL8HShP0mjwZiDkXIg2RIgQm5wgyeMPnGQMmGru6kB1Goj8+ucG1Qzz1UjyUmwDzchAwFTlMOwI8mMDRKoMBuz/GMkLCg5Lu+jxSCTA97ogn6sAU8z//+SaaqCdAiToAQhQveA9G853UaEQdzUAcFTgIgIH0a4g9EQwiEIAgygWOs5ut6j8GeBP6ADyVewAP/RPEnSjEFUVHung+NfqWUqs9HloJAMKfKFgbwHrECSEBFWqIHJ00EvswzQuDkYuAEkIoxdqzBHolSIKhyYAUzntEnnLAP08CTqjEGo+8aIY70BFAA9m572q2OYMERxVAcx9GEUmESA+wE2CMTniB+QKr95rETIcRV7jEP85EnSLEPx2AAVjAgUfKGQo/6KstHYFFZvFGbGpEBc5AEbLICTCg9FCD2zKw9LrIEkEpVYsskpORaBG8HScERQpIn9vEE46Af504QXdG3NszccuY+DGBGMIDXaHECbNEmSQAn5+8RoqtjfDIIViAbJCECvCPa7NAjkdIZl1InRvIJgQ4V//+vz6aQw97rWBLxPVykoSZgJr8yLAWOF+piIn2RPUJAE4BSEkRiVVLhUo6SPHBxB9NjLneiKfWvJPEyEKty4ppMNfLjGGbERTxgMAeTISugARrAJgUuIneyIWapPWqhHecnniZzixpwa8px9jSTJuryBFWQGlfSz+iuFQtyjQTlL99DJlezFnGQBFxzHB+QF7PhBH5QNF4hE1CFOCSzI3tzXXjwEfgnOG+CM/PvEv4R+o5z7sjqH2kEElITA0zAPEzABGzRNRtALHcxwPjCPSLAOyMhAuAp5k6iNx3wLQ4ABOQSPW1iOPNvB6IwFT9TL1fyUPRDDWhkNfPTAkzAAv9UxAJykD8rgAEk4Az/qLRKIB1Bgy/UUgYUYFUm58HWhdGwJYUUIIwg1CbUU/laACo/c9xCj+6ezwAGYOkyawI+NEQdwQKgtCZh8wElsiGyoQS2MzSGkURm1Pci5C35KzLmiqKAE0J/tAVK8iTfU3QCKiAnS2YMQAxoxAI8wD5B9E6jVEp18Drx4q6y04lugxs6IgSuRjJrVKggZK4iso/KFD3x7wmfchqJbir7ci/zg0M7tD7xFEoh4RZv8QIkoAclkDYpgD0UoARQxdl+KRkjJELENLQg7QxroVHRU0KTjwxUUApVcugsNV8Osj14ITXzM0RFFEpJ9BZzUVQXorT/jk00QgBVFyMCaqG7kqMkOjFKqvV2ZrVHdSIP+pD/WrAF29NSocIAlPQ2TMABZnJY9dMW3QQiZdWoxk8EmjU0Fqdj1vLZCKtaKQVikkOJMoBWIdRbT3AH0hQv/1EbH07WzjWzZNI8HLFdX8WEdLGunGMQ0pAiRcMSEKNj4PEYG6xaRTYiKaoWMuAAuHUnCPYEPRM0i3RNA8Vc5dRO6ig1ZxJiu8ZhpM5iMyAvrvQ2KCAT3DHHXm45mGRklYMu+shk5Sxlc8JWDdafQG9ND2rJ8oUJZtZOgKhFbFY1jQjkSjYCMLYhSuA2gEBoPVYt9HU5dLNaKwRgI0ApnVYndoEz/5FvDKTWPan288zVViZAubjWofRoQnyDW5xDIVgUZUNDEbTDY4njFcDuA0liX0m2cJsjAyKgAeaWJ75A/1LAFNOgPf1RdGfIuPDEAWIyiL7HXyOyripKbCeNbKsNNPzKTLJhONZC8iSXbRlsObjhLjB3c3tiF/gw+T6XQkl3av/PXDHVVjKjyvIGM1h3Lhbgd2vhD8R2IRyibEUj5UJAEnyBLTeRd3l3IGrBZGtBeH1CD8zgc1vA5/CWBYcUP5jgDlJmQehIUkR2LizEIC52VB1CY0PjMKDVcdiSIK5od8kXS843A9JXfde3eHkuapPXH31lBLoga+eFdRJkSXxGLv/4lxEIoqKwNyHSMEBFI0QS4x3VVnfJdzmqt4/+AHMFFoJtAg/WLucoNG+nMT/q1wDFxgXCYjcUBIRh+Hcr6nphV3urboBjgGMcl7sS+IXponovJAIioGltmCv04BC0wAzSYQ90JFwFwFyhoHnHxlGGmDf41ze4AYnPdy0GIS+MDfFAgxQ2IjHwdbvkcPIWeGlnWCa22D1CQRSc4Q2yoAuutgvOWIM5x0CEuI1heCAK4hXiGCFGtSFOQHHv2HduD8ceVw4VuIrhOJAHWXhzw1EcBYbLAoGTGHtLeFmz8zYgQNnaiQK8jv0iZ5QPAIkDOQNOeXMFIpXJopgpuSAUwJL/2QKTGYJsaVlq0HYxcNcYj5FtseR1I4CWgtlph/k3cmOYXTmZr5ct5nj8aNOOQSMV3JBqvneOfQmBe/kAGOE7qtd6sTcCanibn3GY+dkuRtiSSXgtxHZsNZmTQeMACJhjzkwtpPiNFfh3WQyLZ0KfudWbUQqc//mSyXmOtfch2mOdO8ZxPK0Ir+gYGcGKDwJzB4GiUxalQOCljxmZayE4lnmgAfhM2oOAbVekWziB/Ri2RhghsJiludWlQQCB7+IgNHqjF6LMNjmnnyqkE4yh+3ie3ZgglHgQtJmo0RMEFOClvTqJa+GVa7qcGWJ73cOWWwt3XQ5y3xi2YIsssBqL/weBR7laM/sIrMP6fMdZoAV6jhE3GxThgdlD60TAzCJB904hpJ5tTeaZEeB4oEPxrueSFAzissV6mdnCps8ahdsj5W7McaBBFTpQ8nr5rS9kjgGVsjXTsi+br5cai+95jqHjBND5NrSDzKQ5Atq6j1E7tdOCtYPTtf23r2F5sweaiZ/aPcbs9sxMEtCCocGupOEamQd6q4U7JHmhuPkauUt4jjna2AS4PVbgutKv2UIipKYbqH/XkgcaJLNbu8catpGbt7GYrmNXsG8bt1nrsCNhIfgYqd/alxOCAogvvvPRAc43oAVabO/bphUigCWAQMasxg672aha8tbkjQsCk/9XGsFDEgPEepzvG7whXHsVgQIJRATG7Ly/F5ddjrEJop7bG3Y/HMSfERJG/K/Bu8cD+yEMuj0ewsYQG7pHGoFhC7It4RXE1gdcFMftDxJg2zm+G7xxOSFQfLzdg3GhCqmgezh6Gq4hGiF8gAKCHMqjnL6r/MoLvKmzc7/Zg8WJ/L8TbBDaGsmV/CAw1gdmF82ZELZVGrBxedBlGchphAL0WDFwrM5PQc109631HLrt2s/tj68zoGcFfdAVws0VgXtnZBBsLLSvvLTfWsmDY9JUnNL/vIHxG5cB3NX1gi/y2TMo4F7N7MXd+eWuiMODQwJvXNUr3WQxF3ZdPcFidy//REAR7OQV9BixcVmxIVfDOfx6FQKYgb0EkxjTB72Zud0hUMVODgBVRR2X08zRdxmiTz0SFvPai8+C/hfWub2zl5tGDoBqELvfBgEa1gLsBnyuFSJL2d3g3F2lXT2q9ELetZxAwv3CGWI4jnzXIdt6VxTgA77UvDqrEyyqND6qkt2272QBFLrhcZmx5dCnWWzSZr3i8Wngw3vjyyyAT4CwaeQR2JkhTJwIIR6ol9yoIuHMVV7IlnaJNX7lvJ0vsPROuAEo/xuX73vf4WmeeZ3nff7nyyvojaqpgQAIDptejR5PLMG/jV22fTvJ21s4IgG+qX7OLh4hcDkEsh6w6FUR/04AKL3+BF7c4XN31+niO+a5w2Nv6tOeq1BKiSetzIAAsADrBOZeDe/EEs5k0NVirNeWd60XY7E78Kveq7FXIfYC8RW/BERktWvkFaoG74vDtMlXhFnMB2Qe823LpTc/1js9kUDfr9a9RmqB5Ri6aJejcnvZ70Xf9blKApDmcKNK7mkf9Mcs+GfEF97xagriESiXBt729y9W+MuL4ArCqNx+9pt7zGKgVO+ktKJ7rC1B+pGxJOCCBgJBOcTJ2rGfqzKDTrKEAtx+7pu7BPyKI/BEu9RiugHi0QEIqVJpgAVLg4aCNCAcWGBJASldFCtavIgxo8aNHDt6/AgypMiRJP838npB6oClV74kASlRYkWmTDIzxcj0qqTHbJIi/Kml4NGCA6RSSZCA8AIDBgklFDzwcIHOqVSrWr2KtSQvB7wgcLMkg0IIEYpiroAJU1G2rBX/hBhUq9YjS0MPGIW11JGjC0oRwnKQCgIEUhDYGj6MODFbRx4mwJIAgdGrPxQkRQqBOcTlSJGyUTAcSdKgnwosEbUrwUFevXv3Mv3rILYHxbRr275N0YMFC44YaIB8gNvXV6Utxf0ToXKErBFEUPBZiy7UgkhXs9aLAcOE7dwnOMINPrx4kbshQeLdOxcso04Fk1qwAASIWhEGfb4agqdPBUGhQkDqAAYMXMeaCRj/OIKBCSZYoGB24z0I4YMoLAhJA7ux5lhsXaX03kPzJSeJVbVkEwkFg0QQl1DTIWSdXiYguBuDMcZoYIQ23phYjOft1qAHPnLVFQQukEKKUCAgF8kfVXFW4mh//BHUUAU5wOJ1Ci44Y5YMZvcdjl5+SZKWCSq43Y9cQdDVCygt8IgCEXBWlWahnfgTUHQVlQqVBxbYIINY0jijgQl2CWahhlYEyQQK+nnlltpN4KMHvJwkmAttvinCclOJoJmJo9kpnWC8wLJddqZe+WeMGPBoKgY+TrDqobLi2ICiWDZ4ZXZkugqppCg95KYPIqy1KWeD0PmTJcouUNRWDnS3qgUJ//rJ44KCGgirqT5qZ8Gs3oLnioHijlkqrNxlZ26vkxapwCCSZHPCVH+IwJmnPkFZ2iOEpbJVY9pZK+Ot0oorKLqCKqrdqhx8y/Bh4Sb8qLZlvvood5F64AAE8f0RiQjx6jSiJKIdG8F+yy4gGL8YN2ZunzQu2qCuuqKK64KuNIwzVQ+jiq7FvUIKNNAsY8zLe7VI4rGmJNUS2sglk7YsUXj2C8upMu6oJbWpWoD1nyZAknPYIWmZa7YxVwwry+b6eNIC7cKr9Ei+kDiyk0AFJRSRhPHCb6kzc62jeVyfZ57ggAuOuOE3i814RhxkSWG1MBM8ZsFlTvqC2xHA68tU9f+eeG9cduY9dWzZTlueeQ0UzjoHVkDiOgccQPK6ebLDXnu3je+uiwoU1s4664NnXe2jXGXebiQnRDJVBG9RYGLJQEVnySMqEgmB6YpOwBvXqwdfYQOrNyB7+eVbYf7t55nAe+MMwm4+Ciikf37sWO+WHduZtzlIJIrcp5PQ+IBktYCSJUAQERAMBXv8olLVHIEl1olvghwgH/1kNz/zoe91FphA+xgXIEig4AYb2MAN5HeDFJ7wgrdTFaTWFZ8M9O8EANQJT6L3pLiURj5CqQueUoEQ7ejFAhUI3wTFxwH5KXF+8qNf4RjkAbB9EGcc4IVuUFDCLJKwhCRUIRPLtz7/V/mKFJZSgAyzIQKs0AuHpOFP9eADlb05iwETGJBeKnDEPE4QBTyQnwW/R6MJ8MKDU2yYBV7ACwxwgISuyOIGGplFV0hSkk2EhAkmcCYiselDPgiBIgxTgmwMIgMZ0CEI5qKigUxtK3gZkB0rAEsSiE+WepzgjrCFMcEUsmETQJNuOCBJRz6yhJN8JCUbYAJJBeY9m6yFDDvzMcNkIhInGp31oCK1fRnFgVW6AIGuA0tHkKAC46wAgiB1PGbtkmETIAUiMQA7FAQzmJGcpCsqyJgNuYBNjwCBAuhTGf/RpgTUvJv14OgfgvDrKLGh0lIeypeI8uU6fHEM3wZjqUes//NbsHABBF7ggVWRz54kPWYDHAGLDcGnn/+kz7Es80nbRAJF1euh1ARDkKMwNDUH8ctrWukXhMRmmfuMjwI26i0HMMuXBzoiST+AglmidEMP6ac/nQkiy4RnNPxJ5UBSVpCwpsYBGnBgWYPqF4W05z3WuypSZwWLBQzpBQ5ojCNiSQJaTpAEenlMKlLCz6u61F2SiKl4jFNTouBUoWLVqUIOEpu0/iasbEVgS98qq7gOCU0OZcCevtkXpwB2k/zB6rEokMYbpQKbNw1rY4/y2MfqlLIHsGpLa4FZWSmQMIh0lk+ZshS/rLWq/mxpBuoTIkO55iiupQ57dApd2lqPP3MgIAUsciurQTxis/ziBWwfS1bZPgUqbS0tfbTaMEk2gK+9gU1CxFuQffGCAQ3A7re0u9TXQpe5BXFIVQ/ozAwQa4osYAEmZoHgBCPYvmIj5fUY2NxlQoVNxskA8xiM4Q9mgyc9edIflAXiiJQMvRn+SEAAACH5BAkKAJ8ALCIACAACAasBAAj/AD8JHEiwoMGDCBMqXMiwIUEuECM6nEixosWLGDNq3MixY0EuYcqwWZRli0kAKFOqRLkly6IyYbh4nEmzps2bODWCYVNypc+fQFe6jJmzqNGjSJN+4gKmZ9CnUJ8OVUq1qtWrAptuicq169Mti8JgHUu2rEUwW72qXQs0rNm3cMvuTMu2rt2UbuPq3YsT7d2/gFHm5Uu4cEW/gRM/DbCSscotYg1LnlwQseLLfxfJpMx5r2XMoL06dqy5s2myZeiGtuuYK+PWKWEnCFD6tO2kbFbrVjl6cWzSt4P33ZJgt/HYjaMyZiO8OUdmU45Lh/oa+UrIzrNX1AF7um+g3bt//wefMov28wqZGfCeuLV76/Bhy1eZADv6+5++wBHPHvN7AAHwxx+A9JmHX3ZNFMFdf4HJFx5KAfJGIIQUQtgbS5sdeNsXUejAYIPUITefhdYFWN1ozGloWhNIFDHAh6FFGN+EEpJY3W8EMmagipN90UYRS8DYXo13XdhYa/VlyCNfdTwQRZBCgqica/OZ+JqMjJWx5F4sOklAlIANSOKRNUZoIoCjpSkjSiluadYXSDwAJJh1mfnTfxSeeGaeV6qJpoM7uomVGQ/ICSWdMdJY4p9rWlilja0FKihVXhR6hYeIwseWeBcaeaaAOV6JpqMsTVpVpQ9ciqiYolUooZ2K6v+JZZ9/MmpiArNNYWpSqCoxRHGZsrboe5w2OqqVtvI265lb7GoUqg/Qweqqwr6a57HHWmmmqDj2aaKuzt7kRQGFRoFAsJqON6GsY46J7LK2fqrtvK+BG+5MUhSaKqbBGkkekSLW6hu3atK7rcEB2nvvRl/o6yuw6LrWbo6uKuutq3ae6Oi7CH+78EZN6BvttBFPiSO26167Mb3ZQvqprQp/XFGc5Z7rH4MEz2qxv/JqG2rHBxssqcwNHeHwECVLfCPFjaZJqrvx7mnwb0Cb2CbRDEE7ctJQ/8une+8ymm3VPvc8b9QBaon1Qg3re4UAXAPsbrFl9nY2qT6vfDbZVk7/oeTaBtH8gK8k07l0xQJT/DTHQK/L9+MJA46Q0fpGUTh7l48aK54ZL0sw1QjXCnnfkheUr9v8gvmgT1gqai2xe4ea7Oi0W6l26SGLTEemdCO+J+uJj2226B2jXbuVCdwOeJNuwx1x56BuvPLijAt8/PVWNiv56foakbmUh//rqeMufw268dhjn8DQH4ucqvPesSqmvHMjS7ze6effcQJgrI2F+0bgXcFYtyYHeeuAQSuY/hYYs3vlrnkCDJiIqoRAs00tbKHDHvoMprx7Ma97ECsZyaYWr6gJb4FV2yDyOrgrLbjvbZjrCufAlsCgzY5xeVMh2XTYsQaa6oOF2p1x/waEJzKB7mCaw58FNVjDDNYuefdyochgqLrFwI56ViJAALS4tIuxbG8XdGL+fOgm5pHrAVX4HuLUUsTklO9gBBDAEIZghChEoQpFuEIR9hgFRPTBCGkYgABetsQwFg+Ft2LhlrRArjM+AGm64dnvMKY4WG2Rjnl8QAc6YINOetIGOAhlKKlAhSNgYQxp0MEgcbgtHiKSXmTkUR0aWS41biplBZQbIQkwhDxy8pPAtEEHcDDMUVKBCMhEZgt2cIk0wO2Lr0wfFCfFyAc4EpKgmV/XVvenIUThCr8MpieLKUoq4OCYySRCCtbJTjKkwQDRjGcsD/Q/fRXgCusZoteYZv+xBPTyl8UkpUBJKUpykjKdyGSnQte5A12sMp4LnOaWHlioAlQhTKLp4hp5MwQ/ECEObjiEQ8aBCikgNKELTekyx/BQL0L0cfNEDxbOWAByYXOfEhtY3WS3BUVaZBxSSKlQF0qGPbw0fxLlUUVr+j65VcuNM7Ibm2xyiKAOdahj4M5RrxfT7FSzpuQS4mU8V0mL0SgAPc2JHqx61YXuYA9c3CrttnQEsNaUiorhlBGP1Bq/IUUKLWirQlvA0ibKlYM8YqRd7wm/IgWFWGelFYaUslbBsrMFZGjpYavWVeHMdLFpDFFen/YzAGzhb0ipqmVTgNkBbPZxPs2ONe36SKj/rgVUkpVehVCrFLYKlgxafW3x2OfVxTJWhnUaYKdk1D+yaGG1KSCDa4XbQw191q6hHRJUb6SxWl1tLHqIw2qBS12EJfU8swVrbUc7O7GlLDbExYp4h6pOdWa2vAZbBH4US9vUTalwy23ZbxLAW7LMNwUJTTARsBDduOLXYwORBws2QeEKUxgGGJ7FLDZRmOuCFa9s/E8u9Ta9qfJFvPU9KTKP0AcEPPhbnijHhGfMghpP2MIXhgE5NrABcnA4LkgwruUeezLX8bWLhFyT9giDYIQegQgDbUMaHjwFT7DDDirYhI23bGMcbwLDOibHjnncY7OkF6xGCCHwRNs0p7XS/1aRKUyToSzQc47SDy4WbpWxrGUu+/nGOAZzmMm8ARRsYCz8Ve9NBTQip35Naoxa32T0QOc6izKUSECEg4+6ZxVM48+g9rKgMSzmMW/gBjdwBTms4uG75vO2FXOay5QbgDgbRgsEvbQ5QznMIci107LoM6j9HOhRh9nUp74BClBQlSAvdsi2JRIFuxW7PkmaMym4dEE3uckibPqVnsDyNIQ9bC57OcdgFjOheaxsFHDAFUo5c02hnVMbie5nfLP1ZHZNzE3iQJic7ICv5ekJQcBgGeUOtahHXep1o1rZHIj4oY2SaDQrJ7eQFlu143UaN/SbmMHsgLejmQU7uILCCf83N6AXnm51s/vhqI64FSDBAaPka7HrxemR36xEg32XMiAXJycLENwFhnsDFU55l8/9ZWM3nMwwhzgHZm4BSBSl1QVQQmPXTOQD4pKVAboNKv4t9E0OXH9VLgcMkq50pluY4S5PNqqX7W6ZQwISFjBBTuR9zy+FyeuekxVtghMHcQK8A1HQ7PGmwA4UqGDtKG/7yi2sYVKXOu4wp3vEI473vJuA2TYxbgHoPTFNOeiECYRzcNwATG5ze+TpYzwHHp90cv/Z7ZvQcOUvH/eXa37zVrCCBYZvAgyAfiYVn7exCIg3nWnOpfRqDtkP73qipy8LlJg95Gsf+RlrGfe6nwX/OY69Y2TPfdmbt3vni4+BmuNL9AFcPqy6RW0DAq2zhWF9J13veu9xdQ6qBmbntmW4V2Hhx3u9twGu4ArtVnfAd3fEhwET4AE0gXXrJT85Iz3Q1zH61Rz7x3/cVgWzwTcOxniGNn7bN4AFmHvhp2EIuG4LSHcOOHV3t34SOIEzUVc451/pEh85VEFAqG+20W8guElR8G1VkwBTMAeCwGPjt4Jup2EsqHvkIH6XB4OuIIMzOHOd53kTMIEY4BF89wA8eDiQ9juFVDXZcQRF+Hp5BjkEIAc8cAM8JoBQeG4tSIVXSGYLGIPol34cUIM2KIEe4AAW0BGipwSH4mjD03Nl/zMv+GcYcdCG3YaEQBMNoECHPYZhd0h5U5iHVvh0PNaHMgiIDSCIEUiIDuAADQAyokdFIyJVJAZ2QNOBzeEGlNgBirhplhggJacNZIaCKViAGwaKLhiK66aAfZiFf7h5qJiKE+gAvMALG5F8cvIgGYN6hsU3sdUZh5CLigg5S8gBmiiMwxiFxqiHojiKy1iKm3eKNTh8eXeDhTiNYZgRN7dYRWBvc+OIJkQ2QngbuUiGkCMHJKAN5WhsTFeM6aiOoriMftiMDTCR8Uh8xfeF9TiNGiEFogdtAYZv2zhX2pGLBXB2CMNFmMgBhtZjYqaQG0ZhUtiQB7iH7AiRzRhx8P8IgRZJj9LICxAAARmBdaOHRDujcSh0HkQIgtZHNoxnBeRIaC0paDLZkLyHhe04gxxAkTrpeRhAj/X4AqQwARihg4slVrEGhCgUiZKBBJQYjvTiYAlwBxWgkuVYasYGA1OZh5enAipAaBDph+k3kTkpj/OIkRkJlqQwlqJnlq9iQ7Q4OvF1GkTQlktgMHFFANhHcyiAasF4eVJZhXn5gh/QlzVJihKplV04j17Zk2DpAhRoEc4GWkkkNW4mRpBji85BBZT5lsjzDTRHl5rIkgh4bFO5l5gwmnz4l8z4joJZkVxJiIXImqTgAi5wEWxpXNLiZo6ISN1oGmxYfdz2Nr3/uEVQAAqQ4JSbCZUIiIB6GYpXyJcfQGYfoJzoJ5jN2YUmkJ+rKZ2ksAAOAJvw93yigoaP+JgIE5C3QQUFUIRyMp4BMgfg8JvpqZ7rWWri5568pwLHeZw8Fp/0+Yf2OZjPaZiHCQHTuQCJWRGiVwABdD5IxjGuZDAFZhvfWYRRkAAE0ItQ8AsW4JTAmYwVGqRVqQLxKZ/z+aEhqpXyyH7Q6QEleqILYBEr6j0tI1wzehpJyW3k4n85ajBzYAJVF3GbyZnJ6IRC+p7H+QGYsAEf0KZHapPulqTwKI+OwH4kypovYKIusACP8J8UMaXE43UxCjnosaDgSS5a5WBcRADl/1kNd7d5YxqcZQqk6kakRMqhROqmb3qVcjqnw+cIjtCVXziB0TmNeUoKJ/oIj6CiASqgeAOS+lOohtoBdrWL5qUGGDB8PkqXYzqpyUialroBRGqkbaqczNipp1gBFgCqJhCq+2mqiJmqIMCqxpVmdzOo13MeWkCrm/RsbzgvWjQHuRqmYhqpycmOCuirHaqpH6ANm8qpSXp3FaCsoBqqo+qkPWmqJgqljwAC1DgRU9o6MYqt83IeHFlT3YpmvKhFOQoFwpCrd7erdIdqxrqMbMqm8cmub/qupNipkDCv9FqvohqN+foCp5qqj6AAUeoQTTClwPJi50EEK+qWWxQgXf+ao7g6rueZflqobBXrChrrpj8bg8jaACQAsiJ7gyQ7jbyQCie7p3yastPKsgELPZulloaxWLQ6bznKsAxrIgQwBxMAplW3qyqpklqIAkO7tn34ASjgtsh6tPNar/Y6AbBwt6vItKnwk6gKtf2qALUwES0retgUkoY7OlhLGMlncTULtibisGM7fBFrtmkrg1nItnDaAK5AAnErtxVAt6J6t7CQt9C6r377t7XwrwwxuDiHNI3Dadohs4lYmTW7aQmgBg6AAfkpuTsLiDybtpgLt0UrmCQgt3Qbqgxgt6Lbk6mwt6a7AND7t4Cboqu7okMgANgrAEswSF3bpbC7hiv/eoSX6bUP6gEToLu8W4O+67t1V7nLprnDG6LFW7xzS7cMkLzKO7rMy7d9G73SWwtTW73G1QGDowQGrAR6tEd+wEdV0MAObAQQHMFzpAM6MAQ6sAQYPAAZ3L3eGwCJyxcr+kg4Sr43CwXKYL7jmr6QYJ9ZOZE4iZMN0ML2iQLxK7/zi7Qie7/3u7x6y79QGrUKALi1oABUC1a5eMSuR33DtKA4UABIcMBI0AYtUgQLzMB9wAzZIbtC5mId3L0B4LAoTLYqvMI1XMad67nHewE6zADLy7zO27/+CwJBXAt0XMRIfMd4TInEhANuIKuE68U2u0U4awvme75iXHWCeHdm/7zIN4zD9arGOtzGbsy/LnAA0MunICDHQlwLYtkQTaAFUhDKoqxi2paledyGOCAFfYwei1sAQMLFgNylasALTnq+KUyYiazIi2zD80u/9Uu3FwDJbIy3qygBTdu8/HsAlhy1mTzHdMzJVtEEhyDNqHAIWuAGoYzNoTxnyLTK+KHFtOVrHDy+CDAHvOAAKIy+hCmPnZfLZAwJnBvPvTzPjezIjxzMkUzMxnzMb4yqy6yq/arJz5y6pVMVrPts8OS9Cp2jTGDO6PyFXbm76zzReAeyFn20GI3RFr3RaQyq+KzGoqu/xiwBzYvMqEoKy8zMAj3QQFnQSgHOYKUEOoAAXf8ryONswtPoABDdleibn7vrCMsqj/M6fBtd1L/8uR0dzEqdzyJtzCXdz8psyQDdzM78zC3t0kdx0HZlBAJA017stQ0bDjldyLasuz7t08dbr0iN1Gnd1h6t1EvN1KMrAXRN0k+9r1Edx5q8yc9MvVhdFDBdU0Dy1TbdvdFwAGNdyzwd0Txdp2792G0N13C9xsN8txpw2XT91FCtzHodxHz9zKv610Wh1TUl0149zuN8B6TwAmM9qmW92F0ZqrIN2cAs2ZMtzCFt2RqQ2Zq9tyid11H7CJaw0gNNx6Et2jgRm+plBDRd2KitRWqw2kyLzrXs2jsN27ENqtkdzI5g23H/Ldchjdm8rdl4zdnBbQmW4NnF/cwri9w2MS44ZwQGgNq1e7MEMAouAAGsvYpO2t9kbd3nS9n3q8aQvNTCzMbgDQuXLd7jXdLlbd4Ajd7qvd50fNXuPROkbVGwDNYknKMIgN/6zdrn7N/VPaqwYN0CnuI7DAuVndsKvuDi3dv7+tsQHuETTuG1YOEX3hHKPW9LkGfPbd85ygkoCgFMe87UTeJOKrp2q+IsvuItntuX/eIM3ttvHNXmHbXond6fvd46vuMaQZZg9SRgG8uojQChgKKrLeI5vYpJvuQe4OJyPudSDuN13eAOTuPAreVcXtU47qdgvhFiTi5PggDNHeQc/7xFo7AALkAK+n3kbc7f/E3nlF7nML7bdW3lJorle66qEn7jOA7Nga4R8G1XhY7o9d29H/4Ije7obH7kbh7rDlDpeBvel87geP7U/szpjOC/W+7ZXb7eo07qQqYDiH7s9w0Cau7qkN7sbq6/sr6K+qsBDnDrmH7nVp7nnM7ZjBDhn+7noT7sGPEFQrYEyD7ONpujaGAJjN7qId7ssB7txezml37n9p4Kdp3tELDtB8AIve7tnx7qxX3c4j4R5P5sP37a557ob1AJt9DuqBriL9C88D6Nde0A9k7XuH7v2f7U/O7vC8ANjLDlvw7uod7eBd8QDUNbp47szs3BUCADyv8O8Y4u8SUN76lg8Rm/8x3f2/yuzIzADdzg6SUP6gIP6CnPNjhXBQZg6AuP6FCADK3wCNDb6hH/kxCwt0/dtPzctDzf8zL+88os9N1O8t8u8MKe9Axx8Mv99OfOBLugAKpa9VZf81gP9ngP9mLf7yJP9CQP7MGO42q/EIRiV0UwBArv9kHeDQAMAnNPndR50naf95Tv8fv+80I/9Nxg9n1u9KFO8INfEKU+b8b+9Db98t07ChmgAJlM9XRf93yL9Vlf+WGv51jOCP0e9ELP+YAP6oFfC0gf+gMh5k4y04mv+M+NBjLACqwP0Jfc6HV/0iZ695qOzM67twdg+7zu733/v/m83/tC7PnPLPyBQ1vyjfxPH/VDzPqOf8ntnv2SL/37Kvv0f/l7v/0in/mc/+3ATsfhj+MA8ejTQIIFDR5EmFDhQoYNHT6EWPALkg4FLBYZYgABAY4dPX4EGRJktwi1FCgA8UjlApYsXRw4QComKZo1bcKEKRPnTp44Gf3kxogbN0tFjRY9mVSpglpNmTaFCpVXRKpVrV7F2tDMA4sWo+gQGVasWD6DMjgFkfJRy5Y93b6FC/Pn3J9H7RpVYGnpSahPo0LNGljwYMIEj3Qt8CDKEgFjHT8mgKbQWZMn06pdyzbuZp8HhNIVSvRuXr17Tf/9K7DwatatDzZBgviB/xGNHwN0vA3ZMQImnQZFoIwSJeYFmVly7gkaaOjQd+2S3usUNWoHrq1fFzyx4sWMG8fm1i0SAQI+FCIAdzr8ssq1xjUfOM7I5wK6Q4POtSTaOd7TfJ/6RQ07AQeEaKuuFAMrPAXDQiOJ39CrDISi0rIEM/ZWYsk9+uq7TzT99uPPNACna+osUghEMUWDDjuwitoWhHEkaB7MILik0nrEkhwvZI8+HlVi5BFucgRxtLySKs0/vkiEqsZaVISSQNgQU2KIxmLE0qNRKHgQOMoqG06vo3bUsUwzzywSKaSOPGlNJZdkspYMVIuyzta+wOHAKIYYzyPwsgzvjCRmPM/Lvv9MqixNRYs8MsQkl/oLwLNqzMBOS1fzQrbF+szyyiwJGSTUQin9Mj0k1Vw01TbdTKqvEf+qMYITL6U1q9gONGIE7wDllYBGCgGEyy5LjVTENcVctM1G2VSqWBIzQK9WaauaiMqMesWWI0KE7fK8P76dDlJlmUUVxFVLA1O6OJuscapp39WKq64w4nQsT7MNqxFsuC3U2xLjFHFZNs0V0z91X5Uz4VgtgbdhhVjs6it88RWAkEgoELZfL7/9Y10wx10V5EcDZgphdp10OGWDbrVIMcYmFunejmQGiQlCfMBY1H6h5ZjYSD9mlrSRo4M0TlKBc1dlh6dMLDEXd4XZXsj/zghBEkn4HfWPDDrmGDWSvz7NY4UpjUABpVPWrkWaF1y7U5AqBuTqnHU+r0aum+rYa1ff7A/RkpkkFVrgzjvbYQPVDqntxCFTXDcouonE6kG4HTYCcJmEs+SvfzZazljrrq7wdzOVrYrGo+b1DCAAicQH10Pt1nLgul7X4KIRFdtzz/sNXXRpScfVUwFORz1msdAAIhLlraY8gt9IBTdvzHGHU+zAPy/0AN+nhbjlXInXrTHiFQefgIpDYD1ynJvX+Nutc4c/4RIF13gQOre/tHuLaCv+oytPLx9H5CCDbCivdVyiXLcEFz3pxa8W0jva0QoVqvvhz076m80IHiMz//G9zX8eAd/wdFOGgfyhgAaUhA8ml8BCua9jW2ugx/LGtcAN7jyws58FacUieT3AReZD3f88CEQQDrFmkyhIJEJgwOW5joU7+4Ps7tZAYsXqLFqzYr9wOAjt6dBSdZCNDwFIPo4I0X8iLKLxIMMEMRxEEidE4dVe90SNeUtr7tvaFQUnwTrCjkuz8mKdeNiyKrBtg+FbnGOYYIyERCIbj2Si1VKIMTpqbGstjGId67fFQbwuaYGEEsQeMMrFbJCMgAJgSJjAhYVIQgSQjKTV1hcqrD1oWLHr4xZzZrU/gPKCLWtZEZYANcd0kINEJCIazYhG8w1PhKdjY0P+IIJXPv9yiZFUHyVD5QPnwa6bv6GbN3GIQB9IbgG+rBPwunKFIYRlfEUU3gfTCMRnlhGZ92QCRA4ggmdU85FwXF4KmUcBFXISgZxUISXLKYnlUSAV6IySFEaZmFHOpnFmlGcZmWlPjnZ0nu7sSD6pEoJ+UtOfAI2cJMvpOhXibHIF7eT6Fmq1yEWughCVEld06jQDMG5m5OMgM4WqxiGKtCoKeMYJSupPRzIxjpKEqkCjylCn3hSnA5rSRBMjTETek54gFaIy5elMZ2q0MVDIygJKsNYTKJWa/4QkSp0617kW0KpXHVBsdDrKKyQoPGuLp1cTt8zAInN4aA1MBGKw2BWwta3/Sz0pXEMASyU6UrIMw2uUMFgA/gXQsPca6jLPWM80Ck8A0SDMWlcQA00EIQaNbetjTTrbar7yrSbNhiQwm1koSaFpFC0AVxnXwZmZlZ7/E+oxk2tMe3qiMH9oawlWG4MgBEETi83EWh3r1qTG9hn9jITZeGunHuq0rxmVWjONi9yy2lOsG20mcTuCxNVQ87vPkC5rg/AD/rYWu9k9QQkeG4I/nHO8XwyjD4kJwmcONZk0k29yfxra9hKACfRdTQEpEIIQAOEEK5iuJjTxg+ruVwQHbpgWdlrRKyxBsG9D7meL+9XjTji+ygztIl3DpT9YgwKF6PCHS5CJTIiYxCtA/3HDkLBTivLPvTOGMXOLy16yxpfBUGavUVuDtx5vmMNAAEJSV5AJ6vYyydPybUUpKkyoiU+sNvaqaclaVvZydM43tvB1eHGUV8jAx14G83dXoIknnVlaFUX0bIwHWhrHeMLwlfOV54xGxFqHFAsgRV1e8Qpr/PnLHl5BBAxdKywkepRF8GuUxVLPGN+5vW5u8KTLWmnXOMIFNPEMUV7xBz9TQBIc5mdSR32pJmgV0e0cq3q/SmEYa7TR8Jw0EGntGppAIBUQ8IxQNt1lDocg2BQYtp1KvVe+ptqjHsUxowv74GjDusHTbg0E5K0TuXBj212mgBKzwc9BhBtKxU6wEf8WfEYbs9q9dH6wstONcAHAezWOqLa8sV3vomz7z7+ebDbM7G8CYeFALDb3lJNZ2iqrV9Z4lvXJHV4YWEj82rjGiX62bbnJUVUE4Oa4gADesolGAahunqerUy70lJu14dhpucuvzZOhHEA0m951BBBoQAjk/Doe/21FjfBkZRO1zu6+8dDFvvLBYCAVqeDF2dV+7YnvZCh4eWAma65bq7vG2C07709VXXJHh33oRqczWckemAmk4gVpX/vaSdH2zgTl6XHvJgVq8cm6B0bFPaSoz+FrZ78TF+gnj3Xn58wb15jd8LxAPeLVbm15HwDbbQ/N25EClQnetfJUwTowH1D/pSin2+RWFr27hd/gG2tZMJBwROpR7wDlo/7sEli7y1vPdP3AiWcPvT1W5CWb8wYWx8cVPucDH2uxD8/4V2mABWDhAAd4wP0eaD/82c9+CUiAF9Cvf+JfT2+cFIdMcDqPR4CF7KMKiQKmptG8ZfM7wDO58nPAaIsmq7AAE8CACXCACZgAD8BADcxAB4AFWPCAD/xA9ru/+jPB/Iu+6es/bvC/CYGTBegdAmSI7pkoiyo60gI88iO64eNBAWgjiHAFDoAEC8CAIjQBCqTAIsTAIqzACWhCWGAAEWQ/DXCAE0TB6EsF14MAemsJIqmQyjAJA5NBhdg+xMi7mPm6HRQ7//CzsknDMIbggAYYQgugQxOgwzuswyQsQkdQQgaYAAYAxCiUwvnTgPrTgFS4wtXbQi70v0e4DKNICUAaw4LQAsRAjCgwLmeLpyobP05stxt0JtRiCBSQQwuAhDnEw1NURQtwBEdgxVbkQwxgAAzgw0AMRBEcQQlwgEK0QizMif4rjkb0PxBgiRicxNyTja1bNJRTQ1fzuwHoxMNaCCFsACsQQlXExmw8xTscwlasAFhsxVm8AEe4gFuMQkHUAFhIR1g4Qf2bN0ZkC2FkCUeYxIEowwNppwgDLR2MxgcUu/MbCBTgACs4RQ4wSEigRjlsgDhsgIaEBIfcxjv8RkeYSP9wJEdbBERcxEUJ4EW1gz62W8ScYIv2CEaW8IBJrERLtIgzlLPyG60e9MThgUY3+0GCcIUgNMicFEiGbMiGzMmc7MmglMMK+EaitMhWLMcLKMdbXD8R1AAqVEcTVL2Xq4n+g48M8T+WqDoZ9C2VLACf4zyjA75m9MeUE8VP2IANMEgUuAEOEMi3jEOeZEi3FMiFFEqFJAGiNMqKtEilxMiMFMT5M0FEVMRFpAmXGMkeWQAXoMfsQ0bEKCRnC76YpEwqe0AoKAe01Em2vAEU8EzPdEu3vEvQjEueDMoKaAC91MujBEelLEeNbMqotL/BPDuJ28KrHMniUAuWmIDsu0f/72lJfuTEySxLAegCKLgDSlhIzryBDbiB53SFz4RLUmwAUvzMIIxOu7zLBiCBhszL1eRLchzH8TzHjJRCXazC+6tNw4SJeGxEC1mA3qw8r0wMK9FEhQs8ZuzH8mOC5ASFavTMtHTODbjJAvXMAt1OFIhOBTXN7exOEoDQ76zIiRxP8WSApWRKdkxPxQvJS+tClbgMHGGPAbS6lFRJJQAL0io6BvxEB+yCaFADShCE5xRQ53SFtCzQmyRFV6jOhqTOnvzM7bzL7uTOCM1LCGVNWCTP14RN2lxPesuM9rgM9UiLBWhMjjNAlWyxdiPO4pS1/qQEEuAAGq1RHL3RHPVM/yFV06AkUjaF0CI9UtWkyCRNSiZtyipkPkWsiQxhjykVEdtLsscMpgH4PfDrxC51NQNgAmeQ0eYsUwHN0Zsc0ghd05400kst0gowUu5UTdUkAdYcR0cAzA+sP+ejSpngU0dsFSYBgZzTn4j5O5j0UmdiAlEgAW14VEhFU0sNT4vU1F/9zrycU4rsVAjVVCM9VmAtyl69SKb0QOhDvJCEDxAFgVV1kkn5F8ozNJaxRNOpsMrcT2eayTkzACiQ0bQkhw1IV13lUU5V0gs9RygExDpNUvFM0mINVqI80k8l1r7EUCgUQftTO5jLEHSZH1IZG5PguN+0CDh4NS6d1UmDgv934IC0VIEyzc7UbFanZMdCfMqn1Mi/lFd5nVfxHMe91EtjldBl7VW/dFYUnLf2LI4KeQorgpbA8RzsGzb6tCj8bMCInbQ54AF0TVdJbQCkXL+PTLylXTuO/NiofEqnBVkRdE1fJVZ9Bc+99Nd/TdqPvM1pdUQQOJnruR7xGrUm4FlkE05EDddoAAUUUFcC5c4LYEfo4z/kOACm1VsThMoPvFCl9FV9jdNv/NSWvUXBjFZUVYmiOFjPIdubPQ+dPTMTtcQHsBKyFM5PHFcBmIOKldsLgL4DQIpNU4BXaIpXEJr8yA/mkI+3kI+fwAmP3EW//VvA9UZP7VSjVNKN7dr/VFg8nQDRJbmewcGeG6IASUyyLK3cywVXlxRXWRsAKBCGMUWBCtAAbviDFaKk5okijukYqIOO0TDdXXuFouAGmHi+qZXXUL3dlV3No3TZwIzWifM/4bVZ59GkyYmcQjO0rjzRFPXEn5XJsoTGAUADB0DIBtAAS3Cl2HqrAmKogZocWvoNLrGcTLIGP9pe87CcvJCPs5vaqoVFrJXQ7xxWpFzK9aO/2lRcVZ0fGwqVqxknhnokSaiUUVNeKtGBnlpA0IPelIPGO+AFC0hNCbCEEIiBHqgBISCx1zqBB+62hpKbDa4pJcq4f1qiqymbR8jbdTxZwUVNOEXWokRhv8xF/69tYb1glwmiqpqiKREogWfIBsmTzzMT1JXUAVAEWnIdhReYAEgggQtIBQWIhBVQ4hmYgRoYMU3IBNi6LxGYLOXpNg7bN2rSLiJ7rRV4Ykg2D0vIWwcI1Te1VO8s0tQ8UviNV5jtvxyRlELJNxGIrbhagSBYgRCQPAXQ1vF6VYtAUfLLwT0WADSAQUeY21R4hD8IAUPOgScYCKkrMut6Le1SqtjSrsUSsRW4OQWIgFmOAQEroFrANAmABYps00qN0PcVz/NE4/YMW6YInEEQgf26LtgqARE7AQooXx3JZd7a5QJA0V8GZrKCxjOohBcY5091gCysBUl4hiDIASQ7CP8KyIYQELASYK0Y+LCJxjmE+APXwmYKUIC8lYAJoMhKdVPwREpBlE22A141PtjzCIEnEIIn+AERE7HXAoIk+IP8YIl9zqx+7mXLDOg5Y4JdcAFeOFl1VGhJOIEfqAHXqIXrEgFJAOdUcAAGcISHBFIeWFNjRWfzhFngZeWnsKEMEAHWsmkRa+RnsOVXYMGeHjWgzuOhHmCBdqYR6IRHgABYCFV2FN0/KOQnKAHXCAFNKAECWwAIcABaDGOT9s4Ibc1bREGdmFn7FRxSiAAxGzNHBgIK2GlGyJCtPDO5pusHRANWWIBU4Gu6PcQDUIBByIYYEALr6OZImJO9xgBT9FH/x/ZqCk3hQhxYmFjcan1hwkEq/AIxTQaztmbBA3BEyUUx0i6/zd1jKEAGECAFcQbEhP5rhg4CIHANAbNt7F5s3WZIHvhRB5XQdx3BhH454R5rsjmPczqA7gowpQICW7aG8s0QEBDtJJPu5y1tcu2EVkjtdSxEbHuFQUjmHnANePaBPyBvWtRq6+zqc9ZdJq1CFgbbL5RvURuIOP4u/M7vJJABt2bBR1AAYzwwuWZbArbrATBgGQCBLv7As+vuhn6G1rCEbBiEWngEUrjArLZLBFVTrx5WDV/nmXVpKzLbDyPx/A6BQjhxnraEWqhjAKfPXn7xHxYAGZ9J6hYAA+gE/1YI8lRIx9B9hFqgABEwZNfIhgxQgMRebBOwywPlURTg6u2U05ROWvVcxP7mC8jV2WfIBKV6huU28T/IZzUetgCn6wKua7JCAxmYc0R8yixkhF2LhBMIAtcY76PWQCJfzuj8gPR2UxMOR/NUPbF24c8piGxYge9a7im3BhkoirEeNnWSDeZ9QOoWcy+X8TLHbkT8yL+W6EyQhNbwASAnBV7wgNyucAXNWPXmV6SUxSjc0PfWTTUmm4KgAE1O9G6jAGtgdKMA8mHz3+VtXgfc3HEtYBn/8mC2dL1+Pk1/hQjo9BhojUGYcwiA9twm4uqMTqNl08fucw3P07ND1WF05/8MaFWC+IPGqnVbrvLZQ14Uy2F8NABZHTp5F/B5n/ThKXNPNvYsPIB8Z+gVWPbViADsfoELtMMKz/NqF8reBkeV3tBFdAGHl5MIuB9LELBxT4JCoIATz+em8OnMWvdeL853F3mQnzTqrnQF4OK1+2vYPgFNYA1nh/YJsEOhNHL1/lVYzPb2TlwPVYmH7yKCmPVxt2XP3mlW5t/+ZVjL/fjpBnZhl/cyD2lrw3FGqAV9N/QQWA1wVuxon3ntpHZUf2wkh0U/lMJWV1zihpa2H4jsYusQKHpzb/SmCLemx0cgdveRn7N439xKr4UaVzuYsIQ/kOh6LgwImPMXcD+BD0r/6tRza9fdyNd55+N53Rx05A0wor91Ri9fpgBUpr/7jAjoMBf50wdz8xsFaLD6vMVxS1hwb+N6wnDuZ9dAgdfqoOSBdr15yDd7yVfhtItZ+EgLpogAzP8ENz8BDjP6o89nplh6pqdPzvp1IAaIAQIGChRI8OCAhAkNLOlUS8ECCKlSHThgKUKkbCsofOro8SPIkCAfLXjBywMGExYsNGjZEoXLmC4rVCBBk6ajnBgwMIAFy4EDXrwgkCq6YMEjEApqZVAAMlKME0BCUKgq448lS0xFcu3q9SvYsGI7fnlQ4Czas3AGsm3r9qBbg2wL0k04dyEaGaweHZhI0dIfCtlO/2Qa+7VWSQcTUlqAJPPxY5s4c+ZkwGCCz59CU0EgeuBoUqZOP/5Z8QxIIat/XllamsEw7NiyDTdJm/bB2rdsCdyF29Yg3d7ABY6AUunhAlITD3B7NSjEs0ySZn/kpcAFL8WMG0OGTOK75AqUd17uqZkX56KfkSqtVQukpUxSKVijv7p1rUfU9/OfXds2WrnpNiBBdikUV11wFQTFJ0tZ0tdygEmSTQkx9JcKCNhpZ4IjLHUnEwkNfDeZeJRZlhlQ6BFFigugtffeR/GZRpU1V7HGFC/96bjjV/8BiNuAcsUlnAByGSmkQgkxmMpDfB0AAXOvUABdDJHwZ8kjpJyEkv8Fjjj2YUzgjTiZieadxxlRLrSYlFKvgZTJjNbUeJ8CGUzAI555duQjgHAgoBuSgB5YUJF2vWWgAAw2iBwpBxBjEUYiVMjfHy5AoNgEHHIHZpgj2jSeIwzwZF6KKrK4XlJLpfJmCc8kUeMrsS4Fo5619senbUYASuBuhSpYaJJzFajoog/SUBE3gYVwgiajzVaLCy944MFiOUHyZXffiThmiZRVNoGZQU20IqqhHQCSJqYBQYGNryiggH62yksdrmmtdaSQvwEr3JEFKjjAGx4xCW9FFV0UiQiZcDRbKpZo6QBKGKyEbbbgbUvmeJaZ50FQpjbq4qwgxSAfajZmVQv/KfOqHFu9aFVxqL++/makr8MRGtwAxH7i3oMFJ0uBCCsUNpslGWY3wWIqrZTttmLe5K0jGFxwok+lpsfiUUi9S2tHcJZQ8n1a5bgy2WIB6PJcvAmg9sxB1owkzgox8dHAPR/AiCXWQKfJdLJZktyWE+S0Ek0ihtl0S+F1W6bGP3WMplEg1zJ211GF0C5+ZWsO1tlnvaxvkQTebCjoiAIrUBcgOegkc39I8swKFsqWn0mYYtAhJDUZnriYNn0KtU4ah/v4C0Vh/UiqKH+0AvNU/bHajZtLz1XnBXzOa+igCxtssNnLNTfdTfos5WCahBAbk4BPWy3hFTQdIng1PQ18//CXoSgumi6QAhryILj3UQngtC4bvSte0ztgR6r3MraVrm0yI12SCHWXhIDvI6urCN5cFx1NxAYCiDHJ+rxFk955qibhgdoFcjI1qp2pM2lqEVKS95ETrOBrFICeVlKGQAQq0G0ICRTNJJivCA4gdSCBxQUZ0ZwplSAIsXlXSU6StA7dhIQmVBz9LrBCMzkOPakwnpqyhrylUC6ArUqCDGQ1uR3ysHPXE2KgQneg7c2xQHWhoEg8CC9G8PEVemOWlQyjgAxBQIpTlJ8JE3kTjFEmhVpsHIo2c7UwxlAp7/JIdFZwghBA739sPGAPd9Wbtw0JZ/uqixFDshQFWIIb3P+QUHScaJhBQKSQEKuWIxZZRZww0hEpVOEKM+M4/H1RPVljT3s8EsBMPOOGavzkAZHQuShkr4ESrObp7Ggg7g1gBALgSt2yAhjBrKAH5xvLIEBwgIdRizK65OXTFtfIR0KyahLYTGeKAsNKtmdVnwigJjkZq/xAc3pI6MDZiuBNH2KzbUREFPcI0hUHsTJW1ogEs54wlkdEIEu2bGdOxEMid4YUhfQUnuNgcU8v5pNF++zfUkDQkWVu0hoD1WFBNSfNHxWhXxAU1gPjJseHFqgrA1NArP4gAwoAIRMa/YoDFvCHbKTTUtnRzu3cOT/6zfOkwgRKxzzmUv6xaSkdIQz/M0NgjdX8gXI5JdtBE7oEUVbTUN0LKhGHOhCvzOp5S2VqJnoggq6Y4IuPGARVa5kdamUVePJspC+1eNLhASUVLCVXucpai1Uxj2RX+UME3rq5ndrmAUWYK/aGWEebRfRme53o1v5QnxAAoYk9+EgDLIABcfGCFJaIxDNoGRGhUAtpWX2sCiOrRRUyYIukAisv7jkufa4nhppdwCeYF9C1RmAQotUpQgFUBAPUbHtBStDp7JoghXiFSbWQ7ZSgE7seZMMESJvAtKY1lAXUgjCSyE9nsuOTnYQKssmVLIIfGcyvOkACEvDLJA/wUs3WAhY0hBONaPndspHWNlGAmxAd/wrUh5I4SV/p65SAQEPTLAADkFiJbpHmgVQsgAIx+EEIOmpVB2TGMstdrnJ/PDXnCrNqDXawX1raqM8gr3/+q0UEUsG8GHxNElXx54ZV1uG0nHaIExyO9/BlR1Ky1ysefN5sQxACBfBiYtd6sUrwSwpJPKEGwYWXVXkhTB9LtrkJ9jORGXzkByfZeJkFAaLrlIH+ZoJkVOlbllV2hM4pQQfm9dccg4jeTUdwBGI4MVJj9aBUZKoxHOBAA14MYxO8QBI1mIF08rNOiQjYJz0RXnNzTWQWVu0nDib0uFZ0Kv4luk4R8IHQ4PQMNYc20pKmtKWBipAJyjGbeB1Ukj7dXv++SERLEoPEqcPNgWs1xgQO+EMNnKAJqspaOalwsAM0UGRcw6JxXCwyWJFcaEOLEQSP2FoGIkAB2DEPCCI4p7PnNemzVdo32ttXNrdJ4gkaQNteOYBQeDEBGFtB3KdO9ZtNAIESzOAJJYhEBGrxt3W++9fylve8iyzzn/ha30nOZ0WInbwMDCISFFDAIFT8DJwm3FYLB1DDZ5ZpMJtu4tqMoMW7MgGglLox4OYACrCedVS3BBIm8MACJNEqn6d85U+SSMsloIG1r73IL/cJzNmOZGBfbcn9TnTAe56NlNdiEH8o+rMZrgPVxlHaIHZ66CoOFgtIUSVvPjUKIh95j4f/2wKkWNbBndlKbhQM7Q9WO9thEXq4v3zt8bY55PjNT9dEYEInWLYkInAuwMvr6LaptJcbGpy3YTuvd4x6VxpvdchH3hUoML7ki298DpiAFP8eBAUisVZRM6JgEHYw27OvfbnTPfV2Xz2UfYDRGKTrGXtfgAVoXyvbpyXpv4qo9pwucQMpHizSqjokOq58VyA/+fwvfuTllgccgMBZ2fS1UvV1hl98HvatXQP+GoTt2/fBFFPoXQn0gBAEwQqEQC1cCiSoX554Qec8wBAwFJEAx5jNn3olxCSExf1JjKkRH//NIA3W4P8tnwVMwAIIHH3YCDfw0ZNASNr9GgSiHmdc/03OkYRmddf4vVoPPEMEkALEuBUI9ocUjGAJls7SEdUdpRdrJYQnhIUUbYdjQJ4N/t/xneEMZh0kOIACqFlV3McwVN+TXN8QGqH35ZyLPBlGaEQPzMAMrEAUosQEDEUV7ogUmMWPDMFCaROmfeEpTVwEFYkaLN5iJY2bNQDW1SCqWYYjuIQa/h8kgJ3e9CBr/GBFQAANRCArRqCwJSF7vIvAlU+6acIpQIAHmAAGcAwuHqIVVs8Q0IxvDAq//BCiLMEALIEyDgATdAETyIElFtdibEdLbOIMNgADAF0t9AUsfCIHhCKqFZay0AdrWAIdQkkEdt/NqV6q1MkgSIIIxP+AEOSAJvwBBEwjfvUWdvnifiTi2ZBgkiyBDnQBQRZkGiTCGSSkQp5BIjQCGjwkRDJDKHDCRE4kH1DH1EFMfk2j42ni/jFACNRADcRAMykAKWxcA6hh1uWWAzzClNjHKdJhK7LiK5ZLm0xJOdXANdhjpuwix7zAvzkAP+5HExSlURYl4DEeWAHF+jBGGaYhTECAJGBgDuRAD5zAIDwCL3xiSl6jTEDCBJDCS5rMOQphKwrbxzgZlGFUEAhBCSgALpqAfenXvyHPUN7lbFiASWScUNzSTkzMSywfB1iAByjACsyAE4xkJMBlNz4GTLgEJGDAAUAfObZSRcykXxiP3VH/4HME1jNsVqboon7xV3IcgAfgJWoaRlG8AGvu5dHgEu5YoyuM2wSYwg84gRPMwA+IwB8cgAQwgPt8iNfxwh84j2VKhFmOSzEtGZM9glZkgA88ww9kwiCQAix0CQbglwO4wEOwyCNAQGqGJ1jwQnKQAgSwZl/e0n0NGEuk4WxCAi9EwBPg5gwIwQlQgCWkQmN+iG7N2Q1ZZnKuY8HEUNH0XSRkghA8gyV0oyPY19RBwFKsE0mchHhWKFeQhP6Yp2tCTGbQ2ALo5ye6ZwNgAAREQg7Qp8nhJ4gGp0xUgAWYm8BhRQK6Ilp+DFLgxyCIwA/UQDaQgpfkxNTxAgj0JlFA/4QhWiiSeoSQlqeGWtZi/cRvRUIGLIDGscQaNsAEPEImIKYTWOV9OowGXIDu+M5keEB9sEZFmGewKVkSJo8PnEAOzEAISMB4FOIjYIV5DimV7mOSJinyMOl5TkStMcIJ1MAPLCYEdKNjXGMF8MIpaAJizoBVBteDaAAD5NJWYQBxyoA5XqYCupChoYpSYEQJ5MAaaMIBXCoGwEIqHBbK7M97ackjnGafJqm/lacLvYCgSgAjhMBtzkAJTOmKvkQDVAAsHEAIPAEgSuoPNFOlXmrG+MQBWEOnnt0RttSAIs9zIpupOkEIpEJQHEDf9eYLHIACRMIfmESW1GqSpgK8LP9AhoLqRFSfDNzmGgjBYpKCBMBCCoVIsTqCdYiAECxrDgSBCAwCN7ybrZ1Ib60G56WiCxGFZ7SpVpBquq3BDADBHzyHCFBARDifYFjCC0AACLzAnbCrhQ7SUWTox6yTAzhCKkRADMwAxpZABETEvl6q+4gHLJBCBJRADcRpDghBJnBS9b1bgw3FRbwCKp6deWJrtvoPqQqBE6xBLDhBDwTBCVSKULhABJyAJLiAA0CAyJ4sylYoFMFro6QKKWBAqsHCAoQA1TqBEHAgI0CA2jXXTezWAZxCDLzaDNTAVUqCjA6obLHGORbFKzLnja7lCfwAze6DEyjMAWjkC4DAYHT/4HaCAC+8wNlaKC/UAgiorfP13QJMALixpAKQHMZKRy2lgqX+UqikgikAgiZUZX1qbTZIwiAMQgQERuGmYt01ymY6Z99JwuPSbCzkgCScpC46gM+ugCRQaVRxrud+boUyyeiqxyBg5Qu4WACSaAT0AG7a2SCYo0TIW3OFSi54UAhogkjWwBMEQQzMiOY9bJpqZsE0J45i1A+c6BrUQFt1iJ2+HlwGxegGBfZaqLt6FAHGQA9MDvhmnbEuwDOcqBPgWAQ8SPouLCzwgrnarhDUQPlNxQHi7/6mMLG9V8+dQBAA8AxQgARUgKZ6bQlQgBQGhQKYJhUuMGp6wOh2BiPI/8AJvKXJghv/NQDA1sKW5qZ0YIUQqi8D5IIEkG0I9ED5qVXY/CAdpnC2OudzPgezDGxuasKCbue5ZkN+AgUpdKAH9LAP46WQKoeDWUIIiABceoCXHF9L9OwgQCrd3icUQ4i8pRADQG8EKJvzlCMfVV8XD+gK950YQ3CcAuJbLoACSAIn6asDtKolnAR4xnH2PoJ+ruoBwCPKaBxXtoQjRJUvQK5uHqzKXWYhT80HP8IJbJIzMTIfLQAjHEX1idG/zQoTRscPjDAg1kAJZEM2PIM1MAKSmatW8oILiLKF7k8qUMuxwqOwOsCl+qsSHysFQG4OZALKKcDR7qswhe6yUf/A75bj5vHRD4qROGnFex0bwjDLjmJwOTtzwj4YKQypREBANVtzhe6PnmGABHDDwEmCOsHuN7eEeERVJNyuMhMuB08EEUIAYpGjqGWFtiIPIzSZOM0Kz0lCRhCGJvTAiZYzJyVshGRAftIYrRq0eCK0T0jAtD6DCGQAX0B0LoUIDbcqBSCowdKS3dQhhNLI83y0ODmntpa0e+Rd9GWDpKy0pK4AuiZgowCG7PWWTNk06GJcvcECBPwB7EQCYihHvZVUqETVIKzAE5hzBLCSPCNFBDD1H9SCu9SzX2+Ne9zzIPgASovACcSAsmoCfibgZ2iFipInHIu1HGNHvXXyK4T/gHxs8N3Cbr1dqi07wAHYWA+UQOy5x9ZEAlX4XVO3BiuxUla8y6y81x/kHWGn9N/WQAgkdQbFnpY4n2QjKSykcmU3jCTEDgc+iLupc+O0qiGMMElGAu+itDtHwDu/wkO0hru0dmC/VwaAVu+idEpnguD2ps8whc9hHI1F9m8PJSwsmgvoZ04nyzNoLQWonEy+W9s12GT+ABYzz8EZ4Fo9z17zNWy/13Y/D3X3bm1nhKQEQQ+8QiNrRUf7JlivN5IG9ocChQZU8WVnQhDsnco9woy6Ymlo0lRY2XQLuIo/j2yrOHV3F3hnBDP7HBAIAX5awisExib5pgQEtHqvtxZI/wER4AAOdABCKUERwIERDIEOLKMANCMTQMEbAJ/mbHeW4LcGHAta/8BuDsJ1A+GsQckjLEs2hIDP0YfvvriLC/jvvvh3RwKcW/XBnS8j/AGc/K5gTKclOBgEIIWFh4QbFHl4nYVpGYEOkJcAGIABbFOhjEA3CcCUbw7AZcBDN6BFYHbWhoCXv0tWKBEf/daJV0VVvDh1IzhoIbjvQh/0obRVP0MJbNIf3G1F1AJPQ4cI0C8jGJYCmK2FB/qgE3oULPlClRg3dRMYlg1su8brfl4q1Dmmx0COmXay1wIcinrvXruap/q1U8A7xrlhB1BUUMArPMkqcoa5trYI1AAgcP/DIyjPn39BkSOdEUBQXn0ZUQWMyigFokmtrNmhs2uCEMTA7v5uYFMmt1vDICB8gqf5tb+jJDw8gxv2jf2AJjgz0x5AuSMZejSKKvRAD8Qen/62FmwZsAejpvEesSuEo1eivFiX8UZAUyxAclqENVzgq2/SmVdF77q5zqs6ZdZ2CMh5CaxAWwpBD6wAakCxRoMrdA3FI2RDDoRAyEt2WfCUyatgsa/WHT06FPSCrWBIk7182cn8RNAAlNT5M2ySmoWAJFjD7yL4i3P7qkM33Vt1Ea/ASotkD1AZELQ9miItj2GGfvVWLQzWnyPBAyS+4id+FATjCCz6I0YcF/Ze6ED/o54IKUkghdZsbNkl9d38wdbmeFOzuGw3PAWANzN/+3yJpNFrQiZ8jXH2Rc56YnZyTG9xlIWP/OIvfhUsgaKL2VD5nmt5oQB4E8vjCSzcKryChgJsrO9etyvhTSZvXj0X+MaKOmo3cxHfWJ3lQA0IwRNgMZXBHrVCCI95ok7Awhv3+a7/dlnsvuLPu6I/4iQGP/3vXqfpjI5YwK2qiYQxP0BEkDQow59arxTUGvTqQCpSBx49sjTRkoI/gyhIipRNxIkYP2rMyCEyhxAhPTRpWvEMSCRrfxhBSKUBFgMGjjDgxDDBg4NULh7B+jSUaFGjR5EmVbqUaVOnRL8oeTCV/+oDJXAGGBAgYMBWrl27eh0w1uvXsWfRpjU7AMpTtyAWLHBBipSLAwfiVrQmicKgCH8Ap5KQivDDuwsmXszI8YSQGY+dPM5RQ8iTIJoylXgWgsIfSw0l0LzgiHRpnj5JPYLglnVr16+Taqla9eoSsWLBbiVL9ivXtWrP4t7aFjZSS3LpJqd79wAjbq8A1zogAZYGDYRTQWAusVYEH5FElBDihHxkkpR7XM50AgjnV9wIw4J1YXRp0hh68iK14EBx//8BHAoPqWabqooRdLutLN3ASos3B4GDMJoAh4prLlIgyDBDDGXCTrDq5KvOQ+0WeKQ7STp6ojzzzjtJkxhWOP9BBJcsiSk0m+y7bycH9FsABAqBDJIpJAqcqggdEmQwLLTKCo5JJx1UkslJKNxvLghe8NBDCUIDMUT5HBjMoYceUSADSbLJZIYVJZuhhhqeeAKzEk7IRpIIaiSGhprqc6SC+ybgqccfhSzU0COKfKCIIZJUq8ndzPqNSd8kRcsAJiic4JErX+ClU154SYVH6kK0qSYGwJQg1IcQq8WHbGJYs7zHRKLsiR9eXCmEO19hhAbqGOjTPgxg4fEFHw1NFkgzElXCiAUnjdBJKSNNEEIHuwiwgQU4TAVUXhzgMVwJHKjpVFOLDZMwCMhUYJBsNJGVPMkmgxMlGJ/JxqX3ptP/INgcAfXAU1JAsEDZg4s7hMACD3y0SUkZrBY4SoMTwLbfDKASwEe4xfJbcMP9slRU0VU1u3YHieSaWVmcrLJ7VwKCAmv4nWk++vrMSdAXXABhAoSBbg3RIq9AMkmKczu6NygnrbTBpzEFELlPQS63XPlQPRfdYkN1qESFYIVs3vPsxUzXmWum6d8cdxLYoUd4CVrupvJI9AEjllxSQYef7lvvp51OS2P/5PIYVKuLFVnrrNPNDi8T3z1Bk7HpRQ+lzFiShGZuQPOXPoAn4Do1F+YuPSkiizxyQdyihdRvwP2Wcje0ovavLgg+tvpqrEkO1iZUwxyM3a/fzeaTkVp+/7OG9MxmKYSXauz3ZtBFj8v064mqO9FnV380LNZlB38taq8da3DYeOH203BD5p33378Uk0xLFAohhE9KiCyyHPh/+XLN2kOBV0TPZsH6XH12NCjsYW9oBSpa98LXIGsxTUmBK99XagcbWMxlfT350u9MBcIQcckhEFGAQEQQgaHQSjJvOgmuMhGjAP6hZl36nCP6NAEe7UcBCzSd9opUBWglzTfTqmARf2MtpwXufK5xxCNIsT4HeEBkIBRhqk72tQxQQASDGEoJaFWvl6lnJSLgDA05B4EuGdA+DNhZz3xYOiwk6oHQepjS8nY0pj2oYkmb3Vgy+Br1Hc6DpVoc/P+qI79WDQJFPVwh2Z7QA5Q0L4ARGOABIEADtQmLNDtLjcHiGDS7RYGIDqOU0ip4wdfBzm//GST7PnjIrWlAeDzsTiSewQiirKCFY8RMZurEmc585gCaFM0NcQI8/TzCA6EEGhALxD0I8jFSEjxllCj4vfKdpYmtuVLVqGhIK85SeBABgUJwaZSRuCySl4ERADkDPc4J5pjCSiAEFpAKZyKsBXQ02jUVpLeloVJafatmbtAyAuLAhi5SDKcsRWidwphQINk4gVF46bIe4CoGMaRTNnZFAUtyY57WmV5p2taj/uxTWYgqQAGm8tIHFE0rEGxUER+kRGrKrnVOC2RreOH/AtzBcmTj3Jr8IHIR8BjPKLVy0S9X4jy+WHIinTuVsELnKaCwVFkPgKlMqRIFmwpnbzqVYOxw2se/rcU/DnCBFKsoQkTSMov0S1kXj7LOp3r0GfkK6UsUwLmGWGdt9ikWzx7BVUPh4aWNdSwcyjrW7q01j6nk6ewe1U23YECoh9tdUceZSMeZ6A8UAE8tjqII/i0vCB2NEXtASoGZ0ZCAa0SmI3S4TMUWKg+OdezdJLs6bd6mskP8Y9Ni15UJaXABuANZXPkUQvnQVTsm8k46kaImOLUWc31tjzBpZol5fqiw9xFYan62WyBhwbeNVYIOtEKA4H5vmg/bY8SO+6Sy/yxUkM4lKtbOdQFEknA/dt3IRZPSPxjGiCXticRAAFNVTNrQnj3BZ9zUSyH2NtarL62jTYdL37JS8KD0fZJ+2UI4UhASFuE06lwJgxcDg1QpmZhMevCVr+9GYrYD5BwNCojMlAo1wxomEhJwUJUiGKCmqBRuxeyoTddBqFJIA6R/Ovvch4KQPgOOsUQiYFoRODLBJfkBjE7wDDPaT7Yv8fFd4sOnYZ13AUUO0BHa0AYk7BnJSCDlVuSrxzsq0XvUzC/FCm2WEWSrOHT5Vrm2/LsuC1g+gyHTiTjClBJMRk4roBMQQPrg2aKREQ0J8rCKtR87A+gISMiznmGNiCYHV/+4wmnd30R804Fi0D/66VT73ifpLlfacfSraCSaUoMbxzDN9vsrYN5TaqvexD46xOeq/4OFI+CZ23nug5MnK2ITS9nKOK3W+HhjgAH8lDUOiOLh4mpAnJlrMHhJyF3vxxQRuKy1umLzzNw8EWnbds5BxbZ/WnCEOmyb4XUYw6xpPVYTJ1qP28QNo2GDgQVQ7bPCxlnWLF2mP3xnzE55wpt60NE0h1q2f3nFAEtNGJOysZPuTu/BXdMCLGAhBTvvORYQkeuIIxHK5HbUZQ16FnazJsvgouIEPI4zAdM1NSdEkwjcYpL0eNqvfOmxeAUrGGBVGALNxLlrzLADtWNB7Wr/JwOCBl1fEJ8V17xhXZR6YwD+vqbpH5Q0DnF4gWLVG3LgQfZTslGSlHP9325WgHjh/KH5DGsCoDo72lvQgh1kngxsJ4PQw13ruQMurXw8elje8B8OejbYgQ88A8JU3VqI2RKsKQFlggDMzUyVtpCHM4Wr7e7Lt0YLm8/88XdwiX+ecrJzD2ij9lh0a57FE/9h1/qKCjBKO85dr3qGa55Qmdw3m8fQnkjY6SlnHTlgNcN3Cx6OH/8dfD7uzY/yoPMmUNNDjEFy+I+7qeaDckJYBAw1Ck9fXuPkUKKM4om2uEHaTO1GcMa8XsAB3M8t4k/+0gDi5G70huiIoI+nWAdA/zhrxZ7rXLQP9t7GVTai9lwjBEzizM7mJTyDpJiDMEilvCrPAi/QKbwgAzVvB/Yg4uzO6OzOuIorfAYtQOaC9bAmJ0rjTxxBBQ/AEs4EPIojGypDJfLl69BvJqxDA24LA9ivB53CDIAw88YA7obu/voo7vSLrDBrAFJPat4NVErFPirgT6YuFRbAXQzPPzRBCMYPpFwO8jwkDHFEWGDhBcywKZogDVuA/iRO4oYL+kwPuXINLAyACwKkoeBNPjAgJ/aQBPgQFiQgNdBJBBLLPyJJEzTDJf7gAU0t/bDmhqQQFnjB7B5RKSRxB9LAKwIN9EBsmuYQ/6hMLCjk+lhvAv+g0E8qgARIAxZSoQq9Ixu+7z9C4HKegcf4pUO65KrqYw+n0VN6cSl+MAPVLhjbUGKYL8Q8cG8aZO+K4wXeLVyeDgpL8RSrERAtKkBE4AcywRBrIY3CUd5wiBylEPZI4RyVIhLTcAyyoh3lMGKuKVrs6P48MUAmwL+uZhShkQREEoeocQFYkMYCRCCfQRLQaDpIZQJJQyEX0t140SGNIh0zMA7YceiI8SIjy4+K8HsMAEg84Nc84CgDJSajUSQr4AJS0RIEAjy8KEBiIAZEgCWJKRVusU/28E/IcQr1A8Ns0iggEgh1gQMpcsRC7AjHx9zqMEAEBh9DxxmhMRobQBr/GaAfU8aiUCtAsmEFRGCYQKNc1mYfvZI0BO8n6mwsjwInke8SerIDM1ItQW/cuoIdgMTpPCBQnFEfSeAupbEkV/EEXBBAJOEEvFE16EneLsAruxIxVRBZGJMs0xAY0bIS5+sDRQ+/6DBIpogzRxEDTEApQdMRYAECTIQCOKIEgETNIiECaqG5yEvqSqM1Xw8VeWg2GzMi05L5vJO4NhGhVidILGAzg9MEhpM0LGApTdEpSQEqr445KUQEZiQCFOD3/MUmDgjwBAxVCE8BHEE7i6IsM3APIvM7Iws8d9MiyUINgiRQhFM4TcACKHQ9IaEB7nIK9XIjwgNISiAEIuEP/xSg1GRCNPRT6hinnOgHlAR0KBwz/nYyN50sp57MlHBq6YpjMyd0Qit0PUtxJEVzL0/gBMjMPyzhBDhjECzhETDJFotquq6jGsukFiChRYviRTPvEtiwO8XHvurPKwzAGMhTR3mUQh3BRyGBKR2B/Q6wI1QIQLDxjAIr8sIQSqEUqcokAxrASokC/tIwRrvTjzJy4gaq+h5UR3u0QrsyGptSAiBCITTCog7vPzTjjHol8uiJlsKQlpCqVWphT/l0KAgU+TZwMmlN3IqRQQWAHgFkF0exTM30Nf+EGqsQnSIhBNQMQF6hBGZEpDzjBsWOSwZDTNalOab0U0M1eyJy+f8kS9wgRTJX51IKxQQcoDPREz2j0E9Igwrv7TvAQz794xlkxFKjpxaxg1iLtTnopxb0NFmVFQi1lEvJKlUjBkf9oyfM8zxTEBXxKSEE4juyAVyLg/H8AuaYw1y1xDAYgTsyIAPctSjyQB13QBcOFDcRdKC64lLEwFAgYIo2szM7EwNE6D8VgpG+FUBioFI1B40EqyFcVku0Q8YSohb68mFFVWLHgFnllVBFjAk2tlAwgJA+ljNDJ0UdYmHNZBD2skP9IxUwhzP+ohbECwIxNV0Xdl0zYDFtdih2ASd3AAtaIGfBbUHtz8qkNVkw4Nc89igfygHoKsZaJQKUlkNLQJf/isMSPM2M+MIBqfYutKMamYMRJoJms3ZrjeILMm/zwJYM0gDuAo0IT3UrlitZ2O/R2OdySchxWuUP5FYjcKkEGrI4IiAzRMBOBqH3WvZgVfcAuKEi2DUDxNJwuRYNdyAFEtdALXZGCY0rmMBBD4ZdnOtjQqVrYkxdjW0QfCBSmbY4/iBlzYjH/kLgUnd1ZQxrMyBAZdco9AANwZbtxFZe7YsJ7iBogLdTCIN4sUNhuWFm5TYj6PY/0oRX9cVXB2hqqfcuGEFw1xU6szcptjfzwHYHvpciBUoAuuBngcYFriRDsEMm2IU5Wtd1ORcjImEj/jFc16N044mqyvV+1dUi/xq2ZvsXKQ4h7XROCCeSbAdNfBE4aBQ4OTRkQwyDdSciIQBDbr8jBDhiUmHjGRiMzQLOfu/3am24cEe4KfQAD7RAGnRhD3SgYrOCCaDAd01HLi5EOWY4f1tXAWxYbpG3gjuCh18jE55WElbWM6Z2evF3i2vhDzIgAjDgiF+DE+TAGd4gC7rglJigC6a4ha/HQhTYLmY4L2oYOto4AjrXgk9gpQYWc2KrMxDi8R6w1Kg2fyX4jatUjlsULuKCPw6jkyWiIl6BZjm3fSuYMQAkE1JWzZLU/MAOAqVNfxPijR1Wk1s0Ijo5lyOCIiT4kHFYeRHMP1Ygb/WF96T2/CY5lv9Jin5KuRVtWTtxOS44pkR2uSIUYJQNYoJN65S7EWW5rpj9AjAe75UFS4td940jQGufmTEjop3dmSK4uI0BAzCUlgIAtiMYeWBLgE701lcPAplpUYvZuJTjeJ1n00dAwJ1DWZRnVp4RmYLfF0BWAJjWbNSu+fwomZIHtzsQ2aChGQQSOqFr2JqveZ5vOJGzQVIDZKLTrJ87wzN8TIszenBLuZY9eiwfAaR1mqQTAptNun0Bdkj1SaL32a8eLJzHuUby1zmcw3UROQKc+aYdMqd1GgS4OJ7l+aeV1nNVeqXpxKhbrvemNn+bQ3AtQmkHoaCleqoVAKTbGquz+oYvQmn/73mRKWSfZYTlENkgXu6Vy7qG5/pN19ohSYGLrRquTVqrt7kjsnGlGUxveY+Gxlmm2VhuI8CmB7sXD+CqETux/6J9gTnfvFozdo8vaEasJ/kB13eCByGqM9sMXaAW4rmh5bqUH9p9U7oE8plSi/p5W+4Qa0SpLfms5VYoXrsXeWG2aTaubduLufoZBBZA8JqVk/R0UVe14Xmup/K4H9EB4JqU5/mpH9pkU/oZ/iBI6CSvQbTNotbHUrt1X8GLt5u7e9ABZHu5f1q82xe3RaCx73pI6fPfThchALqpLaJ9i5S+3W8CvptzS9kvvFi2brWrgeSb7UfUrLuvVbupoQOt/0NXwS+wARqalMe7nvvCfcHDroMEwDVY1OhXkpl6ixXDB4YaxN2vAZabxNH6xGVLtoC5UE5AM0BqV7zOld/bEuIbI+bbxi+vAvD7jdEaI3rcx0/5BCShUHobRHls1DQ8tY/XB5acyc8ux6FcyqecykOgIyQAy9VsyL0unOt3wxMjzCRBhMV8zAkXnc18yitYh1fSUPZZg4Wpx7q8RtZXITLCte/84HI8ws+cylP6BD4cvdXbxV2OwElqmc/atCZ90RmdxPc7IzxXI9J8SJNFyEHKjNusr8GOdSP4IjSixj394OKZtSW8gj0XjK08WVoaRFVdaSX7/Ay9IkrrwWb98v+s18wreNknvCM6vTlbfKrk1vxIyjngG9av/NhxzkQOGSP44laXXYf7O5gLpc0HPQJoMKarXcZTJtu1HdusuttR3NnshzHEOEg0+Nf/goZertqbQ8ZNK8zfXb2mdK5NC0TrPc3p8wTUWUhK19KtAZEl2d8tGTpMS7AHvsjiXTEOXodTmj47ogRkXUhSGsOtuwYzfd2RXKkEPuO5quDpfMKBAOT7qgRW4GB8G8KpfakheOVTpuVdfp+Olc7rnSX6Ksg/9GB276VF9J+FWKM7PBKAPuhDyUcOPCP8vK+Ofp8pAOehN2opghZVl90HguozrET89eCx8eiRvgQwXkgUQJj/oiPOh5jYvWPqzX6BrJ5zsb7m6WSfJ/oVlEUBoNcgxplJmzRdafiElDbvFcsB8qI7KMB+xHWfAX+izztZKvilKcKTPYQGAiEQmIPYG9/xWUoxRa7vbd7yyTgGuj5Z7IQCZFsiEB8HN1VMPphzG970F6iEJOIPrIHyh3mih5mMb95QNOJ0H2+af08cRaQakVa2ed+ZPEU7kNwaJh+6h9/4MyPzg4QRyk9El/QA6EKNasL1QE5zc3rkp990wEU/DuAVsF+HgQC6LX9IkbRQ+MK6J4JJMURUAAIWA0cXHBEkCMuBBAgQSJF68SmixIkUK1q8iDGjxo0cO3r8CDJkRUcT/ybAkpDqgKU/1ihQkBQiRCSZkWpGEInxTzZJFP7UsvRowYJUqRw4YDDQoFKCDBLyevoUp9SpVKtavepxggULjpqiPMCImyVuryyZrVUrw6CeWGlSGFRLAdADB1JJcABraQVHe0mWnODhrwcMWAsbPoy4MCQTkBpXYHDBqwSUDg8ssPyo1p9Bg66KCCFpUIQ/f4A+qmsXqdK+jixgcGQCwwQMGEzEJpw4t+7dvF0xbtxYqUkHTxmScuFCKIhaEdZWffWZ5yDSPy1dTsVLoMEKXLnathDbtomtW8fzPo8+vUgMFoCDd03bgwfiLxg2RL5g+SBJf6hm++ySaKTJdRoERf/B8tpSsJHHYIPfqQdhhBK+V55ttMkGmFFP1ZfKCw49okAEPkRClVsujeYTUNfhNcFS3Y0HHowNkhebIxLeiONhkNTmIG0mCCYfVLww5AIICgwSSTY3SSVTaAJGgJaKqOHFwIU9UijjVrXFNpuNOX4J5kcczBZjjBfWdmFJ8nnwFCkLgIhkNiFMJUIkPAVIHYEHkIIdLH+RaWF5NG6p5W0YdhlmoopKhIKhtM12aEmyTSpfhsS5GWKSz9BpZyRvQekTgQuQAgEvRvnJo3iCxmjhlmnO9qdWi84qoSuw+SgpYGr+JVtgkQYJwQKWRKAppy+JJloECijwyCOkQkCcA77/hgejjN/5eK2FP54pmwUc0Arubr6xiuGPup4r6WBqrsmmm7VIIsKmUlHgKWfNRQClXNaRWpQD5/o4IyQ0rspgtQRbQE64CmPVwKrfUbstt+bCKtiQC9TiQzYndMZkvfiCuuwjluzJr7SoflewwO0x6N6MW6lMHiQLzywVByu3B7ODBgea5pq8vJDfICGcsCROSH768R/6WrengUX5WltrLAPXGM5WUA0JB1gDd3VjKNAMdkcbWA0cB1Z0vXXVWN7mc7AgECsCBVRZQoEPyaIVF4FBPWsqLH46wqPAjTWgtdY4Z501B4or3tjVVpjNuAVfh035RbZB8vjiKKCwuOJn/2NudtVVsz2fhxcLHbdVdoqWAZR5gxDUAQz1+bdBMTeAO+G4d855575nrrXAE1ROPEWDZX1D8spvjsINm/seeXkYyEdcciCoFYkIkrQVGlrLinoZv31DyhckDQx+PuG948684s8XzrjAJjgwefGVc8CLVjdswH///G++P+e1L3gCm55RTJeZDNBLBIfR3nTkwqygjEp2BsKLn6rUmgqgL3ccZB4KXNE7DuCOahaYAC8sYD/iNeAFDsCAFfwHww24YoYz9OD5TDCfn0EgOY9YTgQk8Z/EaM91sJPgqGaHHSolZTsVIEETOdhBKKqMSx54gQdSWLkJlMoD3nIFDL0oQ/8v0hCEIsThz0jFQyNhLxIn0E2d4lLE05BMfH0TCAYV1EQnkkCPudOgawBTOodgkXKwIFX+vPVBMIIxjGNEQQMcAYshkcIy+VFAWtZSEwbupgSSqAUIVDQqh/CLKEaxIFIwcIFUKiiVBVkKBpwiyQW4YJBhc4ALHnK8Boxxl2PEHSSHRMkeLqt1gxhR9tBTAgqAb5IOSYWBnjIZhZjSb0ipZlOs6RRnTjI/C6Al2BxwRF4MxhEdHOMHHNkAEvwSApjpoZHS0pyakEg9nqpFs8JHKj4RxS7RTIjf/glQgCqEMpgxkiW8STNYyPIh4mxRBZ4IxXRW4AKRTMU2m/VOYr7yBF43+kmz6DJKoqCEF5Pppwb+qYGTpnQyRHHTm96pAITOTKG3fMFTLthKBTHlJBYNppEsmQFicvRLEmBmSPeJkpJKQANLTelKUdLSA/TQEsuKi0xnBoIj2tRUFrQjNZvCVG22853wHEQ2ZuXLppyEpElVakmZWtKovhR2pHBE/a4KrkE84pZOY6tTNeCAv0L1oiIDqlqyMU+FzeIDMsTdQ3caULjuEzvkTBheaabXI07WrSzd5yQxQ1W0ROCsKZSHaVkgD1modrWsNe1li+eDCMROlE6brFhBm5bEvna3eM3GTiQhCRRVxyxU/aGdeCuSgAAAIfkECQoAwAAsIgAIAAIBqwEACP8AgQkcSLCgwYMIEypcyLAhQS4QIzqcSLGixYsYM2rcyLFjQS5h2LBZlGWLSQAoU6pEuSXLIjZhuHicSbOmzZs4NYJhU3JlgpVAgwZ1GTOn0aNIkyoFxgVMT6FQo0pFSTLM0qtYs2oV6HTL1K9go7a0urWs2bMVwXgNy7at0Cxk0cqdW3bnWrd486aES7ev35xq9QpWGSAv37+IE1sMPLhx4y1xFUuePJCx48uNs8ikzNmvZcygB2vuTNrs59CoBY8uzVopm8KpY7eF/RNAgiytc+M8LVt2Ydhfa7PRTZwjrim9k6cEjhdy8ecVdTBXTh3s75S3oWtXiGtAddTTgYb/DwCcPPMACZxvXw/sC5zw3/HCD2seZX37zHGzf96kyJDa8Qk231TlzXedbQBssdl+rbkRhQ4BgicUfLCdZyB5AAzHIGlNIFHECAEOKJ+I9xFGWIkA/GYeefptOJkZbRSxRHUiYlZjectdV2CFKKW3oIt/HfFAFDNGmBqOy5koXoomrlihimAA6VeHDxSBgJGz1ajkdAVGhSKGJQagoZRofYFElQZg6ZaFUp1nH5MWspkimBjOySKZZ5nxQJVFqqkXhXMm+aSKOg5aJ34r2olei3hi5cWeV0Do52UDHspjknAimqiiYabXqKOQSjrpbEu+yaWlBxJaJ51O4qdpgp8q//XoA0oMoeWoShJ4K5MnOtmqoSuRN0WsR836AB274gqVjuIZet+Ovgbaqp1wmrcFsTh5UcCeRRCgbK7Lymlqk29WS6igmvqaqpPDYkuTFHs+EOm3Xk6IqavV8qrvuKjSKW2O6VrrrkdfxFsrvaD5e2mvlubIqqr1/WpeuwNn1ES8xyarnIFtlkpgphIryimnh5JMccUWnblnFAL4RmpQJLpZ6pMOQ8zsquqeS/KdKFck5J4H+6lxrho3nK+/O+es9M5j9syQsRkj/DHMXOpr87lKR3w1sIk6WYbTDBUc7xVXjlp1uVXLzC+OYL4abdZaPwy3gmArpDKt/xk5tMe86v98IrWbxh1w1knDfXLdBP28ZxV791YytfTZu7TCW8NtubqHIw7v2KLaOLSWSDY7cqAi6yxx5ZenHkCUiAt0McZ0SO1m2wpbraK50k6u+u6ps4644vK2bPbZRAOO9r6pA8776W83H0DmKG8erxFS34tu23/LnDPucffL/PJOZlc3xsFHbt2aMGdqqt+rFu5w4bqDf3kCvqOMBfnU47opuvnWfDu+3YOfugQoP6VBj1ivG5u3vtK4CR3ofWoDF+qwFzECyo1wBfRV/dwFvAfkT3+PK1774Fe6rmXwhJfbYKy0QL4rCC82MZtayaZFOucValoozCG7KtZBOgAIhg9MH7//tiQonHEteRbUYRJX5y4WYsyFRxKi1RC1tgFOjgBYJIAVKbe9Z+mQdweU0s+29QDGxSdt/VNfCANAAAHowAhGiEIUqlCEOtZxjogwwh4GIIAv+rF3xNLCtsj4gCGEqFfX+5J5CDAEIxThCg/oQAdsQMlK2qADOMgkDqhABSxgYQxp0EEfL/hHHYZxQ0cY5Moa6JguCY5QjHzkJC1Jy0lqMpOcpAIRiJACXrYAlKOE2xJLuSIVukiQDyCkIV/GSqLRjjCxvIIkaUlNTN6Sk7vcJRZSwM1ukiENBiBmKU/JnvvFqwBQPGSTUrWcBAyhCLO0Zi7nmUlrbhKb2eRlN/fJ/80djCGY4syhMfeTwD0VwIxAxJQr8aWoISCCCHFwAyoccogmxCGf2uSnRlPQAn8CNKAFJKd2sEDGAmxrmefrWLiC1TceBWALA63IOKSw0Zp2cwdpACkKY7odg5q0fH+q19+CFTjzNM0jh3CDTWs6BunoVH4iLQ4yTbqt2MGwXOMqYsS28DWc6EGpS+XnDvagxacuT4xUNWk6E7YvrMaJUHRDCljDys1fftSsluOpVNNqUisNJnRLWtjNWPKjo+iBpnTlKBnuilcDuoikfI3CDxm4LNH574EYiutVxhGHxLaADE5tbF43lMy0FnJNjcNsvwBgjLIglq6gFa3lGLUdQf/yda0jCqJgS1fDFOkVKVpIbArIMADZZi2qrIFsWhHqOXa21YQJOOpW9NBZ2IbWuBrcT2mpelq2EA+Al2qfzmh7luqGdbHYVRd598rXB3ROV6QDIFGXJrLCosW8KcACL/WbTzKUNb0TKwgLWLCJAhcYBjCYxSwMrBjlUhW35iNqW+WbuxRJVy6dxaiGj9AHBABYWGw4xoALPOASG/jACCYHOTZADgX3BQl8PWgDd3s8RGoNVonhpoZ1mcs25DS9UyiDHT4wixIb2cQn3gSCYaDiFW9gA7OQy3ap+kHK2mt9F1QeeSLzl17yeJ5U2CQOEOFh0QbZDqX4wCaOzOYRJ3n/yUx28pNZXBbbmhallCURFWtoMwCsty96SMERwHzLTCLivzqdgieGvIw2OzrJSoZznOe8gRugYANacbBaXyhFCYsLy91TEZcRowUxF1qTmLRVooW8AVnIwtGPPrGkUyznJ1saBa7ACoxNW4SiTZiKE6zgn7t8S0waGweS7BZIp2AMNb8a1m2GdKQj3WRKV9rSHOAAppUyZZNWYbIeGw/IbhfsLZMmzKiW5Cwv+R9iTkENQ3Y1tKMN6VlX29o3wHa2k2LntFbZrfxrVgUxyKnSfEHd06ylsv84BTl8wNXPnreRpY1iaqt4zje4tr6tAIlt5wRe7cVzfOu1W8uR7MKS/0E2NS1ZgOvmkA3xJrHE3SztWce51vnOOQqyzXFIcMAomi6AEtLE0KL/67K066J5WoMKHKy8kh1QtQ7VUApywMDAM6e4rBGs5HtrXOc750DPLWCBnHQbnURPH6D6F7LZ5iYOT79kB1iWwyCXQwVJzjqBpa3gJTf54rbO+a2znW1IkN0EJsBJjKu0dusZEYejy9moOeOGaiJ84RlsOAesjvU1z1vrCu773wGP8XyjIOw8N/zhMWCTflOVuVObIoUvlyLiOJ2SCFd3y084hTlc+uon3vvECbx30Pf95ivGuelRn3rVmwADrH9XjAvwQTQ+zoQ3NlcAkYuYyuM+9x2gfv/m5yCIDSxZ2hPXuoFDP4vRk/7JrnDFrZkvdkg4HwMT8ABNgl6AvGG1t15EbjaUNcPGGd8Hfh3wbVAlB5emAlynfhC4CewXeu5nbfF3eqdHeIVnf4dnAhPwgTORSu0lHbKnRgrFKiNzOZNHGsiGgJIUBYimOgkgCuWnYsAXgRS3YBPYYhU4ZxeIgczXc87ngflXdh1xdu6VANACMKgyOBQEN89BBS6YbGXGO2oACirAYueHg3w3gQo2ehb4g/THAfbHgRbwfB/oAQ5ghBsxfUPnKkgSQrZTQNdSHHEwhR1QBIwFN9EAChmnhTfIhRIogV5IgX9HafHnCkCogfVnhmf/CH355wC8wBFNMH1k0zctNUM4ZDqktCIFyBkHN4VKsAS8kwXKgAJ/aHWByIWFyH6HiIiJqIgZqIFlaIbPh39qyAsOsBGuty29xlJuhYIBRDJaZlT8gYejyEap03sNcGkspooPCIGt6Iqv6IOxuIiE1wC1SHaPmIYewAu8EH0YAXJ8VQS2UzOZyGfFaDkrWBp4uHuqowYkgIpPZoNwloOEOI1fCIbwF4timI0NoI2OiHj4l3/fCI4aIQXTFwUuxVuZ+Ergox0tiID9tyIx6CSmmG2pCI3nt2AFpmD5qI/tV439eI30J5ADiYaRCI4QII4WwX8MOXJogzPDZDkSOYXw/2g5vedzzliPXLdkOiiShciP1uiPs5htAVmG3PiIBZmLvPACEMCGPjN9VfA+yJM7fsR9koEEokiKlpMAagAOGjlnTWZzQumFPViSJqmBAYmSS6mSHuCUL0AKpIARIshXsXMhSpdDn9gZUuiCyThblMCT+UaWZclkCNZ+ZzmSJKmWiXiUbamU3HiL3iiJT0kKLqB/KTN9VhVeFbSOoTY/fckZfwl+QueVWTODFmAFHECPlPZ3cXZzQpmWjvmYqNeWbtmBkGiQljmXLuACF7FreFlCXVOTu9NVz0EEU+hCi5QzUPALkMCarmmY7tdk08iDjbkB/riWHICbuYl4lBmXDv9gmRBAlwsQnNNHPY+ndE64PO1YGlRQAKaZhxfpK3LgCD43lq9ZnSqmmNjJmH+nAlk4Zx+gnduJgUiJm5JJkE0pnuDIC+VJCgsACxYxfdRnYwFYnLuzM/aVG6WJcN5WnyvynBaQn6j4h/vJnypabSrwAQNqoNv5g97ZACRADap3hpRpkHJZni6wAOdZERaqnusELZ0IPh3aGsgmn7pnUlLnJGUFlhhQotl2otaWoit6bwLqohvwAR8Qoz+YoG0pCI7oCDkal075lDy6AI+wixQRpJOFgjvTnruzHUq6pEyqhM2pjAQABZRgAqtJeFRapYb5jMn3fi36olzqpRc4owH/WaPcSKa7yZu9GaE9+ggHAKTpCWyyRadKyleBmUVYRB5YpAYTUKL52Zo5J6iqam1Z2KIEuqWKGn+M2gCCYKNkR6aOsJviaZloSpeVCgKYGmP50zBeZJyXox12Fn7hZ1IwiKehykZZNAd+an+sOaWp6goWuKqsWqBc2qWKenqzCgkVUAEW4AjmqqtqOJ7gCJW+6qOPAAJs6hBBGqdYKU7aoZDT50F5KqreAgXCMK3RqYEnmm+xiq39uKXd2q0FiwKzygMkMK7laq652qDqygupAJVpqqatAAETUYnpiad7GVAjZaGjCKrPKqpqkAsAW62tiYEEi2sFG7MximsMy6jj/zquEnuuEwALsFCxFsuumPmrrQCsDuGxwop0ZqWVimGhBQCDWWSR0DoHGLCyLLtzQIiBMpu1rvABNcuoD3uzEluQO9uzvHqxPNqjagoCrVALHWuhTTqA5bY7SktqTKue0Hq3WuSvU0t21MqyU3q1WKu1Rsm1s9qWX1sBOQuJPOsBPQuOqWC27aqm77q2k9gQRntnGERKxrpDyUmyS1BWoKuMAKAGsDABfsq3p8qIfwu4gssDXVu4JHC4OZurE8AAsMC4ZQsBlIq276q2tVCXluu2BiAAxEu8i3Sym2s40HGXkXWyWgSqATAHHmC6p1uGfqu6rZm9LRu4WNuMheudsf8bu2AbtgxQuzxLto6bChGKme46uWv7CEU7fR1AK0pQv0pwBXZUBH5QBHNUBf7rv3AUwEYwBEOgAzpQwEuQwAOQwAJgsv81t39hoYX0rE9bVkzQDNMbpdxovQGZjdjbwd3Zlq77vbMavjeLuBLLACo8tuhrsepLl+zrriDgu7VAtAxxuXgIongod3ZqUkjww0DsIfprR3PUB7jQuQtpAAjgwMoYAFAQDhl8uqhbiyRcxVZswjibuCqswuc7nrbgwrobuZKrtmtbC60Qv3Waw2qcexOpbsj2xmycSW7AqekJrc/7tGykBrwwvdS7lLVYhlYcyLgZvrI7uxewxV1csY//G8aYeQDtO8OtUMZsW7RaIAWWfMkYRQVHcGptvMYI53SfLAVasB692FcGELpN/Lyj4ABxOQFTK8Ub/MeQIMglTAI0Kr7jK7EXsMuIzLPjaZmLTKmOPMZkXAvGXAsTkBUVhQqH0MyVfMmX3Ev5NMf7QQT5ait3bMegOgd7/IGujHhLucGm+sfUQAKQYMsOe8uEvM64nMs5y8u2m8gOIAEuvMgwPMzEHMnHXAuV2zpLcblpBYN6GrpZdMG2wMofCH3gHM4MLa4nfLMmTMgP/dCza67wHM++LAH0XM8vTJf4/AiPYAnFvM8c689LYc0xpgTS4cDQu6efcNB8rNDgDMuO/8DQ5GoBE53TJ1zRurzLh8zFvqwBGq3Rj6u+EXoASC25vRvJkmzMJW3SSAHQVNbALZ3NeyoMX9zKCS3T4GkCPG2uKOzOX13RPn3R59uzQy0BRR3MHj3MIA3J+rzPvwvVSYHSvPa50KvNWdQIBwCOrNzK0BfYDDrWhF3YjlDWW4zRPasBQk3Ua33USO3IIO2+cb3PP0rXOSHVQqcDS1zBeY1Fd0AKLwCOZurNrhzYqG3YY30Bh13WP93LZ+0Aje3YRQ3Zbg3SlmAJTC3Xxgy/mJ0TwsldRtDZLB2qWIQAoyDafo3Qpm3aqP3cYavLrd3arv3asH2+jN3Ya13bbX3bIf+t25Ut15f92zWBr6ZlBFTN0npNAMkNAQ/616Xd3N6M2gyAAfV9ARjg0wyg34ds3UB91rCQ3bO93UZNCpHt3bm927zt1ORtE5pdBads3Ez8tAkwCi6g3H5tpvEt37Vbu4n94SAOC4oN4ALO2EO93et74O2L2yO94LXw1A3uEcG9LURC3J59x6AaCgdAChAw2roI3xoel2ft4R4O4og84iQe4AJ+4ihu2x/93eDd1LwN4zG+EczLrKRY1cUdqpxw4T3+oD8O5GYK4GeN5GR+5iWe1gT+wgee1Cse5VLO2/Fa5Rpx5U2rAzie5yZ7t6OwABf+AoAO5r88nmp4u4x75oj/juYlbuJM/tgQ0OZIPQztm9tR7uL7nMx0rhHaEll4vefrrdej8AgLQJdfDuZh/uNkm+hoHuBKnuaNTuDdHdmSLrmUruCWbsyZnpDtVeNavuWgOgq34Oek7uPvvdyDnshkO55BLduLntavjuIGDuk+OgyTneC2fuu5jhFfEGO8PuG+nkWjAALCzuOATuymbuyDPp4S8MuLzuhqrtZr/rjR3ubDIOnVXutx7uJnnO0Vse2RheffHvDRIO7jTu4vkArnburrru5pLdTu/u7xvt3zTu8LQO2Ubu35vuC+ze8O4e/cRSQBH/JvoAqiXvA9Xu4Ib7EJn9a84OwuH/EEvuOQ/+7muH3xTJ3xcs7xHd9eEG7jxb3eDgwFyAACov6bMMzjJ0/gKt/yqUDULw/zBF6eMx/p9Q7l+G7MOC/XmK7zCuHxP4XeEh7yW84EuzDDJX/hMKy7ag/1bM/2Uy/r1G71GB/etz7JXJ8QZlCOQxDhYh/yqzC0IO3nRn/0ag8BbX/4a30Ajz7z9V71ct8KcL62Wd/bd58Qm05VRQDwfe/tJjsKGQD4Puqjg5/2SK+7iB/1uvv2cF/xNY/vN2/Gkozzc175A8G8Q7IECODzm7/ljaAKkTzZoi/4aM/jab/2h2/4Yaz6B9D4cX/xrq/PcT35tG8QM24E4bT7fX8GvsAKZv9M9CXvowfgAjt+9KSO9KUfxoUf68rP/I9g8c4/95IP+3Vv99NvJmnlH0qM/Zu/Clg/w94f+gBxQKALUgUNHjx4oKBAhg0dNhwWcdgtRsMsXcRoqZXGVh09dqzVKmQtkiVLPgKWUuVKli1dvoQZU+ZMmjVtqjRTQKfOKDoI/AQaVOhQokUJ8ImQIWQrECAePV0QdYHDhApJMbz6UCtDiREf3coY9uJHkCPNmjTp4OZatm3dvpV5ZGeBB1GWCDCaVy/RRoWULm3q9JHUqAembkWMuOtERk/FYiRb1qxIkWhrZQABV/Nmzp2BNUEy94ERA3tNn4aya1BSwIGfDh5MOHH/4sVdGT0euzH3x5GVKaNVqtbzcOLFWX5B0mFnkSEjTj/fu2p1hr8dAwuGGluqYYHDunuXuKD204mmcEPmyNu3esskjb+Hv9nMg7k9EUDHb7QRoNWsW1sCwZLXXlsANqkiEi+qYcSrzSIBzcNto452I+ssydBCKT4NN6RJrp0eqMIAvPIjUSgmOumPOpI8AoGpp7AbEKphyOuKPAEfcfC8sCSMjLLffjPpLw6HJHIl0OZSYogRS2TyJwT4oICCCKb8aymPAHzkRgFvdCzLLDH6UkeOMvooPZAqO6u9yzIsss34zEhOp7qUbLLOn/YrZJAUlfJxwjHFBFRMssz0KM32/1SExU1FjfNCNLvshJQAQgaRcjoV0Ro0UE0fk9DMpdQs6S/q2Fy01M1C+9CIEe6L1Kgl88JTzympBLXPscjUCD1dySyTxzPT9A046jIwtVi4kJvrCtJatROBAAjxgQJZZ71UzUKvNHPXXNPjlsJCQSVJVOpIMbbcteaTswDmXmWWSQQaCUESPaeN4A+lqm2vzyt18zO3HTutsDc0Lbs3A0vMRbjDuQroqV2h2MWPEEminHfWeu39A9zeliK0X1877nFgYYfNINGET3YJVTntgthhJs/YZWJpp80gqYszrgVnk34MedfISjpT5EOpS4pclI9O6cgPQ3S5XXgnrpjmm/9J0nkyK7GdcN+fv9X4MpIjaAVppJFTTs4qWm7aNLQRkFjmefuj9g97wV0v5JB3vhC4UGtWSuyj0V0a7aIEP43wvWCWJHFKK7Y4qYwfr/Vau1cMVmOSa07KZL8RbvRDEA2PFG3Qh4I3Eh8kiZZxizN4vOp8MZ28a68vn/KAzRPuXM7RBBg9bRIFICSESBL3YfHV4L44Z7m7RpM32XO+HPNZF7gdYQ91VxW6JfHi/vc6mSAEkEiGHyT1t5FvfXnXXwe6a9obr6V6c6/fadkSe28aAQTE+GP88VGn2PmoNCW5Le95BxxW4yKgp/jJz1jXo89oVmUnwfFOe0B5VcsmkRL/CmTDf8OjgPlUdzECqu+ABJtd4443iAY60FT0owvTiNKyERmue66aIXSYsEGVhCAbwvuf4t62QGrxTW5/yRgSD3Ux6vzBZhZboZ5I5UJFQfABn8sPxDLou6AwgQstiUQ2POg/4s1siAMkIOsKqLzHNRFjRZxSf85HqSlSsU0wxCIGvZfDn4DOgg/TY1AQ4MWX+FCMH0Qd6oo3x8ZJj4QJdKQC5Tiv4tnOjoui3xUfpTa98O6PWfwkIIfChF7ERAQiOOQHhyevOQrwiQqMIxGj+LYohXAQqbgkJiMopyIsgVWhC0oF8cOuQX5RJpE4pRiB+MHT+SBaZmScrARIrzk+//N0kjhYLhXVKPrQpQBX0MEvtXdDHBLAguwi51C29yom2CQCp0SlB8dIxsQlMoQzg2Yr5xhCRSaOAtTTppukcEXPLUuY69zLOWvYR3MylKHcS2dDgdLOmxxABCc4QTwPucxVSmJ41yzfPUMaQmc6k6T1TNzwABrQNjUhgt0EUWmGGcqHodOTNUTn4AJJAIqyZRAlyGgyxThPRKLUo4rkZyJRqsrx4ZKlLQ0NQa/Yy2Du1KESzQtNI9q9LWIQYlCACwUyAVRFKAKeQx0qU1XpUbX6D4jZfGqbokqXK15hCE2y6fawKsqq9lWdYNVMCDSRibGWoARmhadGxydP/43Rsf+N9WAt6hhXDh2BoNhLqB5pqE6cSpSrnlXnVX8Sjc6UYAUxCEIMBrsCoGIUsWfV6FA1ela4UrZNUvAmXR9A1XGa87N5fWhDF6rTDOKlDJ75A1BXcFpN/EATMYhBYTF6ArNiVARlPWVGsdsKS9pWUbukKzjLKTqaOvSTXFWoV3fKLh525gCvPcEKMoHaH/wgCM+N7nLly1rDZjQSLfQuJnNL1yqIk4/BhOhDh3vTUDLYt13d3g6L878QhAAIpo2uJppr3/r+YAUBRpkWdHfFB4hXi3z0JGh/m+Lztvicvg1mMY0zryhZWBHPMO18oathTYAYZUiAKV3tJ1oEZ/XB5b3/aophfOTz8hQ+bJQBBZJgY0WcAKiqDUIEfJww3JKYrkUIp5ERuletJviPDH7xXvXY0+LwIkAX+YMMfEGBClPZtJqo7ZaLRWI+j8avhGPxkl3cRzQT+sheXRJg30OKw0SkEq+Yc41DcN3lalnPxsLCSyPIWxTTcJ0JfjCiWXxTBXNV0cbBAEEg0J2LvCLOdLbwdYF66WK5VNNXNMIvN7vQBWNVoUoOdKCZDNFTG8cFEIBAVg7gILlFaXyTLusfaF0qLOiWxCaeITnTvGJCj1rBw4boi4tdHGQnOxWrXrZFXC2DKFMgEj48ZZ6nzSGXeg7X4uR1t9MZ7GELV684DTeD/8dNHKuUOysRscSj5UYpCkiiwj+U9ryJVO1bizfbSz40sAcNbM0GnOMD94wjSJHskSP74A569Cte0e6GV1gEEZe4huo9Yob51dCG7qx6R41mUnu80CDvDAaQnYqSp+IA6D4AjsLkalf/gVL+G0TMNVTtheHa31bdYsD7DWMzO9jrngT6ZiYwdF6cOxXnPsDZIYKjVjfdiXo6anelTpxdwhTbovQ5evPO86/znXdh1wyyeTH4VJT97GcfubIFwvaMvEJ5CxyEJGA+986I+KU7iUKa8Q5I9N78137fOffY7BkMOKDspy+84c9ebqRzJd1hqowTIe9Uym+G6nSlS5LU/P/5f5Ma3KEH/ZmdPBxHwGLwpueF6c+u/MM33+xbmZFjYv/2VtC+9m7ppueusATO8/zmXNd48MVvgNG/xRGOcIAHHLB+D6g//bBY//ElIAHn118hD5kRZEgyq+pfvy0DTRdvyryq0rya8rfw87vfYzAmEIO3sAATwIAJaL8JnIAKnID0az9Y0EBYmL/1kwAH0ID5SwX6OzxkEwi0E4gCcQyNMIuMeYQJ8D+bwCO6MAK+ujoF5D3xCz4CaMCbcIUGsIAIxIAhnAAhjEAPiEALnABYYAANbEL4+0ANcID5o8KzI8Gha70UfA2OaBGPWAAYjEGZCLKdACctMjPP+7x+00H/j2uvmUABC4BDODSBOKRDE4BADIDAIhzCJqxABnhCB4BCENQADRjBQnQ+E1S2qVDBRwiQpgAQAfGAMHwJEVsYnrC5btO3cCu1vltDASAtN4QEOISEURxFCwjFU3zAB5xDEzi/89vDCfDDJpTFDQREKZxC+hPBQxSIRFxERryOR3ABR5BElrg90ahBzbo63sNBHRwAvwM8VyDFaJTGBoAEagxFU4TDVtRGbfTDC/DDDdRAQKxFEKxCXbyKrFDEqICNdXwE65PE7BONuwq9A+S6ZczB8Ss/lYDGUeSAfmyAf6TGf+SABhhIgIxGU3SECtjGVrwAhnxCcNRACYBCWAhB/xK8wnMziBSUCu1QwQUIxmGkxEo0MYDjNQezx05kMAPowZX4wX50SZcESIAcSH8kyH+MxgoggQrQSZ1cSEdoSG/8RicERw+kQlwswWSzCkbzSMJQx8FwAeGIQdyqRIYBvp5DSb7DwWZsxk9MCVdAAQ74yrB8yYIUSIJ8yZqMyQbgAZ1sgJ3kyZ68gLiMxaDcQA2gyCokwXMjuYXQSMKAiqh4gTAsxrk4m/Q6NExMwKvkOcDagA0ASxRAgRu4AcikTJj8RxQgyK98TLBMS4AkgQbISbeEy7iUS28UyiZcPw6cP9WDAKLLSO4wjI3sSI+MQXhMlROzSsW8yi64A0rwSv/JBE4U2ADKpEyzrMnHRAGvrEyy9Mx/zMm2zMmeZMi49EmhDEdxvEXV08u9jE3teA3BmAr/m0q6kEdRA72svEomgILeJAFtkMwNuIHGdIX5pM/5TM4GwMyYJE7lzM/OdE4SAFC3VMiE1MaGPD/SnEVa/EDCW71kQ0qmHJBfhIraC8mFUQId6LkDzEEcBD+eIz9noARQaADgfM/G3ID6pE/MhMzO5E/O9M+0BFDQdMvoXMifPFCgDEf4m0JeyEvXRMeN9MXrYIqmWKmYA0CRvIvzvEfxa0a+YwI1oIQRjU8TNVFXOFEUXdEX1dItBU0AzUkvVcgwHU0GAEo/xM4pnML/1ctIIA2MkGkRd5y2weSlJhW0JVVS0CM/KOWAKaXSE71SFO3M5/xMLgXN/4xRL0XULhXNt3TI85tLWsxONb0KwmhTrmmfWuAFqYOhnQiRYEsv3XRSKBWEPqVSFP1Bz9zJbcTJVVVUAf1SnERURF3V0ATThBxQhvTJuGRC1Fw/5sNIhlBBAGmRIBmWy1gRYZQ4lVmYwsy7k1xD8hMFEohPciAHUqVPQ53OuYxFG5VO6ZxRWAXXVxXNA8XVWFTQXCS57vTFC4kekgkbibPN+ikNvVNDUBUAJpgDC5jWDaBW+ZxPGT3Qh6TIQSRYuwRHMkXYbfVG0jRQVRVQVx1XnwzY/zK9zrzcy43kiFBhja+pEjjdsvEcDRGxSmfNRL4TBUgw0Wq9UtB0VA2syB6tv/kLwRAExKEEQYqESOpsxVQV11qlUVwFStOMSItdCHXM2Nnhm0uplneltSYAWSWx18QUOFCY0mr9wQq4AA5svtlYNVKIWSusvxGUALs02G7UWVvdyQB92G1E0KCMv7IrN8N4EZBo17odlnmr0His13ts0k6cA1owURQgAQagv2XjlceYEYlADKR8iNa0QoOFhYWV2PNL21S9VbZt23DMRddMuixpinBREcwRXVjKVFo70qqDWhcLvb4Fvb4dACgQhj39QVg4AEt4OxqTFdkroD9ohf9X+BOxWMHeBZNddFzI1cCG3VkBdYTQxFyKVU0SVDZGpFuiqQVYapyGo4DJCjCprMQLjdpOhIJfsALMhIVhcDeh+qF48adaohSL0d3d3V09MaN6qQUBOcFUgFxv3Fm0XVWdJAFtvFW5/EMHKMFJ9dzKuBx9kl+PCgEfALAtO10kwdAdXEPWZbBGCAQLAE0NeIUQWIEgqC/oMqxkWiaPqqUTRmF3Y6s6mydp4d1HSLuabcjK9V8whdXQZFQc1Vw11UIWNFaiWaCGC6JoebeLygYKIBZak1OdKMPvbd1mdIZUwIDPvIAD+INs0AQhyIEtFgL7iq7DEqoKUyUggrdTqjL//WItsxIeSYgAGE4FQDy/QX3Rz6Rjy3VI1AxBSZXbiwiXy0gKPQkjxJonESCsEogEsMEAWttUnfBeTuxEC+adJkWDA/CAahCE4iMFS6AARcjiGXgCYAgBRciE+4qB5SKrssKu67IywlKtGCgBEfBg53Jl//qDR4AAiaRcQjXU/81h0yRHEgTWsQDdpMiAQYiEFdCwwjqlGPiBGBABCtiIR4DKLVvkAmjknbNHSOa7M7AEXpgAnbwAB4AA2/XgHqiBlnC6EIgv6GJnTTgtVz7iB06JCFCtEjhiS1gACHCACUhIXT7UVL1Rc81jxDPgLEGTBJKEHxCCHriv+XquFVCE/xCQAUuQW4/1rmq+0JK1U5QcgC6Qgac0UMId51qIhBN4gh6bMA8TAR/grlSABQxgS4DszzkO0AL9RhA8ysV7CgROoHe6Lx7TsFKOaArwXe9YAIu2LYyeYCfmOdbtBFuGhQPlwNr9gxCIASH4sOLIBlf+r3x2AAxISDm+TC0NUF4O2CckWrl9hOlN2loI5RyDrvk6ASCgABl4BRiOitLVM6Vmah1Eg1o4AF6I6qyVAAgYhlrYZE04Z+MIAkPOAFv+akdQS0HAzyyl6Yj9w7xciC0UCSCeEmCIAIwyLVMuqxCggD+wBO84ABCAAEUez2uuSk/SyqZGsyZtxjNQBVuWyP8mDMFM7p8S6IETMA6ufmx9hulqxM/KnmkYrekbzVoo5OHOZUGODZtXUITDMqzDUgS6tmscWRDWdu2phG1mBNUTqYWjBkQGCEHDfgUKIGQhMA4KKAFJKG4klOyxRgEeWG7nLNTLlcsdRsFgHRgqSYkDsLISuDAg2G7T9oVKUDpGnGYf4+u+jmQLHoABWIJGUAUQIAWJvMtUGIZWiIBIUIQfMA5LUAQKkCxS8Ob7ruwP+ACytuGAHloeXkSenhKmhWjt3m4gMO0/qISL2Gkw3OvXXmqs5DvWheQL9yQDMIAuWIVWyOexzeOk+wM6y4QQMA4RiADJMm4Nvkz73G/PVFv/GofuXxXwcPlj2uMvBV/wJPAF303tLJFnEJvwbOZo2eYdA9BwEEi7QaQ/w26FQVBnlCaOQ5ZyXvCACTDFy0xOFIDx/f7McaVYdC3oLvSaKYHKKkNlIPDxQvAFIE9tjpi23EFdCr8pJWfyAeiEx/baXKRqZMqESCgOyXsEFl90R0BusLRPHgjUQv1Zn/xDwzO5PZ5uzFkJQ4BoEfD0CqtrUTfozDDdp2XSJFdyAdDmCx8APlcFKX91tbOE9g6BEjB0zxgEb1d0PKzG4lzR5abjMg/Y61Q9dPRc0GVaYJCBNPZ0H392/dNe74rgDxkCkc1zbHddPcf2ChcAAxiAVagF/z83RMPtHxGIAVofjkEAARd4gfQDa+TGz/n09V+v1Vakyx0l6O4c1pq592FYAepq9iiRAVFnQb3WM+499UfG+VTnnRHQ8FZw48Klajojd+JY8eQrwkYHSK+sbP+sY23EALdlvgd9jc6OAGlXiUxweWd/9iC3hOol8pqPV/KMbXvV9tmW7VYHgaM+vKR7BUJXhIofjj9YgBdIPnXXT8iMcab/z8s11/jTS1JwAXXE9AiQO2DQ9ymD+VcI8s6eN5uPR1DV5khOeCaXbSfXcMlKO7UL+mxYAS3vDFI47+RDQlF09Bgfc2BfVW5kgCX0+79X62GNAKNRCdOaa9Oua7tefP/Javywf4DUjdrIZzBtN4AR6ARWWPG1D/cOOoFM8IzVZvF9xgA4fNHTV9tbffrVD0fCS9fOTfkiBQYRICvbZzfUZkHZvzTHv83gM/sKd12ttO3aFv7Lp+jMXzYRlwQRWAFJ6Ax0X/Q59PjkBggUDQYSbEBiIIkKCis4auiIAURYsBzw4pUKAqmMCxY8AgGiVoZWwEaOFLFCEZAQFGSwrGTpUasMvEjSrGnzJs6cOnfy1PmlANCgQeEgEEBAANKkSpciHeB06QCmUZsmHTCCjwxWjw6k6nrA0h8KIUrE6Nmz1QIIDjxMMOEIUsGBPOIWJJFQocOGGCJOpGgRo4uNCzz/ghRJk8KKEikprPzjslWtWmYnU65s2WYToUIfwGHq+bPSqVObPn1KdQCUT7XQcu06rNWgSIoyRbpssxUpXmsxYLBggS7wugvzOto7QaIDv11JHTiwsSPkDDUHxTixmOWfV5Ys1QJh+zv48Jk1Dy0Kuir60aRHR23vVL2AN8Agb+2a6uufSCJKaAoPLBUIuTkwAW+OWABXcHXZteBwDvE1UUUXZeRCYNDVEkFNlsRQgiJJMPZHdpZAtoB/JZq403jkcSaVZ/CZ5h5VMZZGFRT/rVbffZa8ItYJmVAQniVp8cIWBm4hmCBBC96Fl17FTXAchLxAMOWEHHUEUoYxrCCC/0oyZFdJK5DNdCKZZQKTInmdnZdeaKcJ8CKc770pQI3zrbaAV1/JIIlJIYRXywK5EWiCBW8hGZddCzHk0AUQMQBlcn8BJhh0GUBQk5aKhMCSDK+8EqZkZopaIpqbdQbfmlKxtx5pczZVZyqRWdJcjmGF0GN4rbjwwpCDGnhokokyxGRxvD2KXIRUkhIYRyBAdkBNmnCoki8yVKIdZKNqC16pQhEV45pystleq1XNWKedrDX3WgSyrSDJd6mgpRuRDUFCwlzBKZkocQ5hMAFfkf5VpZWg1pTJCid0+SV92zpsWbdBVZFquaKhOqdprL6Hrp1bNYcfn2R9Z0mA9BZpIP8k+SJ6kEFLNpiXoxL1VZGylF4ZKkmZbKhSdq+4VMuYDwvdE3kSn0duueau5957SLfHBE283PjxMDtmc4Im8F72EgRDesCbkQ1UgBDLB5mdKL/9QgQlsl29kBEplDpbCyw0rRBDJl1Wci13Hgz9905FAzXxZ6u6CpXFbWJc2ghd1ETfMB+DFcJsQdgGqFprEWigBQrt+7mw/TrS6EMBJ4sRwRZeStIKmSi2kqevRAY47TgJXgDhiruKNHpvqsc08KRBTVOs6h7wiNV3+2kZ5r0WWGgFZrf8uaKOLMqoo8fOvNyyB1R4ZbasZ2IdBT1DZknt6dN0e+69H83i7qU1/d7/CMPTJOsC61rSbo8iWEZK89gygbx4bkEGGZaiiJWXCzTqQRSxj7KY1RGYSId1ielQz7jzCPVxkH3ug0poZtQ7+ZGraUlxXE1SkYFaPGIYLgQLn+7GPLR0TXMYaMhCErKvHA5LdKV70PYkpJHnPAImrUgFSUqAsBKEQBU+ExMH1efBw4XLaYs7DfDkNAD70QQyrWihCyshFv4sbzLdWQCvbGiCCnSugMLCS0KsJ7oGxgw5D0QdhWxGmA2OpAQXBATD/hBFKQqufeAa4Yy0yDTfzY+RAkBhCmVliTDuSREx+EFlBoEWXnmgXgm8i8tI4MPRMTAiDJCZwLoCGGZZyVlh/yLJCbSkMC9pB2eDBBwSBBeFxF2MRfIzVyMVOQIB4MSL29nOHwYRghX8AAiUGQQIXFDDrzmkjdFLYPX6xcDR1XFmFlHlhJzzHI9ABonAaF3CQgCiP3TnlrXLZdGKMMwQsoqKollaMBk5P5wUL0zIlAHlNFEWsxwgAtEUEJFuaD1F3WWhcyRl9mBxyuQoB5zLEkyzXEmKkaygowrLDjv56M6/wVMzDyiCi9r0S94tzoSN9N2bcuLFWnjqD3sSQSYwyRNeLCAS0AxURQRIwASOsiEMPGpE+yIBCUAQbuJsJTkN48fEbIqdQBspLjsQz3DFjz0WW2Qw5ZeT4tVinTKgAP8QVvAEReRkAhhphSSy8dNpEkihQy3qUUt5SpnZsaIR1GOYIFO3qTLRS3+IQN2wOrSSamaX72up0koIU5fqcwA6iUwrDnvWEKRVEz2wiSPcijpL8EmTjyBFKnoFsKJqc5t0lChfKSqBb6aCFHjUY1QvpcSEAcGwGFLsYgWHUhAqLmOTnV9YNWbZsUbmsBSQBOXu9oSRNAADnawIzRbQCpNIAlC21c1xNsfaCzBKr91EzlJnC0HAPLWIHZlbLRwQS9d1aRC2BO62GCuUIizhcHFSVSIry0vk7gQyFxILEPyItwUQilDWfZIDUvGICKxAE5GohSWkqRuJMGAvedUmKZH/+trYJoep683IU8dJTpCQonUIAwJjKIA+/D4MCVolD3/H9SJ8wlTAyHVpVHYSq7I+FwgoKcQBegMJSFjABCbgzQQccABJ9EAIIvgpajcsUYg0iryu9fJRuXnKvcY2vSa2KHM40qz3xiQDg3CxYlRCAXPSeFtHEJwSdJAeLYZQXFlU5I+jMgIx7EREr7DpH4LEC0LBhQNLdrIFrAuBQtQgByXo7lYgkNrkyMxRXf40A+gYUTJLJL20RTNG3+tKkCBGZycJQQh+W2c741nPGHOki8Dq45fimtA64cVLWsOL3hyIA8bmQAOW7BsMOCACOZiBJkJg30ynYqkO4CuHt6xX/w6PGdsS0YADlmofVeJRnO51ZXQoQBa8KSIb2djorGldtDw7Umn1TGSgSYhcA/haJ3iCRSocQOwlGxsFyB6IsiewgCA4QQgnkEQEvhgoTVdbAhq4uLc7TWpvJ0cDpiY33NKsZjZDJgI+iAQgWqcIRWgt3tq687xtPcIrmnDXyeXzAPqdEwG1xTdLhkTBUSAQgiwZAxAABMJE4FMMR641XWGqxS+O8Yxj2+MO8Hh614u65jynWQZ2syQiAZlTZMN/Lpc3eejdZxgF+rhuz/cA+M0TDwypSAf6OQeELnRjN+DYynbAH0pwgmxIwr7babrTKx51jGsAFox3vOMvbuZxX/9k6+1dcQYiEBull68W0Dr7y2vd57VXDMhwR67Oc1J3QhX72EJ3xd5jv3cLSI0CkYgEBQbxpUk2HQI0ePpSpR55qUse3JM/MdxSvWrNx9WPmqLAVUEvKpinXeZepfmqKKtPLNJPAKnHifPuboWgu6L8etd7+c1vbBM4YAFhYUynXGIJRnyM4hUvPvGxnvUzC/FjRFyx5snGJW3IlR2AA0ifmXiB4DzAEBQOFSmX6cGd74zAJPTECwzIBPgc0OUdCpgf7KUfCG4A7Omdo00AKdgK7LhE7/3e092fme0f//WfczxCK0XHIMRQD9TAD5QABTxCryAgmUjBAjYg4tRcxkT/4Ff92Xt4ggUK0MBtYAeCYPpFoRSCoME1gAcsgDI1hna4UHPY37iJW9ZRnkWZm6qVXGxgTQ3MQA9EAgjwwgTQ3QQAoYlIwQMUDQOqFJ/Z067hE9u9hxr0BHjxhs8NRN5VoSuIjSP03eshIuw1gAmQwp7wjGPw3sdQHtRVHBkqC9edW5hknn5kwhPMwAyEwBvyBt29AB2WiBDiIRHa2z3hm3+V0PwsgS0ugQEwQf2IAk80gNc8id0dSN8dYvo1gCN8hQEywFs0YhUanAU4gCWIRWOoYO+RYQw2lVP930dkgA9kQwn8QA7kQCT4YFvEoQOQwhyuInjYIR4awRIMgC3q/4AOdAE91mMaJMIZ5KM+JsI2OAMa+CNA4gInhMJADiQffMczJseT1BWxGSIVogAsAMEPaIIiQN8BwMIiUqEVXuEEHMAWeokK1h8LkiE2OhUNstmF6IcmCEENmKLA/ct1cYQ6ikcT1OQh3OQhnB2zUdRadNKg/AYjpp8FPIImzEA4PsEKiF0qYMBASOHQEYQJ8EIEwNpKhOQlkiTIoZgelZUP4NQTCIEkLMCwWdd1kcIXHeBMpuVlTAB2YVdy1IswNkAUogAkROUjiMAa5sAPKMIfGOAiDsRTxgXt1YKcWcsk0QpWZuUMZlRKnsBEhqXAPZk5QkArRNPqqCVmToZtvf8AZ7olkUCaMGpkA1jA0eWAEzQcD1pCKijjoTzjAsBfojVdYnJiJ1bKIGSDJvwAZDZYHHrAC3yEC2QEBmQmcc5dcE5JZ9LLQvJGgQDdFEICBhzACczAGjhBDdCG52mAI7AMcDCZB5BW+Rxm4o2bsogcm2WAJJRAD5RALaQC58AkL0yYWG6EKhanfeIEDR4nBPCKbmiORFSewI3Nc36nJpymdUZbX0rABYwNXfAACdQlKXzIrByAptlfhTpVbZZcCMSAEGTDAsBCofxLlGlhK0wJCKCR39ynipIEL5xoRuwnf77lRDzCIEATBGCkXBajI/ACNNSAgV5nJPTlav4l2Sz/BAakwiBQQCU0HWqRJ+owRyeKSC0MggiwJDa4J0P8yzmW1QG8wAIACk+tqJgCAwg8QnDa1n6mlpYNwzeWQAQ8Qirg6BQ2ACwcgCKYphPMAJAKqTJGz5LohSTG5heSZ8hdHmT4wAn4qCJIgENEGQBFAIWaZV/yFFqOqX3KywKcKXJ2RX8eABAIgXVmA244AAMwKEFUgC3UwgqYJikKQVL+wTDEab8ATJ3KgHgeAJoKEYp14kfUAgUk6hrUwCtsGS8cwJQ+wpRM2B+Qwgs8Qn1aqn2SwomeKZpOiWtYQgjUQHVmwiDgiQOQl6lWQEcWQhA8W6teWiscgARIVCkhBwSE/0hzVOuT7uo4gYQkAOsaBIFqGuvJlSgEfGkI1MJ++iC0qmhlbgS1ugCukoIEMAAEUJkTrIEQhEC6BhxGRo9BOEL7RUIQkOKz9YAIUEDFWlyJSRiITCiFYsSUYASu1uZHRMC9gmosrEEPKMIJrADF5oZZRkIIiCUEgMALDGfBFicvHOyZzqAlkAIGQIIjxEoJUOcMcOuspELjgWtCMEAqmEIIjOKz1UAMZEPERQ5qQYCxRoB2xOvCzqv/FdHL3msPUOfMricFiGVFLEB6DgIpeAAp+GDQDG1mQsAZBefxgESS9R0kmOAg/MBpdmiiccW6kpdeSFngVZpRCkEmEB47hf9JBISnxyxspGKolVCQySnCD8CtE4iAJWCgBwBuCYhqKniAC1gCLzyr32YmANFgRjzCH4SATPyGwUGCB9wlq1oYrHJF4yljQzAAT/nCCgiBngpBD2hCwmjKpnThx2AolHKd101pJDhmDqxBLNTAILjnk23sCgyCATpAEVFE7UbrF6GYDOQmCDiA7wqEBaTCHyhunq5A+UROtW0ZRETYIxTCMzxBDURvdWiKl7wE4n2MA6/tI4hIMnVvuUZsDZwCLFSACaxuK2iK7NLdibJv+xanC9AQBFhCEnytD5pAjiYiAyzA1i6uIoRtazQebDHVAkDDCkTvtGDH4XnhAz9ws3D/h5vJRhD4aJ4qAgSEVrMOgiK8QuYAUN727QhjprSilgQALhCMIxwKaCLuqCUogo9CWyREwGE+HbuekoSFgCZkwmKEiAsBcRDPYBFJ6ebqB4c+W8PNmYTVQjZQwAHoBk+1J91VsX1uRJxG2XaZYpxiwNgMHQYEQiuUQNe+i6B2hQZwGQOcYyFQVfnIXxw38LoQ0XZERo0KYA6u4QwEAfRRaQio5mxRpmqeoyHbZ8kQCDSGgNihFkZyp7hCgCqcwLMJQUU2rvFmGyzQwCm8TgQk2naAURxjVOiCypSenEkEQZXh6Q+chCQkqATEjedZBInUcnHqChwygARUAuVkwGmt/6v1IIQjANwfrMAa/gDYslBrWFtyQABnceExHRM0D0Mdl3JkMJ9+KFEQOO9prmcIVEJrxE1maVpgkPMhu8A5S8Aj3IokjOzFskwFwMK7KoIQuGqQHmaT2kcrLIyntAJAv8RLRPAxfZ3mxUY2KAJZOC/NKkIhvAKF0gBEm3FXPEI6UjRxYoTAofMwqNuVTa07+2lDOAAEKIAI/EDNls8XyTFhcmHs/DNXi4iBlZXmndxBa4KP1kBvzQoNkK12NbOmxQ1R32egDAgsSMAB/EGPXBhTs6u/AJwlTPXXWjVLi4jtNQY7fYqIdLVXR0ZZuVmNht3VaIJpPkPxku3xtMLmqv9mfA71W2emA5TotZ1SXQOBtGiS/1Lt8cbMuzbvDyjdIDSzWOCeDJjtH7TCpwTWTCl2WYEIY/uAY59Ax4ov4g0Dd9wgZk/0ZhcnLHQHL6sxaWVCEGQDhnnM03HaRKQCtgrBE2jCCXCJLudeM4MITckOZuF2WYF15t1g2EXC1XSsEPC0/kxpCLxCbkCAUB+3fRaGRXccXcuAIkhLd101hdpH1h1AJLTxCaAE7uWeYa0TO61TeT/4Yc00b6t32WVCDQhBbEown/xBwN3HONt3TWiBFBABDpS4VilBEcCBEQyBDthiVDBBFzABFLyBHKhPZKxQWkQdU2FrJqznfzNwvIL/0wKIwHZ3d+5RwHczuJKDd+bN9CBM+O1lA6yFQCZMbC0Nws3KAAQslbSCOE24QYnbwGYUgRHowAgYwAjA3TzFR43/zVfjc7Vd3H38gQjk5sNl7uFRzSNQAHfHWGvrXgQk+WGBSKAHeo0+eXqXnQhkQxlnBwXEgCbkHsfOQAkMA5eflpeDeQfcGFCc1IovQZobAC06Df2MwDCVwdCECXyBgOOK2wnLgGOup+6tRmCXspQnuJ8beqBHuKEfOqJHuQgQ+XZ388e0AmKUgAiQrhPo633ABIh/AQ7MmxEYgACYes3Z3HFFhXw4jLO40h+ERP7Yx+99hbr1wFr5lFWtRrv4/7kM1Gih+7qvM4YkJPrVKNhJDMLUatrxgEUyKQIpnoCU2rcW6FenF8EQfFW2I9euzVMgassBeAQAMl2TMhXZqjOkJ4wIFF6NMsahI/m7w7u80zuRk8UP/EAQ5E3x5jM4kXvpaoIIyNpbf8ED3GFQzLzBp3lX1ZsR5lu1owYXjEqLemJu4zNq0UBaH8+bKQYQpIRKtHYzO3nHy/vtUXiyK1iVCcEPxIACL2k+S0CkXEQJh4DlgDgSzLzZm30UHLyo35PNJaESvkcFmknQ1yBYr8atHoBwo5UqgEhsF3aDJ1OSJmnYObawI3Qq10B2I3tVTW21XZtEYNe/RoDZbfbAn//92VfBO9YbMCl8PsGdATQ8mcBCmUpzmIRFM7N0Eb0QYU7SP9N66W98ogf7CZBFEDxBONYA4gdBAutNPjs+LECJRbgACAzCccu85c+8EsBBqN8aoGWRH/4YI40Ax5SIBaBFpmpvBCdT7mFWbTezA7vQQF9Ikj5XCAQ7WRhwOBol7veA7pfAM4hAEliL/572ozzKA7nAI2SAZteyFijB8T8AQCiBM0JAQQEDECZEePCgQocLBzB8GDEhFGAXMWbUuJEjMBALFpByQYrkAZOW/lDwMehPy5YHJKRKBcHkgQWPLLX6M0iSpEjZTmgSksPJDKM5agjp8UNTphKKQlD4Y+n/QCoJsGBd0MqAwQQPDniRWlCLV0ezZ9GmVbuW7cUvD+DGjWskokGKCxsqzJs3Id+JDi22RQvi0UiSpCCUtJkzAgWWrQ5okCwhJimbN1H+8fGzRI8ZTkAfrVHjSY8gMZyGiCSj0jCYGrJqvcB1AiwHMxeASCWYd2/fvfEokSu3Sl+7x/lK/HsX7/IB0X5vfBQSMYQX1SFkp4lYJmysWCnPtHxTpw+gPz6HnpEDKekemmKcgEohAlWrsLhqdYQBQ+3bYkGAILoBCSQQieHiKkIHvAxiqKCH9tILIof8knCSAoEhpTCSIJDJww8l0MCB775zwIGYxDsApwwoyCYTotQz/2o0IZ5gyikgovrDtftkc8RH/mwLK7cFMCzSSLSwQBAuBRus68HjjHOQQYoaqrKvKxFiAkNeCrPuhVR4+ZAXykT8jgESYQkvFZIWsKSWQUSIIT312BttKU1WKAHHQV6xD7Yef/SPFwhcmO7IQxEFxgwlH1DCiAYdbNLJ5pZTTkKIHkyoiwIneISkF17gRVSwUjHRRDO5OhMrE2NKjLwIIpETtKJEc+8H1J4KYZDWqvpTPwYcYaA/WAa9CYREkS0wOEarGKEuvTKF9q4nq8xUOSmfVciACwesYMNQReXl1BHRxC/VVU2UybJHWoE1iM/SOwopGt9bQRERdO2zV/z00/8KA1V5eYG8ZAn+LUklr9AB0mkrxDZCCidqskItCewSXHFPRfXMVLkqMcw1baoFVllprbUG02LIEwhAZNDXKl99vOBfrAIGsOCb28qD0QfogtRnSiGGkNJoJwya2+gWGClcU8vdOL9zV1X31Ug0mVPeHISgEb4VTsCXT6pe48oR/YKlmdAFWsFZ7bQOVJJJn6WUKDkrf7b20goTojg6sUgBN2NyzX16K1XTlNrNkY2CV8akSttaT0mkogoCGmATvGNi10TbkbU530hnRh9dWNKFm4vUuYiLduho33gJye+MSeS4Y8JPDEssNwcJQQRNSl5vtJNRztPrqXa8Kr/BGfD/IEyxWtm88+eBORjBhH9m0K5nRa/0dOyv1Nu3CZReumkGZkP+OzWZTymbCABJXF7Ggy8B38iL/5P8YAHOvBUPoO/8cyWLA7crje56zKlUcqTlFwGsjjeOcB3GmIYVp5FvNpdL0/JUBII/SGJ9wEhcDnzHuCDA50ZRYY19UiEZy61KSCAoS//WJr3hUA9ukZLYDbGULaFBCG/e680DxfUVD0hQgrK7nAZQRBN2RUASIkhbCT44o5ONMAYxkF+OKmGJYcgkRGcanKAgkJvdwFBtO4uCk2pIOuuh8XpPOh3eEGKAAQwIiCYaIhFnNxtzgQdFYnmEyCIhAiIBA4QhdA8V/+01v5ZpsSohCty5wOLHQZKxYP9DUOiyZ8NJWSpoRLPSpXbIQMGEBAIQjJ0ROQYemSgRd4HECBRD2ANZIvIEOJKEDIh3gMl5p4J6BAuhDEXJgqWgAEpSgsKqx8YEurFoe0EgHB8ygsD4RiTgEiKqHpnKNFUmgxkYRDZEgBEKiEYpptFEU7g2P6noq5GVI9+5lveIYwmTYEkqwD0fUMwHJMwAacxhG525SWltL2I+FIwLXBAqB3wFcLKr4OVOpC4VtYuDkchICJUShBHiiWvZyEZUIvCKR5jkPuaqIM2uI096Eiyf+bynPs9oQwFSC4duvJaEHsY9hxggOmtSqAfuqP+xVJ1UlSD7I6yyMYiMZGI9OSgNU6rolHuFAKS57I6vaEOsFq4UWXh4qUtfCoeZSmpKcvtktHLaydTVRZRscYALShnEoKKSqBpY5WLe9JO0XXQ9NKJiJpzSNRxRAJevGMYwdukdbQppr1w9VB5eGtliYjJumUSrJnX4F6Jh6i/Q+R5cR7XQO6LyXJOZiU1aUQsKREIRG1mB7xoHWHvJDwhAiARL+sQIXaZQsVkt1jwdeyRiSvaex+wnTWvIRtLZtIDIQd1fptkb0JpqoUKVHVaQiJuj+qS1G/GdEKAaWEUoAke3/UOfXHMAGjhyqGdywAtcAIIJBPdIWMCnZGmInLH/qtGsaMSUMzlJoYZElzchCe1ojTi4VVWmTSKrKEdWMK/3ZCJPuRqsVHLZIfb+KkiFmi99i5SkAyEBCfosAkE2WbcbJrO/QvNkDhVi0LYYeFSwuOMELPdQWNiVJg1ebTYs0ZE6vSdlJXhKbalK2D+0gpG9cud+zjSoR7wQxAWqAw6QgOU2kBgJflCmTFMsU9OBElpzs1tDRrCp35DkwEUUnGxUZddU2AQE3nRlR6BImltVmLw4CgHk/lCJ1uxIMvy6QNmKJaAqFwgLW94yEhzth+OmUb+UnhYPg3bAZ8mYLWFR6IgQfDzZnO+02wXnWdgD3iDkabwiwNefB4HLQVcl/4USnE1/3gvXRTO6DnU4QhuA3es+UJrYUAJzpmEcIbsNgNNrcUDfIDjX8slGj4WzTCs/ehZFIOUJI2Q1kiGnZMPuqDv8CtYEIkmKXROoBVg4grt9/es+TNqslcaeJ6tVLQPqW4HGGYCafYMBaIvLxkUsX8y2Yu0DWMLOIgjyWWowA6Xg6QSCvTAupzJSWl8lNh0r1roHtIMUYIHkJH93H5SbYv9OikoGHNpm0crygsix2WtJaI1R1SNqnykmqG3Mnc8iAm7/gMLy+WhUxJ1F12gYK3BGt8BAHh0z7IDqVSc5GZSbXOTqd0L9/uRauz4AAxCYN+GzIywmgGMK+ihmPP+f81E3Y9G0DKUGNjrBFVXjmJYoXZfrNR6clTfJqPNm6lU3PNa1bjqy5rt0Li+r1683gjcMyOwNFdahD932wqnoTRwU/FmEoGc8jZeqkJOBrJtMg5JmPsou+PDgBaOFqreA9lTHOr0tTVP/XpZu98ZstiTiiQElRqG8QBUG2J58tx9AJ6sN51pEYKemHFk1g2DJVCyhcS5WTj/oJoUDYM8bPNCe/LUngw5wX2xjE3uA/YWS9QwihwG9Na6wu1/yfXQm3FA0G5JoSw9oZM9q6c+U7LwOyyQ0TIV+5b2oLPzYovzKbwfSQP1yD7OwhbOeScDygkAwYAGsA2NGC/l8pAL/2I4B7EpD8iobHkEwsoYp0gkITK8ltCi9aCAQKMPQ9oNYXMABBcMLILAFqG4PKrDekMv3JIZhAsparoVAGuCBMkZYRHAE88+uFq4WfOL52kIRkuI07GWwIuC8HuEAd4tMzM0RJiAseLAtzOAHgXAMwoz9gG/rlutuzqqAJo9A6shMorAC+DBYbqNNmCgb5E4wVgC8Rk8EIgHDZrAmarCk7u9MSOH10hAtmoANWwDxKFCAUu4Im2tomMMuRsAYCmQk/GaIxIbt+JAEGUACIOCPBiGQ/sA3siYIMuEEPkoqKiEMa8JDkIj7Eo4X+GcS1cISJTATN9G5Fg+g2qjMDAJD/3wK5yaAPxyhAkigGkkwTTREMwKpsQRDC3sgPhCRJXIRAVUvJkIEZmTmDF9AGNXCB3+wGDOxepbLYeSGSpatSaQJQ67DmrAiGkeQGkngGuesXSIhEk4gOlbgG+UnEdGr716m0Awt885Q3diREi3RDREgHiuNgKglszKLCEWxQDwA2jLGH6fRGgVyLF7RowbENBaSftSLt3rr/vLv2ZynIs3CHX8wDQgg8bLuCLNuSvatIyWmSDCgFD0gGpGPDxvAGi+AFV0xkEJgQJhCfuiDkbbP1miyBB0AAoIRJzuiEtlwDNLPGFNO5YKSufLiDkVSrtLOJPmwGkkgWCRARTLgJ/+yoRYGJAQ0oQRyRPs2LPPw79AYoCs/Dyw1QifLzw3j0R7VKHUAzKZ2ryCOoUiEKCnTThpPkgSa0hFgYSBX8gQe7jf+IAbmg8l0yZHwA/8G0zbEAjHNQix3sp96UiP9CfhYTqdEhy0LZKHe0iRHUC7n8jb+6MdKYDR94xUyIRxboX6abmxYc2z0T0NuEjYTkw0vAfdqU3T2S/G+rICMUACMxAKSEgNM4DzP00csoAIaoD0r4AK6kuGusAQI5A9KQBAjoDkbydYEM/l8ac5A4CutMyNkMwKFUP1+kjvFLJPKrAyM5C1NwALSUz0tgAR4wD1XceFWUhFWADl7QxFscZ3/RuqqIpLtRu1EmGeMBvQ6IXAHWmACjTHx3k8J05LmjqQ8IzRCLWBHIaFC5bICPvMAOg+cRHNAViAcpwIBay1wpo1Eeo5dDnNFgUExyc8Ny1ION1GgHFMZHcQAxGA8PcA8JXRHyRQS2NMaPTMVTM3VYvE3LCFX1oncJMM7iOg7smtdWiFKV3T8fjAOYBQOb7PYWu7eIsKzLDNMxZRMLcBM45IEL0ADUJAnfuIEKCA6WuGKpAI1aW1O6bTQ1ASv9HRFC5T8JPBKzRJBw5PsCGShzBMDFJVM+/Aa69IV487VokMEXhIMyc0qzhGJQgR9JioDQnVF8+Adz6+GtlNBu5Px/yTFAGrONxzBAZQSPSd0GklwbIL0cCjAJ7KBPn+jFvFFEr7GNWigQ7iIMtDVQ3rMTWphWIn1Ha00RvONRnUvSpgNUexIKTWTNS8gTcLITewskLy1NywBHKNiEGoh+xgRRD4EZCaqFjKAIqW0I4q1RRlzWX2SbrInIpz1Sw8lVIAqM/ljZN/pTE4QbURGUrv1NyIgkRKxsJrMXBt2lSxjGNgFYhtwYjdiVNsQmfxp6+BvMn2GCTz2Y4ERqDDzN0mExyZqJ3xgM1bWN7LBisIVt5qsJmjtQ2qiwSC2OnV2I3aBSltgDHzWNrVOmZwVWSaglEQrKZEWXT61wf6gMbi1BP8OwDc49IrE9bws4WpJqmFNwmYBNgMa4GvR4gvILwVaIAXI4E/NNhMNFVE84HXGxVTUhCaGwU3mVlIFVtF4owTSiQBZg+9qIjt2cWtvNgMywHDTYhcKT3GBcA8S1GydxFnVgGCeMVzEJVxQxGH7VmQao1YHljdQ4176jz5eQenSC2tNtyZwohYgVi9ZNy30YA0VFwt2gGwfVw4FgAlut2AS4wN1t2FpwiRwQid2QiV+Ald/Az7wjj74Vhexdn7NF2AjQHqnl3rXkPawV3u3F1K6oGgJ5jC0YybU1TICt29Ta24jAFYKUgQO0jem715e9hWWbBHpd2tzohbm1l3zVyP/8GB/sVd2TXXFGsR7QxJnEIqAtSM7EPiwzpeDN1dlQfQ3Vk1+BBF++wSDM/iw2LWBc/aD10IPmkALpEEX9mBBKJDZoOB7OQckDOMwFOMAfFiBOTgCBmFbuRUqqAlXFCGHry/jxHB5AzdzrzgCvFaIfSMUROEOoAAKmOC4IoIJuqCJBbhzoHiFDwCBTQIzcuIVoJeBORco7rY3DqCKnkKdvnCHxXB+fXiBI2B11Xh6H2E6QGJrQcKPWyG1ZHhut3V9I9iQ3bdrPirWzkt5yThwY5iBJ5mSLTmTYRkn+haQ/+CKrW+1QPk3UsGLEfFlW4LJDquRE1hzM6A+Wpl1CeMm/25iOiq5bxV4gVsCiwcBarNBEQaRN1IBnaaKAhwjpNArmLHWZlO3gT34mCuSMCo5ndP5mQPZJaQZaiFYYnmDFHg57xqYbxkpvVzjkYE3AjDAnL82N9S5mZ25FWhZhhvY+nyCtUJZginMeE0IZrMvDJdXcHWigSMAoL9WnuQJBEAg+9iZlt1ZmjkIgqcyOjiKlJHOarMvmPfZh884ozV6Yjvao595k9vZJVoii38Mggu5fVOGlBORPr6QyWbwAGH4cLB4BWdaSmt6k0Fgk6FZpwUZntl3QHBFpbn5+l4BmF06qd8Ei1W0qa0zNzw6qqU6p3U6oalZEfD3N1ImkcJV7/9eoav7lhFuQZ9zQpAlkawRkxSkOrU4uZOjeSdIOpcJhJfVCcN2WGF1C6Z3wvr8ekWZL7Cht5Mx+gsT+pOr+Zp/YwWk6tW4WYed+aufN7JlerJhs7LTmrAZeIZfcX1LQJ6/1cimigDFzagP6xYYIXM1N4uBS7XBkhdw+rLdOZox2vp4IgSquaGjQ7YgOhIgZ5GN2hIe27dTlgI8V7hx0gGK27gZOLOVe7V05wQ8u7ZLwOgI0JTrurSDuW831wfAj7vB0gFqobjXWpqlOYvhuQTGGiFrsdXyjqjbu2/3WYHTV6noGywx4LvDW5plYL97IpBEwP8wRBGk6rane5EZ+b3/XwGLHWPBwbIBLjum9Xu0uZlbfbpIRCC0PWq9v7ASjJqKmzllfYAbRXwSSdy4EzqLB6ExeJqzrxpDWjyRqUq6u/m8dDsMfzeLJaGcc3zXSKDEi/mWeVqhubkggeK8b5VrvvijkBzjktfAk9ppJeG/o5wH7xt6qzzIUXyhJ3W7CYQC0vte5lrv4jeYz9fMgzjNw8+42zzF3zwSmNtWjcQ+Vbogt5ql35sxeMLC/XwSOTmy3Xy1JpzQCflIIiC98aUgewLPWyGL8nmvt1XBIz0NLzu5R7snLp25K+5QWiGRwDzcuNqrVcQSLHhbU/vUHRAEILbKV126hZ2qxgvSi+QA/+oczF+2sKo7qZtPEtqU13v910FciwuS0DEdV2m7QA6AlAURcsR1kfuWogVXZFYLx6U96qIaYkF8oY882+8OUZBdBGZ9tFvCro86cz98tTw03UHO122ZvKlq4MEJgo392K9IuiEnjPn2q1Hi56Dc31cK4CPbJwaeqjzK1Uog2o2k219tqFkipLyatwX3w31i2yV+0cb5kwm+4CH4OOX9PlVj4X/83hmpt334w1/xp1N+3da9mLc1BIDAo1y+4obXSBbgi5Euyc/rm4eB5HEdiyOB53t+0dY9fSUB40VgvMar4rDwSCzBFkH+ntFLF4ehtxF856se5OSJg51c6IGA6//vDnRP+lDCPu9+/AvvexEreq+zuN/XPrjkKbV+Tui3vuuNLBM43kgsARHp48c5uBZwoodnGYvfOvDpy6zNndC33uhBF7RfIVFewfG/0Ob9ds4SWCd+HPOrzAEww9yZWxGM7ARWALQBa/GL5A+QtKgxeGZpHGBNnfUdq3UquV0oQOjvrvZrH7A0gcsLpEUArRYY+W+5yEMSGGKFn77CArVSQuhln8IAKxOiKlEIHcOYbKQ88KrmFEX62BICJPuH/wX+dSe8//PDX/xjAPcLpMKlImE1rkMAQgMsBgQJatAgIVUqUgcWLAAGMaLEiRQrWryIMaPGjRw7evwI8iIvD7z/Ug17JYNCCCCKSrh8WeJEtpAZ/4SgEOFPK0sLDkBIJWHgBUcXil4gCEtCSQgQeNF8CjWq1KlUP1rwgCGpyUp/KKgMATZEpLFjI1SFGELSoFq1LD064DOVA6GO6tYtihSWAw8OHJz9Cziw4KoTLFhwxCDpgWGMLVl6ZamV5FoRIkj6U5VCJJx/au1cQIpUKr0M6lZwdLouhtUYJrR27Wiw7Nm0aUOycPswYlgIE5Ji2nDBo1aUKUiimi3SoM6S3/7mBWsgAwym65ow4ei6hesmtk+oDT68eJCucEM6f74urAmwSiqEQMqFcBCUB0WS+kpEJEmVPbsFPZoDBNnFWncY/2yHoGHdmfDdeA4++OCBuRlmwWoT8OWAe0yF5pAltdiHGVSRJCcJZ5I59JxesNhlnXbcdUehggzGBmGNNgIW43baWegBhrzw8sILTMkHQisRjBgVWJIsmZN/bx2QCnQTTGBXhVbqSCGMWVZ4HY03fglmRw1MoCUG3Ll2YY98jQQkh8NlEIkIFECln3KcdeYYXFBK6VqBZnKnYJYLmsDalNSFiWiiEnGwWpZ/cnnda2o6kIqQB3gYgQ/ZzPSUfksOMkiTklkC109zTdlnpH8uuCprrr6GqgWKzlojCoQyeB2afb7Gq2s9ZsgLKQsYGYIIijzVilifRrAcWzw9IlqUvP/0ZaiCq+poYKF+FuqaCRzQCi5trjBoJq+wouoBqhei+SsvECwAwh9xnoBscsqBKqpbbzEFQV89knlroAjumC13f64aqQWuhMvwWeMSyi276aKbbmtYWbwmBI/UIkk2J4QIkk1jUYDvHzrt5Nxv/fJl6GoL5nibljHKnKOCkDSM81M1R4qmheT2qe65Gb7gQi2afkxTBNmUiG+ozj7i0AEq/zhXxdrBnNt55m1tHnpaf71wzmJvxEHXXEPycoIulwvxlGpC4EIrg2RTAsggJQcqvhE4i3JPKstVcXbb3eY1bl2jZ8V5iSuOeOJWJC7r2JJXtIEJXj/uNSSLo2f4hG3/ux0svHOXcFzS++ndmWcoPxka1ahmV9fhDTRw3uwcQMJB7jfkzjsHVvCOecyTDx/RdbhzgELvvJ8HfOaCttbXC6QMZ98J9z01Vt79sdUKCPqiaKoDrzsCSQW1z0677bYnr3z7vkPeIPGTY4X7DRvccAMK+evP/u6+5144BvWoTcL5UAisl6RI+EBvbFEd1HoiNVPxyRGGqQAJ0IfB5M0OBa7gYAdRwL7lac0EHriZ/MbmCl4UBgUbaOEGXNFCGN4PhvgDIftuY7EMwQdexJFECI41FUWkxWn+iQwIHii13ygEOrCgDmoqYEEeYHCKrmiAKzrYgNzNTmveGckJx0aC/xeIzwoydCEMr4jGF34weWgjCZB2+Aj6RIAC2RDBX2QyiAzw7Xt+Ew1TfhSdAVXjNBaEIvpIcMEpoi83ORTSF8U2gSB5wFsylCE5YnhFNXaQAw0g4VLcJEf7ZAOIf1lBCEJFHBAI5xFQg0tomBKlvkSniaVhEWqeaBoLkiA1OQSSC0jxyJxNgBQv4MWBOJBGF75Qk1ecnSPaAx/5sLJIGZjjWEgZGOvtzXsP7KMSlxiUWRbkKOQ0ClGGohr2/CiacQwmzmDxyxdgxQIN8CAa74nG2VUAmsKaT5Hq4wNJRAKbg+FPW1jpzWhFCSgSkIAsZzmQiCYmorOkFHyCUyR3Nv+MF79sClYckcF7fgAF+nymuxjiT+JkYBA+8EEkQiCeCOjxiBCM4E8UohCHSuAgc+ENRCF6kITAMY6S0SjDHLCAeErpiYhM5CHV45uGxPGflGHWkggKHg/9hyG/+SY4G7pTB/D0ILwJ6nuEFcfIsMWo4YJFUok5rUCi05Z1SUxUV1kklVaGApr6kgQY4kqvMrShvTlIUMGKU4ZMlThrZSu4VPmbYsZVnInJi1ZCI1UQ5LUW1WTprOqaIZziNCFgLS1iFyLVUZECA44NVwQe0VFpEdawZTVrKuCC18ms1KU5a2YDTmNZw/ZGIaGJEkhbi7NBwFawpm2oaAErnMiolFM2j2QBCzBhXUzM4rqzmAVyh5eBDLQyNILF6UWl6iF5fXe9Rs1GWvhjsrY4Zr6t+MORrsfejgQEACH5BAkKALsALCIACAACAasBAAj/AHcJHEiwoMGDCBMqXMiwIUEuECM6nEixosWLGDNq3MixY0EuYdiwWZRli0kAKFOqRLklyyI2Ybh4nEmzps2bODWCYVNypc+fQFe6jJmzqNGjSJPu4gKmZ9CnUJ+SDKO0qtWrWAU23RK1q9enLalmHUu2bEUwXL+qXQs0i1izcOOO3ZmWrd27Kd3K3cs3J1q8gPEmyPu2r+HDFP8GXrx4S2HEkCNrrcu4ss8AQTELlSm5M1/FlkOz1ZyXs+fTWUGLXh04i2nUsI+yIc26NkramWlnic0bp2rbwC//1DwYJZveyDnimhK8uXAAmgPgXuk4ufWKA6Y7r639KWbMCXZf/x+fEJeB7ei/4gZfnbz7XV/gdE9/d35K6Sq/44fO/3ve99c1UYQO9tHH33DeRRfdbf4pqN9tPm3xGoCouRGFDgZmCJWCKwVQ3HEUntYEEkUMUJyGHW6o3oH4dUfaftLtB4B4IUb2RRtFLIEiXjKueB+DDeaXn4cASFgjYnU8EIWOOy5W4HALHgghdA7GiBIYR/I1opIINOlkij1eRhuH/gFpJXggZmnWF0g8kKOXoY25IIwsSimcfjHqR6OaWZnxgJtMwhkYnS0CJWOZeQJ5H4z47clnVV78eQWGgnrl4pA/linmi2f22OKnRT5qVaQPTFopld6lqqmQU1K5Hp6fwv9qZgBTiJoUqUoYcepaUfb3Y4eF2jmrq/2dOSutthpF6gN0nLiroQiyWmiDdAIrLYMQdmrlFsni5EUBfxZBwLOZLcrqooeiiyqqcmJrpasPTltrtzRJ8WeplJL7nKFzSvlqv7/m6eCxArvKLb0dfXGvEkPo29V8D2Y7ZcGxsijwoRfHKt28CGfUxL3MPhmcyNdqB6qvKBMc8cXsZuwysh1j1OafUQig74vl3ikko9menGjGxL4Mb6MxW5Tknwx7WeClUKpr57vF4tnyyxRrnGeaRTO0bMgOt2otsGH2/K62FbMM69lm51lG1gwpfO8V59EHMbRRcapo1BabCe+xQw//TXWMRrKd0MwPJG0bh2qtZ+nYvVZNJtB/R042x4IXdATIUZD85dLn+ttquoniva7TaaMtueOYUV75Lva+nW/ilWnebq9gjh11wX7/LPTpLmO5+i4fg0xHk4p/PvHe01Zpe+68N998Ar5XfrSkcQu6art5gymxxn07773kqhfd+r26klutsPt+zqisFDPPPtXuZxxe5SCXarOG9tn9tLm6q0z2z/H7Hu+gxzYs1K98rNGc53yFsWA5MF1+C6AAJ3ixg8UseG+7XwLrI7ZoBU15EaSgCJsXPYRN709GcJZooiS73PVMbyxz3wchN0IKljBZWqjfFTQYO9id64HoUh7q/3BnOmNJsIYvC5+oTsiskR0vZ14TE/KotS6rIfGKVLvho3IIsit0yUcKjBbnBjbDbBEgAAQ4Y9mweMQRKlFNRwPXA6oQRstoSn9zWh8BlqCDIcChClGoQhEGOcgoIKIPRtjDAAzQQN61EYsx0mKWtAAuOT6gYfiTFtTUhcYhGKEIV3hABzpgg1KaspQ4SCUOqECFOmBhDGnQASMhSUuBvbFGdagkzerow1+Nzpcw7CQoSXnKYo5SlalkJRGWucwW7OASaZhl6WopQEmGiJIPsCQmMxS227lqCMMkZjGLiUxlMpMIKUinOlNAhmhSE5K3BJAB71UAuNmxbphiX8vAOf9KG3QgmawMKBWQCVBzLjMF6ETnOlOwgzFI850jtOZ7MPinAlShazEagh+IEAc3oMIhh2hCHBB6hIMqFKELVaczHQpRN/IJC3IsALi2ucIUAZNnDJqCRClyCCmo86QpXSgZ9tBSEe50PBWVaamqN5r64OyX0sGaRw7hhqBaNQUtGAOBivq9eF4HmzIF1/Bq2jmvbRIlU1gbTvTghhZcNaU7ICpXvZelI4RVpvbkFbReNbo8zilwRqnqW9eZ1YfONXJHRQ4l71qAInyRMU8K1tSgA9ijsHWwKiWDGg8bOa8iB6aMpePDPAhMbN2UYpVNyjhGill2ZoeziA1RNu96SbL/BlGynbrNhKoiWMySYauwfZmjxrPYu+aVbqVtnLue5jPNJNYoWmita4ObRAqB9q6idRILUzWxqMJFD6wd7A6AS12BPRc1sw1rbXs5neTVaY23GS5ZwvvTdJ6UDAIo78Xkq1jGgut1o3kqTgFILOgkYLdlCa9CE3pOzeo3T+FjAQs2QeEKU1gWLIDMdcN6XORu6FLNfZdU46Lgcy6TCkQ4Qh82q98pHGMXEr5wjC28CRjYWAU4VsEs+IIE/2bOLk+90/ruJh0L9gWh56TCEZQs0DS0uAzHsIMKJEzlKk+YxjaGAY43sAEVbCIu6Q0rAvWqqGnitlCP4QtClUwEgQ6U/wpt8AOL55pWO2xgGlbO85WxnOUtc3kDOx5LcdVL0wRxN8igKxh/5aKHFAh0lQSlAiLmDNE6b2ATetYzjWuc5Rv7eQM36DJWNoxXpjbNg0YssP+gk+a+aOHNBE3lP3EwBK5aGtOZ1rSFO93nT4MaBTcItFJ6TNsiiIxTyGZgnWQ4I8+kINb/jHYHxFXpMtiZwrnWNZ97rYI/c/kGN0ABsKsSZple9NTm0tv2LMa4obX6MAONdir9acoODCEB1GQDJT6wCQxnO8+b5jSvff3tcHOAAzdAyqDFPNqTlcx2hBIYasyAg3+Os5TTprQbPVEKGGD731YOOIV5reVuexvUBv/ngBUg4Qqj2Iux65UiVHOT2xl+asSRwcHFT1kA8tbQxRvw+MdBjumAk7zkJi84uFO+ckigoCikLoASAsVcBPHVm3+DTmxQofOLj9LeV0yAJ+wsdFz/W+S7HnjSlR5ucascEpCwQANyUu56Pva9UaxiX2eXtkVDJg47/zq1a8jxoFcY5DHeM41nIfAc+3rpbT/42+NuAgvgxL9uYlr7huQ4/+Xp3TbyuuA17ry0JkMFZTd7tou+6Vm4fhZaRvraUR55ya/cAhYwge5tsnBzI460TgvhEZHTdYx/fZQ9F+EU5ICCoKf+8CFXfMBf7+ktrx3c4kaB5A/edNybAAMYqIn/FPxbACOcz6wNdCG1aOhZxLjB+MdHfq0nuPwGOP/5E64y2i38etg7nuCu4Aptp33b1325hwETYHkzEXUFgEnKhSkpI0OS43eSAX/x1wF0NEFyIAhdZmP7J33T13+u93+zF4DZR4CSB3dxd4AT4AEmMBN2BXOUkls4hXW3szsCA3qdUXEX+HVRgAACVAbJwGWot39GuAmMJ4I6RoLeFoADiIKTt4LfNwEtqIAcUXcPoAPFITUQ5DN7gzcuQyXWQQU9KHhA6D3RAAqhhnoeeIQiJ4Kv938nF4CukH3bx30q6H3g14IeMHccQX5KEDc4M4h6B4bNAx3t93dlOEpFYFgT/2gH2tBlbOiGi4eEcBiHjjeHJuh2BaiCUoiALegAtsARTUB+XpQ+mRIwI0SBkvEFi9gBU1d6c4BwRNiGlEhhl6iEAEiHdciJKZiHeoiAHiCKE7ARvZd5ZTVEV4RzqIEKrzh1pOcyG9h8HZhllJiLl7iLdHiC29cADQCMLMiHtvAC4ZcRL8dYRXA8yXNH6zdBOugZr5iFzRMNyUCL1dhpb2iJ2DiCcshlvLiJvsgB3uiJuBeOHuABtpCQGjF+PoY4noKDzjM048GDPdiAvJMFysABwEaEbGiNSFhhjKeP+zgLTPhn/9iLd/iN4Kh7oDiMoggB5XgRDJg5D/g/RWSTL/8zkYuYfKczCbRgj3/WkTaWhCOZjf1okv8YkAMJdwWpe1MojuMIARkRg4w1VnkThjwDkVSTiJGBBIuoBD7nMglwB6AACUCJY0cHA0UJhyT4ASZ3kigped6okisYjHwoiuNICsV4EVR5V3SAOr5EgyLEip1BhmUYixnDYlMwBz+5kRyZY7y2lrqYY26JlLzIjQK5lHV5gC05jAn5AqRACjJDflbJbmE4RSEUOYswHkfwlUvwMmqUAGqQDFagkeD2mJCJYySpmyP5f7PglkkHl744l3TZlN/XmXgJmi6wlxVBbFUJhsyVdQLEjLBhmD14Ba+ZmDGSBZRQAZIXakFJgr7/mYtLKIdr9wHCSYDEWZy5x5LC6JkJCQGh6QIX4Zx3VT4AEzQ3OELv6Bmt2YNuckbRGABqAA6QUJvABp64KZ5LuJskuZuOhwmVuQEfsAFwGZfrqZLed5xUeJefKZ+ksAAOYBHkV34nojs0dEUIFhvW+XUF0AEWNaABwJ0WUJu2eXILKp4QKp5uWaFc9gHomZ4ZqqEbuod8CJ8vIJ8usAALQKLkpytcGC84KUIrChsU6aIyZQRplCcCGiNqgAFw950KiqMMWqaU2W1AGqQnyYlDWpeOcJzvCZ9RGZoL8AgjShElCqVTo0+0RB4v+qJYypMxMmdMMAe4Z5YamaA4Gp7d/2amXeajP5qmF6p9QyoIglCQbwp+yJmcILqkj3AAFZGnQRKlNylCfgqoMAqj9ZSd0rGlMSKbsGABByp5CTqmi+ptJteoFJp0FQqkF1qHQ9oAgkACK+gImdqZcpqk81mnjxCqT4pv3bOO0jpBxMVYqloAUbClropGMTIHCSirNipuS7eornCrfzahkeqrk4oCwQoJFVABFmCsJuAIoAgLsOCSCZmXpOACngoCd+oQojpNt4VF48GQT0p6BJAAUCAMGHCo2yeu4PardEihFPujFJqmaiqkGWqp7xqvxkqv9eoAIpuvyrqvzKoAUukQpfikZWZmkDQeRFCi0MilXKoGE//QsOBKq9m3dCggsXSIsZIqsSjwAShAApX6rhXwscYasiP7ofPpqY8AAiAwESvrX2MmpY8kQFwJGSWKrXO2rQHgrZUHrjaqkYl6gj3rs2rLi0QbrA1AAkibtEsLiqGIl7aQCiW7pHUKAgqgAFRbog1TqpX2VV0LpdyKRq66sBMwtnBXtgeHtmi7tkLrtt4oCEirtEZ6r7Bgt3jbqUz6CFGrAKwwig1RtbQ1f/AzuNYRs6b4ml16uGikBg5ws4yLqHeos5AruQHIA+xKuW8Lt3KLuRNgrx6wufnauU/7uaHLCqJZuoBrANAbvWk0vUW1tYfRl3eVrfgGtog7Bx6wuAX/qYKOe7tmq32RW4eXyQMN0Lu+SwLue7kfiwEMQIX2url4ibzLyqx8K7rN6rz+1QGFowQCLMCEREiBVAUIjMBGsMAMPARDoAN9pANLAL2LZAADML3UuzHXUaKX1KqDmidM0AzfiwFjK6tw1wACKZfki8KUOpe867tD6r7A+65KywDzO7z1e7ypAAGeq7x8ywqsMLX+K1OvWMQU6U/Hx1hIsMRMTCIFXAR+UAV9gAurW6LZulkC2qULO8I4a8KeCMNgDMMyHLdK6wg2bMP127SpsMOdegA+3LdA7Lf+W8R0XMcXeKXHhANfcKqYZ34YjLhZfAe2wMW164knDAlhnMhv//u7lxu8F3ABZ5zGaszG8+nGbyy6QEy1WiAFnNzJSIZibRZreGzHZYgDUuAG7tF7MpUjrprFWawGgzzCJSyrh2rIiuy2YzzDwfuxjxzJ9iqy97vGIGqylwzEQMycSnEIqHAIzHwIm+wGp+wG0IxkzITKAMK6MHdvAoPBZ4QAczDIHUrCBTnOtGzIiIzIwmqpxCnD7NzOZFzGxtrLDCDJDqABd7vGlEwKlqy/+2vMo/s7VWG62ZtfHny40xvC4EyF4DfL5DzOnviultvO7By3FE3DZfzIkDzPkiwBGiAB+LzDoanPTMrPcOzPKQvQSIHNdwWW2srNakQAUKAMtuAA3/97sySse97X0Dpd0Tz9zvCM0fKs0fbrABzt0fjMw/p8AJYMulL7w/7MCieN0kUh0GImAAjQ0l06vVkgDAl5kOH8fU7plPCctDQMv7sMz7wcz0Dty7/c0R390fms1D68vyVtzM0r1UWh0mHFylj9xwSAANFwAAlJ0zWtqQsN1rqH1oq92I4A1I7N1vaqAW5t1MI8zHLNrFFL10/NCv2L1zhB1VKnA1ft0n5NAHdACi8w0wdZ0wpt2ODH2LDd2I691mhcv/Ur2RKQ23Bt2UvN1JbQt5j81J3t2TZhn0plBGdI2n8cAKOA2oNN0x0a3TZt2CCr2Beg1rON0ZBt25Ld0br/vduhqdRyDbqPYAm/XddP3aTEbRMGq17IndWtmtXTOwouAAH5StirLd0329quzQAXgAHZHdRnXNvcHdneTdlHLZ/i3dtRe97BvdlRvd4dAdpVMNrK/dLzXd+pPdirnd/6TYU2PAEDPuIkTuC2fdvdfeBwDdJJfdnkXd7AvdkmLeE0YdzYugSj7cF9ra2hsADO/dwdfpCwQL9DTr83XOIjfuInrgGwkOK4jeCVreDiPdKga94OLuPGHOE0PpU+huOlDcjcHAAIwAk+DgEvsOGiKLIdrrlKPs+RbOJKfttNnuK5/d0rHtILTuVVDtwPLuP/uuVczlhLEt8X3tejcAsh/73h9w3MB+kA91q8cR7pce7kT17nK77DCz7lymvl543l/ozMgG4R3yLoOG7hpA3mGDwKC+ACoWnm+frqwCyymyvpkc7klN7ddQ7lHy3lma685X3lnm7MoW6OPibahV7ozP0IPk4KPGzfrz7YMw3Mti3rsd7WImvruJ7rdn7p4d3rC8AN5G3efB7swj7sFvEFXU69x67co6Ds/Mrsiv7six7rsa4BwGzvlF7U2n7pR93ieb7pVg7HfS7jcmzuE4HupA6E617oaKAAq87qzX7m8n7fzx3rde7Wk63tun7pB+Dvmg7unA7s5M7ZBj8RbhBmSlLqC1/ob/AJIPDwrc7DL/+At8c78ZXO0Qe+76mw8eCd6ZfNrJzO5wOP5Vpe8geB8OpV4Qig8Du+8lAADCDg7u8e8xCAt6lwz1d/9Qm58xqf6zvP7yvOwz4v19wA7r8u7p0+9H5u9AuhMLSlpae+8tzMBJ2gAMr+8KzO7M3Ow2AP1zzf92s89v8O8iEv9CNf7myPEH5yV0UwBAIg9yvfCRmgAFHPpHkf0nrf7IC/+RwPAYLvxmVP+IUv8Kyg9v483IlPEKMeVhdi6pB/4QIQCqVP3iM99SG993zP+X3/+R8P7tww+kJv+k9d9Infl0oi2qj++sqNBhEQxC9u+Zff6nqf+Tu8+bnP64LPpKF/9kH/P+4ljd6b/eepvwvG/d4unfzKTwBvUAil39QjveoLcADRf/vNnvmaH+Ud7/Fjr/2h//shL+4AoUDgQFYFDR5EuEvhQoYNHT6EGFHiRIoVLV5k+AVJAY4FigwxgIDASJIlTZ5EaZLJqgysBIJ4FHPBTBcHDrgglVMnKQg5D/Tc6dPmUKJFD8xcwE0pN0tNnVpS0HTg1IMKEB58hFHrVq5dvVI086BjgSg6Up5Fi5ZPhIIKQLx9hHSm0aA2hRrFWxTpUqZPnQqECpWq1baErzr4mljxYsYKj4x9EGWJgLSVLRNAA42ty5cw5c7NG1r0AUYz+Sr16zfqVKourxps2Vj2/2zaD5tsHGsk5GXeZ98UitCS81uYMWUiHS0a+emlqVVLHWyY82tSta1fV6yxQ8ePA0T2JhAAfMlVg4IbfGncONK4C466f28T/tGj3Ewz7+tcNWurBAlLPwg7AQe8KKyxyupNvPFQQoOCCIITrjPi1GvvMwuTSso+5izJT7+/BGOtrcJeKygrAk9EkaHHOnqgCgMoWzBGks5AZhDzMhCOM7fgonC94zTEr6lHOvRQMBBD1JFEVnDMwJYUnxzwtrGUAElGK0nqxsYHmdRxx6d6tIRCDh9xikj9APswqiP7E2g6EjMwEUo5aTMDie0KiGwIBL67UsZGAIFGSxyrahNNv//ILDLRD6UKrLVC/wNwyZYygGVOSxvzAjLJ+OzTym6AMw/CSREaSNFE1UxttTSRJMi11zIA4VJZE8ONoweM8G5BAzo1CQ1kfLDxRghJ5C8wRo09tkhU1eSvzRFfxbHSWafFSKOxrqiS104R6IaCYB8El8ur2JzKyOcahS5dwJptVUlJI6iOWnnBEos7PffsdNdO//Qh0FDB/cPdwspddzVUjTW44OiqgnZJtuaFOKIVO0KQU22v5FYSSYL9V9SCAn6t2b8MXVbkZl0FUDgmKY24ZYZqxVMyGC/W9gwgNv4W3OD+yOAPn5WEtNR1n2KXP/T6exPHCCxx2WUpWaxiZpL/9KUZJaqnPsmAbkLAWUudB/0Z5JAhdWlNENckV2BJmQyu6Za1g/rqqkuSGzwmCIlEEh+A9fprn/8mFumiBx/3zbUfRMzteQ2M+8q6R3pcxj0bASLvQfbOecu/xRZbxC79M9pohq9aGdwDFJ83U8hcjJFq1+fWFwEDzrlZb7471jzgzgufLu1WnVVyUpV1XgB1eVVnUTcrIz+LefDwjiSSyzkOVdjd1T46UncHFT4DcAdhxXhqJ7YV17mxltH5M7rBRpK8b89cVOGux55UaJVW+mvxpyUfTzichxzNdhU5AJpkEpIIQfQ0Br++BScCgKtfBNeGP52ZZ3+z6t+tCpg1//RNbYPaKoNCEhg9yzEwAjbyHpMgSCL6HUQ4myndg8yjpQvKKoOsOx8BBpiSD8pNX0wI4UIiEYIRaqxrHNPZznDEOYPQr2es4BnPVua97yGxhpc6Qr3w1KIe8tAkBnDe1cRoNzE0hBSRMIQhSGhE6s0wiQ+Cos+8tyTdgWyJU6RiBakXvivOaUX14uJlBjhGHu7Qg8xD5NUQwAQuPIQUaQyBGhW4MQZS740P+tsDH0jFFOZPhjKk3un6KKeJiSUyS/Ci1Tiow1WyUof6IqRlfmiMiBwgjWkk4SS75i0t/atvPTvhJYN5wjZyTJSjfFIGi7AEi/HGdbBspSDT8sMyTv9EBCLAZS7zZsS98dKS1QsmOMNJTOr5QGODQKacMvUAQF5BBxZLJOTqNsgA1vOVrpwm+n54kUhg85aSzOU5JeFNb36zmDYC1t7M6T5JFC+dT5ICnlh0q+9AU5XNu6gH72lIMEYTn0zQyh9EoAhsXhOga6SkOQeht2Cx9KCYW6DGFJiKhz6pCaZkJ55wKEu6cfBxr/uiPYOKPpByJQQlOAFJbznCk26TjRqjALAEujcjGnGNDq0pim6jRXYu03FCxRoBs2ZIjZYECl+RxAqQqgil/nOE2tSmTLcJ11zGKasoshNOH+BOnzrzlT+1aAd7esiOvvKsiTlBDGKwArWeYKT/JvXnLek6WTTikml3fVIdtrhFiqayMrAEY2h9CFR7DtKihowGY0qg2CDEIBNqRWpSr2nSf9b2lv4UQQgocFnMpkgKOeXsMpsZVnyuUrRWI2sAC1vYiwZxMYZAaiYyoQlNKNa1jVXECZLq2NmSdLazNYQCejsnU7KIr+DpKHPlSVrSDnWHj0OAcxfDimuy9QQryEQMghCEH+z3uowtAWy1u9ZB8Ha8UCIfO7k43OYxd7TLTW9yNRra4nYUiLSJHhFDoIgSSHe6+/1BiPkbg0HYJykHnpUWyqvg8/Y1o+p1pWgp/FfC3nO9hWVCNWfjA15SAAhA4DB+FUvd/WoCxRBD/0J5t2iEEYxVnoMt7XqVe1way/i9EN5VUWvzwD/IQAYUCMGP2Rrg/GoiCOg8MrV+aytTevXJYC2uPv/6Ogo7uMpztqiWawOYV7zCy4VIAhGBXIIAa0K8aZ6WghV9KyjHucbLda+DQStlGSv3sNaBgHuU8opKdJkCFABEmLMbYAogelZYUHBwUYnP0x6SbnVmJZWrHGEb1xqMAri0dX4yFKVU4hWeFrQIToBUU1/qpnpl5xAuSs9Y21jWeN4ohGNdabrlujY5SQUEbMINRlii038YBAUQaAj7/qHYc8KCRBXdYjlDk6PPrmelrQxrK48E1wJyAE8goG3SMMXXPvsyAv83TNJjnvtEN50oO3XDYBfPGdobhXaEJ21aAlibNh7YNwSyTQqbMMLfv/6yuIcISawafECoRjZf5xljiU/7yaB9d50p/kzKWHw2Osk4rz3elz4DXNwUQGMI+Ghy7CBcr2SZGUenTWd6T1jissayjG3eGFhA4AUZ5wnHO94cS/QZ5OaRqW6Jjp10S5TNunH3WKkNa+U2G88zfvsA732dqms8FXe/+76JsvP89PyB4Ra3JCAw9tpo0bxmKeQzTUvPxct73k+X+nUwYItUvADv2cY7v/fOF6n8GpQrtSvhFaMFs+M0CkGdtJSn/PiWy/y4Mx+BnmWDgcrbwvapoHzeN57/bc3zmvNQ0R0xWZE40Scm3YDEE5VeHdbFs1zeN2Y95Cks+8U4gvK2xz72L4953eclKU8xiM6GXvyuGF6iV1h1lNn7cohHP9qsj31jLOAIB9jeA/V3AP5tUf9USODu/t8+zNM7vYgJ6IAi7/kDSyA+8ruINTM7jogCARCjCXyvaKMx6Ku36AutHPsKSLCACfCACcg/EPSAEoQFD4AFB0jB/MM/B9AACYDBGAzA3pMPMiGTVgmYR1hABpyI/imfwII+wnq9qNPAuAMjBNCxi2gAC8CAJpyAJsSAJ4zCCaBCWJgAK4SFLNTC/ItBB4hBGbw8ftM6+ViAAoQKEHALg6Ap/x6cCPPjCJWrMJfLwOebt7jDQDCSr4lwBQ4wAQvwQxPoQwsARBPAAECEwimMQgxgACpkgC3MPw3wQi+Ewf6bwZ8Yw/eICeJYjbeIFzZ0CNIbC4pRvJh7OdZzOA10PTBKLYpAAQ6ABA/0QD+0gFiUxUF0BBNwBEdoQgbQRQZYxCz0RUdUwRcEQwDMu5ygwZlQj7ewBM8YPE9kiLILRUZLL1ZrPCMkQlSst6lbiD2EBCt4xXAUR3GcRVl0hPnLRQzIRUdgAHW8AEe4AF9sRGDMvxTUgHuEQQ2gxMvTiQPwCbmQCR5xgQmARoVwQzypkrVzvBmTNG3ExviDiA3YQyvggP+KrEhxbICMhISMbIBxtIAKcIQKQMeQzMV3ZEd5DMZ5zMJhlAAvvLsXDMO6eA9lbI/2eEY2BMVQLAB2uzLpaz5tBEoDSMKF2ACLNEqLhAQO4MilZMqObIAKgASQrICpBEmThMcLwEoGiEct1EJI5EIJ0ABbCARjTAVL3AkyvJAFIAVHYMOI0kmyIKshNMWgnMN5W8VutMgbQIFWNMqmrMgG+MumbABBEIQGIAESoEqQXMd11Epf3EquTEFYIEawJEveAwqfcAGAVEakkBbyk8ZQjBoqU7pRbLzSpMtLK0oO2MsbYM293MuKRAGO/MvXVE2lbMrDFITDTMzF5E14PEn/WFDJLYSFfMw93btMjrOQTDwOJyG/g9QgSGs6O6RLDRSALjgGV9DL1WRNvbwBV3BN12RK1aRNpbTNpSQBwzRMxNzN3rxKeQTO4FxBl4zJfevH5HwEuJiJHSS6t0TIKTtFbJxO1mOCO5gDShCE1mTNDZBIV2BQBv1OpoxN7/zO8hTMw9RN9WTPq8TKeIzH4ORCFyxOrEPOz4gL4uCRBWDOscvJUFQCxIu3mUPFAXg8bKzOO6AESEjQDbgBBVXQBvVRV2iA2ORIHgDPIhVMjjxP9FTPqcTQxcRKDUXJlWRBEAVAoPBHMizRTHyLHYkJ/Sw2BwzFFmu9hUxFuhzQAm0A/x5V0x79UQflgSPNSBTwTjit0PO00CZlzw3Vyg6dRxbcvyo9ywNYxi1lDeLwgLH7TBYpggFoNjp01Oms0RtFgTVV0zad09tMUjpNz4y8Uzvt1E7NRcXkzSf9zT6NxBAdwzLU0nZBCEtgS5PzQY7YqdcTQp8ESiigBBKg1DX1USHl1MQE1gqw0KdETAulSmMt1gu9UKoMSVHtTV5ESVPlv2PMCZoEgWbUHoSIFZODmbFwEbl0vwANLRvlADVVARXg0Qb11adcxw3NSqtcTFF11t5MzDtl0ntl1t50V3aETAeISa0rw2tFQ9iYFPlpiRQttoMsACarQHEFyjsABQVF1/+JXdBLrcoOhcwsvEctdEwO9ViU3FDfJMlm1U1hNVlgzVMOdU8VlIDcs1L2QEPC6B48wpFDOzf+ZLSII1Mrk1FUjIZk2FGJZdOMBEmVfEGY3Mf/y8eNzViu1ABgdEx6DVVhLdmpXMd5dddG7NNJ3DjkzETgOZyZVcNzawKcVbZGNU2HBSMoUIZJTdfYrIALkMzKBArNyzu7u7wv5NpUmEwJ4Ng9JdWpXVKUHVknxdgUBMvMA1hEsQopmqKCyJFRObcVhQxlS9u6pEsBUANI2AB0BVJHGM6yPADOGxLmWACPy4ueKMtL/Am7A8u/DdmrbVaqNdkM1VNH5McRvU+ZpVn/g9UZgjQ1MK3cGwNQtZ2Dct1DR5CAA1AAn9GZLtscKPK6UmmK/Pg9v+AGu+i/14Vd3pTKkKxa9ozSrzxGTBxYPHqjPCKnm0wzt9TJFn0/W5VfMOrZtRUGK4jNCziAPxA4DZukT/MWbzmhP8CkzTFg5x0EAjYPGQgYDvHH7X3a94xdqWTSJQ1Vfd3KltTHjTuKAuTd/EEicFqpSPABm23fg2xRxrtDDazfeUMDDdhIEpCAVziq/HItpKKtt/o5AP40G+lhAHafIRLibXIQVrAE99he4LRKJk1PY2XSCxbZw01c3qtBqIBcTwoWc1Koy0EgbJKE8TuyRO2IFNZZtRUt/xkdhUAwgYyEBW4YBEXogRyQYyHogSB4rRLwLkh6q8mKpJEasNi6pgSigAQ8gFRQwXcs1iNN0pIlASc9yUac4lT4xwIkWAeKAPcxhGtSIDTisBIwBPAptlgtgBQ24+irXzQgBg+ogAZwBA3Y3xBYgSDIgRnIgZGKgf5SLAF7rO+qL0LLryJTK/2KgRLIrUG2BFKwBVjIxUzVVDvN1/YMxpYNBA7u4GYkWO8ZhEg4AelaAdkSgRKgrhUIgUGICuBNM1GG3+JlYQOo3wGQ0Z4VgDNgBFvAgKm8AFe2hEEQgUyogRxoCAqArhWoruqSLtdiLeoyhEF2CENoLU/+4gUwZP9eFFZNRdJlLcnDvcdplmSvvcErVppI+AE6bq1hXoEe6AFNUAQKeIUjRlFTQ2cdKFO6bGEZk1EoAAZigIULKNrltYQICAF+XoGJAJlXaF6LiIQgWAERKGGIdgCJZuZ1ZUonFlWMdUFj1DZVfQRnKZ0SCLE61oQfoK7FAoJBzl5BXcNz5k9SLuXQcmcrk8BOgGiJltuyVIBBMIRgqAHraOhIYAWmnoCQpOioRkwn3Vq8+8cFkAqPxuYgmy5NyK9uBoIQkAEHjomzPrKXXmv6nWkZG4VWIIWnxcrQ5QZWkARFCAIgqI0Q0IQSiIQ/eARDrmfCjNMgbWY85Vd7NOwqbhP/tnmQXXjjYVuB60oq3UrA7I2JF3DptDaLzKZONPgDps5KfTyAnj6qHrCO1Y6ECAABCKBnRyhMjgRSqK7op/xeeFRJl9U6D56gB4kVGRg1RYAtRYhsGVhp434E5EY0zD7jIgzKFmaCTqiFQlbi4RRUVqAAEYiBEKgNCjiBSIATUnAADLAACJ1T8ebUwS5JfgXRae4Jm/Bg3n0QJ/mDpCI0DpNv3aJvS+hgEPDS3tLv6SSAzabptg4t534EUvDbLJQACGCKCIiEEgiC2lgApWaFR+BudcxI8bxURbbtx3RBDk/vgYUNB1KIBShxtjpxyf6DSkCNrDbny1buuZy3maZx/w1kgm5oBYh+Xf+b7j8A6ASvDREAnwWAgAhf4zjdSyClUycuyT5F7w6Oid12oG3dhQBLqh+L7CSg70rgECsO5TA35f3mWTJ/53Z2bhAo5HuUbm54hUE4KiPDMO12gRcIwQnPSAmlbSbXzXYNxvzLPY6W8jw662FjK0QPgUJgYA5BbKsoNuSZRpBg650N9nVmZ7Y+AxlQACPf3rtDbP5FcAXfsSJH5hB0hI3kAB/d85JdR0VsxPy7W6+9VsVmCOjC4x8jIkXfcgP8UrN9PBmPdEl/ZwMYgS4YhT8AATXf4DYHMyCnjQhQALW0BQ+Q8I1sAFSv0F995mBcydvTvICV2f+2WQgK6Gb5juxbz/XEDj0UE14WAXbmhvdh7wQ4KWS8Iw1WyGZFgHPZGAQQGHUHeMJZDNLv1HPxbvJWZ8HyXXEr9h4T/gPGyvIkwHVOS+xObF92V+d4l3TNPuO2bmE0QHa1zLw2lwRDYKzZGIQbN+QJ6EOONFImd9asLOyuJQVVFQzvIfRd4IaJ17BCoIBF5wbCaPHe2nhb6XhiF9cyd+eQV/HLG10337AYmI0MWIAXyL9CNPVTd4UPsHCOPNl0dM/45L1qDVgQkBSi34VMwGMN+zQGXmlLKIhzc99fL2Ua79kyZ+dKl1E0+IRkJwWSPwA/m/pMkITGIAVWcIH9E/j/PiT42PyABvgAPa/ThDdV9K6JmZByeGmIxkr0tpcBX7NiMD6yuUfIEWA9Mo90dzZ9pR+ALuiGWrj3kbcJS/D7bW4MxJ52rYf5pUSB3ofT8N12ha+/VyeFzHT4JSm4Qi93IsL1dLfijNd4/gSIAkYMECxo8OCAgwgNJlxoYMAAAWj+sLJ0IBXGA5ZeDYokYkWkXSJHkixpsuSjRxBseZhgwoKFBjI5NOCBosFNmTplkuhZ4aejoBgwMIAFy4EtWxhJkXKxYMEjEApYZVhQUtEKRUCSUJDhtZIlS1MdnCxr9izatGrX7vpS4C1cuHAEKFTY0CFBiAzv5tVrQECnDKwe/11MdYCRJRkURJSIwRbt4JUtMcCEtBPn5Z09SfysEDQog9BFjypNBaHpgadRFWSwVFJSphMhQlCo/eeVWKqPd/Pu/bhJ3LgP4NS1+/AuX4jKlR8vyJwgGhmsQByAkNHSHwohFMUI4bskCBe2HEzA8NJy5vQ8OXf+7Ej0aKRKT5NKnVJqhgwlKaw4sbX2V2Gxwsp3BRroG3DByUUXQ3k9VJdfD+7VnF0JQSGMAgoQlhFif3jU34GpgEDKeOWZ4Ah66mW2GWfuOULUBEaRNh9TqUEllW4kyRDDCSKEUEhXf1TyylSPHHgkkmglqOBwDBaXUHJ9OSflchRCOQAUu6TCiv8CCxR2ADevaHfCCgdasoBkJlamomabVdCie0PFaJR8GNGn2iNT6UfSApqU4COAQuZmS5KFGirSkgrORQCECyX3HF94FfSGSFNZdNFhHEXCnSQGnpkmBo6syeZ6PnnmIgNExVfnnTfiCAtJ3GSyAqBBgkUVrIfqemCiws0lqXPIPdjQlc1FCGVBWWrJ5YaGYSfJR44VqIALLzgw2aikugmUI6eCpqqM49nJ1FNP4QhBSZmUoAhtXgma467xIqjggk42aByxyyGX73F+YTnSgJ8ecJglg2wXAwXfQUDteB6YV1kFggiirancfgbjqqXR5xRUeU5XUgx/huCVDIJqKC//yrz1GlcVdDFaXIX56rtvsX0puwsEzA4MATfcRLBpY98dMOJKE5QnKiSQTHxZTzqx2F6cGNOZlGkbcyxVhun2N/IfMrxSSYakpDw2W/S+VcWTwUq4tpURtt1cFyRN1eXAYIoZwgoxhNRbSiReO5QFKEISMZvbeisUUUTJOCME9DXVMX65ipSJuiOXvNFUhJK9+VlmF4A222xXyW+wV848MxMlWerlwNhtGkOZvVVFogcOmCeqBZCQ0EDTvO/+NNQuOnIBuDPSSC6eU6E70gqzAhHkK0QSyDn1J3keBV2RwjwshX2drle+cZO0pYZ1h7lY0L2xgiZLDp8YuAVvruc7/3tvdnZ4UBeENueM4zbFcUqmMj2RnGBWioBehgZYvQXuwnOgi5T21laz0/XLX8pJneoqQpjWySAEJ+gOb0ixPsnAYihBiZ/9WFS/9uDvYvA5igOQ4r/HuWoqJMlbCZ5XsuidjIEMdGCDJvgk5lhQiBUU3/iYxbqNfEgTvFkAtV7QvlCd8CfA80n9hPcZ/YnmKDDUGFNcAMDVsEJzu8jbCoBQiNuArYw+/KHZojAl8EVQQjQzoukueJK5PWIBjOBGJQZhiBIEwTuPyRD7ruUS3KXQTSvslosuAJouzimGMkwFU/6Hp9WITSQlmFUJkiCoV7DCA29c4PXsdS8HHat0M/+roL4MgMQkVqRn3HjWB3+wmz90aSUOgMXRunU/KwIlePnbIhdHQydWZZJjeMLaSD7ZnzV+zYanrB4S4lhHRyHLlRI0XfcEUJa5WaJn2FnMCnqwm0GER4qKNOEw4ynMFl6gnsmU0S+TQrXG1adckJtKrqQpm9uQUoHXJFs26VWEEUjqUVTyXh4hiqwBlIV8CgiLJSrRwRX8wJBqWcAgPjUeYFLxfkExqRbzZ08uLtOSpTFNJm10HxCAgBXLK0HzZOM1UhrpoJxLqIKKsIQpAQuiFRzW6IgIJbPMTQFfe4UMInGCIDxhLQ4YBDsXQDujmVCYJ4Wkxdyz0np20YsuPV7/fZx5n7l5EpQh+ANc/9BJnyK0AwrdHr64R0ejSjQvZtkSl+KqGBFkogeKOAsGSPGICIQgq6RIxS+DCcmURnKsL6ST8dBqo46thjUiad7WSvaHCJiRrikDqnCK4LbuBdFBrrUSLGd2lgTCdRAdBEIJfhCEskzAFqexxGIiAIJHkKhEXaWsWMdqz6KsygESoJqd6DOwcs10KqnYRQk0EVoZRCACpt0cauMShW0SlahENFax0qucswAWrhSIRAiAsAJNqHMXopqAfGzxgtMoYJCDGAwp3AnMCQglpZIcnj2HF5pkKjOGEnguRvyn1rWytXl+0uFov4tQs6kWr+alY0T7/xVbZKGFttoBAplioIlBmOAlGJiAB4DpAQg84g/ZjcRgXOBLo0wgVcI78PAQrNzL0kkCqXgpTMPoTwoPSAMryKkOI2BQDe8KCXYN6lC3N8HnHPV7SF3vWWwxoOzEVxH+MYUHcgcJCwzlxUc5AAXoa4gIWOSxI4WFaJQ7ZLLec3EwdIAGNBBhTDaTusOlqZ4G8eSQAYE2g7gulVF2BLMpQQflfa1S1btXCi5HAGIosVOzU5tXkGICudPJmlv8YghIQgg1KMF/iWudO8OHAXzmov7IylxlYta5D06FkZOMPEPjiDU+oByPGi2JTkVa0pS29GshBE6ZgTiPsfx0mDF6AP9SQMBhFrACB2jCgaTBhM22GEQNZpCJSESgfLPWwC8XB59cM3g0vD4KvB9si2AL25mcxRpVFB0D54XAEFNutqEmTa9K29G1r/we+Bpubb1g+yxajaEtXJK7cHOcJkmDhAk8AIIaOKEHIqAAL71kHWA/GNB+xjPMX+7nX2rgwTXnt+MOoNYFIHoqETBY89blI4Q7e+HQVtscWTm62I5YXxU3ywKQ4m01cxwFVkf1mh3whx70YAWGkES7L/VYjDxYAoGWOdrxCWgN2KLmg875Zm+UwAwMQhIUYAU0zKyIuRJdVwpXUKW7+WWILEFmVPIyxD2dlt6S5yWVgQQHrG51mjT/wONrnsACDHECRURiEBQpZ90GbfOzayDtRoF3oM0+6BlO95k1DXgkDEGBqXi+7/L6e3AYLkGjCmvEEoX4AJ5ulow/LHfgRkHkUeCKyU8+8uOewCMMYYgQ2B2ulbBl6CNs9kBzv/Tch0Xq9a2BQKzecS6YbnVr+nPN90gSpziA7eOF+7gw3G3EgmWX08t05RQ+IcIvC0uUB9WFm9W5wvJJXgEe4E2wmQOAFAVIgucJyfUxws5oX9l13+jlG9vxW4TBnetlyM9JgiFkAuwogiEMwiNAQvwdiheYzQMMQZRQW7WVzu8llXJMglpYiwAOoOQZ4PL5IBD64ORBwgSQwh9I/0K7sBEFDozosdzNmd0F3lz5xdQmAVwE+IAHBUENaFcIsMILeIAKrmCSSIELDoGHTdS9RJyIQZwBjIAa5CB5UAYPKl8Q1qEdIl8DYJ7BcMXl9EwFrh6w1Vz4cWB0nUbd/JvP1R1hPUEOPMEJRAAptERpiaGBSMED0MsLMlR5xRIaAh/w9YsnqIVxOZ5lECAdCmFO0OEp1iEHWIADAFcSggU31E1hWOCv/doUUmFKRAWORIAInsAPzIATZIJcOUxvTSIl+gYZmo0ZItVe2B+nzeAALAE1DlUXXKMcpEUDBKCJnEcpckAQokAFaAApOEBQQF4CsiIkNKDBWM4fhAUjLP8hDawcsLEcIFZNffQT5OBHR4iAJgjBDATBIESi0dTOC0hOMirjJTIJDE7jNOrANUZkF6RBIpyBRV5kIiQCGmwkR44CLnBCKIAkSJ7Dd6xj7cBYN54aTpwiCjAANmTF7B2AOeKEHS5fA6yZLTBWLFrCEkIADTThPXrgP7FCBFCAIazAE8yAJkSACzjMi3mALZCCVSRkgTSBVTbBIWTlIfSdCVyLJXnAZMjhTJyiI0RAutVAD2RCF5ICLFRAA9ThZbjiAsyGrfAkE97j20mXVEIFVORGRxDSFkJiCT2lA7yAVJAFVSZmb5iAPumTIqlJKRYgB5jAwmDDD+TADPRACUj/wgLYgiPsDgp8gCukxzougHZ0BW5wwxLiZQdKl0w9giWwQnaIQAw8wQoUo3nAGFQuwGBMpWL+JlsEmH415ju9T2QKISTkwh9oghM4QQ10hwJAQC58JpsQISkMgm284yzWYlDWSOvxXGz+TG6dACukggA+pS0swOwcgCkBp3uihVY1DgRIUVI8ZleZAOQBYQNYgAeowg80Z2aKQARwgwRcgPyoByRgAARgp9fYJT3mpePs5VqxwiD4YwxAIoGxmdE4gAtQBAQ4xfK8p4iahC08ggswxXzS57UA09RknCPQpAE2gAmkQgjkwBo4QWaeQEilAixQJ2kS4SPY3Sts59jZ/0nVeOB9EKUklMATKIIl9KgFmMBT5gwrVEdKpEJ7jqiWigSNnSi3vcCRNQydHMCAdKapvaUB3gQGLIAiCCOO/oAI7GiP7o7TsIcFYB5qbueDsp5MCUhHxEANGMIBiMqLwJgtgEAELEAquECX+NaWPuou9JGXNk6YjpQDcIMirJsClCMGVMApNkAFaF0QCOMM5EAQxKkl8KiBGo5n4OkfbCd3Hql3Jg+FGgIjGkIqnMqLlSidmcYjsIJ4+CakiuihLsCkrlx9OgAjKAJmxgAK8uiLvuVNVMAEHEAIPAGAmiqqpoIGHNjhYMArygDobZt1lCs/1Yd9wKYCHKEi1MAarP9AKhAPBsBCKixABMgVBKhnBBxAeiLksLrncBlrJjUOmAIbN/zBCszAGgTqptoCA/ioTDiCAyhAu85AqWrrjmrAw75IaByFEQ5p3chnhKJrx4iFL5aAu85ACPCoA5CCAgzCvn6oArzVSjzCC/zriE5AwHppM3Ebj1rCCSisEwQDCkJA6a1qxNIrwmKmxdbAur0qsC2OA9TrbcAqt3HbuR5iX66rD5wAya2Byq5r7FGAor7AIwjSI+gXCLyABeCsiKaChghsP/UNAyToAUgCti6sCKxP1EqS/UgsnGUCZuZAI56AJAwGd7qsDCgArFbHyNJiSsRmBnTtf64B2PaAJij/QqK+wAvYq+FGnWLZggm4rYjmiaTWx69mAClggEx05SMw642iQ0xGra19ZgUwQHpKQhAMbg38gCJA4EVFrueNK7lG6Laha1SEpyQoQjCuQSwMLWe2DwSAgOb9AQS0rCXoF+mKaIaYKFMsliQogANYQLg1gCOkQgTEQHPWgOYqwEWYna0dGCzkjCHsbg7UgBD8QFYYQiREQpDY5cCgaCah68Dsos9J1e46QSzkgCQcACxIacsqWgikbXp25s1u73tGRXzCWQyIQFOSLx5WazaQXMnNmUVgROnZWlE4wAH8Qf3WAFpqAuw0GspdX+PSone+Jmt0BDDmgALXQASYoyP0/9YjlAB5Xm+JdiYyYnBiRoWOQcArKIImSMIHJx+oilnC4qjevGNhlB6eFYVhsIIhaMITaBe7/G/PLCEtrvEBwKa6/gEPa6ETgK0kSEAFgKsLZMBm8itUUgtUMrGIQoXPMgIFnIAPuIADmIBM2GS1FoImCKMQlADKbScKf/GbscIJ9EAMsIu7gMUfsTEtqoaAEOV7+WMNMO0KcIPHKkAkAEGq1o4L2NQfA/J7hgeP0qsMKMIgmKlb6oTEPsK1WmwPzBluFIYE4Fk9wUJ6hkAmnDFBlRM3sE7cvaZYJJoH1SbT5sAJWIQCQIsMQIBRlKhNFSYtly6J9Fgq/MHvqoQDGP/oTvxyCPRAqepNu81i1CIzA7RsJOQQykVPWNiSLflTyeZGBvzch/yAq/lwDoBECMQpN0DWojJuUrhAOb8n9HEqA0CAOoeA+0KWO/PELxuCENzvZnIx2QUaxlkrhhHJRZVTSnDDI8D0LoaFAIVg7M0XQvvwGuRAM1NAqi4FdvDraVT0e8ICCFxvjKSzCOgycfEoAxzo7dqCJYTAZZrc3dkzILLC80RghmAUbMo0bGKUABHlFXrEJwUBQIJtJjj0l/xqefYrUYvoUbNoKlQC3uCYVjn1Z7IH7gZpJjxBd7zjmayxAuiQ11QETWOUYtP0WP9cRxjCRyTwDKzAWxFpGxP/Zdn2VFy/J5rAXCpwAwXg1CD0ErfWLiTRq2nGQA+cAMpxiWKfZgRSREsvdjWPNVU4dv9qXvMGAQVUQnVMV2yONkZE3WaLqGLdMixIwAFAw3wZXLMcMzInc73Gs2Z2HkUQpf9SQGwTFEtniHcPyJjJZncNgg+YdQ/gqCsfAA0MzC2xAsrxq2IVt4g6QFUcWVFoQAsDgZ/E2l2anVEUhZGxwgqgZciIAP/6r23d63U3lXfbNlwVNFb5gA9A9oA75x/QIjdMhd3xa3oipny754AQVwyBXyoA13wJaC3dpRMKmiUoAuZmRQhkN3eJ1nWHN3jfeHc5dt1JQuyhrHNeCmIo/4AvUsBDYxIIfPhJaIEUEAEONLldKUERwIERDIEO6IBeMEEXMAEUvEE2LtCAZMCIcGugGUYua4ImdGFL6+mgKZYR+wht1IZtcVdczTlcjRlc5bhjlzd8McZl1oC4+qkIAAGBagCNLfFmf4GTp5YR6ABDjcCmQcQIOHpEcDnnZIAAkTb3aQR//MCZf54lxPQaL0AhsAv1aTfMjtado3pcddeD67gPLFtuTx9jaOEJ3Lkh1MAKpKqRQQWStwUOdMCVvcUDFMGULwFDeeLMCEBCvOHYZIhUSNmGlJ1h/EEIqLZaSllXh0UAwZfd1Yapszq43yvM6jhW1V3/xp70xbjnLf+GnEmVMJZAYfDcBHw4oi+cETCUACi7J+bfAES6AFAKykgFjoS4Mf8aI6gCMz+ndTe42AJIuddGBJQMnpd7uZc3jzc0ZPeIgU/yLbGrIhASJMtAaoyIfGtBeAl7FAzEK+FfN0EcQzH7rvDcoekJ3Wifs+Qy5spG591rUXp7xHuFqVM8Vnk7rMfeUpNJ0OnUpRTwutZdxWqXlMFfcX/BAyzkJV5iEcCgpHNitWWal0EBF+zK0IDAjQyIlA32oLWOJGQFECgCu8i4xMsAdsIsxVPAq587ZB993gSBbm1yb6s4JqVGbAJCYe0CXEn9ZiNB1S/+4kdBQ8JMEdlg0/V7lxv/ioj00Y1gR3el+BrDolcwaFzZecSXe9EbvQicQAHFQBD0gKtxXSYAgQxcnzHXo2m0cQR8BJKbPOMzfhVs2eHVoA2ejgDAfJIYNearRiIGTExvJzewQgiABeYQiYCMFsXDet6n2A88AQzfbxlv8vO8IyNYBxSyHUxBUYXS++4vvhLAQZb5nuFVyeSfzgjcDJJYANkL9BtD4IJf1LpeeOtFLkBYssTqT4RBFHxEMiSiRKYgT2rkmJEjR40nmmKseAZEkoxXjA7QkKDBgQNYJW1BcAEiQ6RdL2HGlDmTZk2bN3Hm1DnzywOfP30qgbNkgAGjBgYkVYr0aFKkSqFGXSp1/wCUnVdBLFjggusBrwsGUqAwKMIfs2YPpFJLyuuBR28HGpSkUNGKJzPw4q0opIemTCtOAAlB4Q+3AxBGwoLFQDEsW6lILVAw6Gply5cx4+wJ9KcSI0WNOg3N9GnpqVCfFqU61Wpmmo+2kpI9+6slBREkjS17QANJCakgsNX6KO6gSCIU/ZjhhPlEihb7ZiqhaPAfSyBpKGbMgPFJyJIpuxY/nnxMPEo4/6ziFDTopqNJp0bNfrXUaOVfanVBCsKLF7IhCLCttlJJTDEHfgNOuEcUYGWQhYJYTkK9LHoiCE1WKEGEEAZ5xbACNViMO+5OSmkBECJwBL8VWdQJifR8Kv9Ch6NIay809+iTD7UbpSIKKjnwc2EBAF9ISS21IDhSAgkaa9KxtWQjzkFDThCCOSfyqqgGvoLIiLpC/qjEsJE0YOCCC0gsEQK3MjChxTfhhKkOGB8oYggBRDNNtPbq45O+PpViAj9bHtnPPwges0VRW0gyqbERG3NAAyQPOJGVCEK4ZrnmKISuyxOoI+zDxMxEkzGUILDUzThZxc8MOj2jMU8c51tKxz1rvVWpLsrDYEjZ1FLUAWFNcrS7EbsbVsEFGIzAkBg2zWuiGrb8wS8Nq7Mkrd4WQxPNkxwAzoVHWLGg1XPFO4/OKkaITzVZpYqvRqqYileqEYAcz4JC+Vv/1JaSAG4S2TNJlCDc4NxSoKUVsOT0OSGeiK4EwSh4RVu1QkQ2UnHJ9QDdjy+bE8YrZoTvPVzZa8rWAXykd7XUBCWv0P78LfbRgc1Mc8m1KlU4kkyizZLaJ6yVLlSL00olxMVEPBC4A0BgJRWQqdYpDzofgGNWlWXVUeVaT1NqiVtvHKEM8rQiZdGAb97OVFMPDBeyhCOIBNoJndvSwh8y3FAG6w4jk8Q0HyNlXFZsqVpxm16EsYix4eWz3hz9jEpXl3XkdbytaP63JA/aHpHg7k6SoHC3WGkJaGk7JRrDwEL42xLDaOCW6e4UVYnBqRfvHaar6TSCxuHlTY1ssAF9/3mAEcweLzJSivTcUe1ERBbSkzRIKTIGjbtb2r2eiBjDEgzJ1isQbz8w93EVgMD394+gk2QBiKeV665ptTwqovRUDTXNXWOL/dRsetqx3vVg0Ztlkat7rHtOhayVoVCFaVS2i9TB2PeI9/UOeDBaD/HwdyP5uAtQx1sZywYggOa5BhZDKtKwHAC60JUKborJ3tws9SBNfO9hfOmLBLMFErUY6IIpYd8CNrg4LMivZDZy4tdyxCMeJY+KAMSMCVz4L1t4QIZNO2CaJIUkZilMEoZQhEScoyXoaMIvoKpOJUACgdotrUmKMtwjspJExWEtCu6B18n8+J7JKa8+l1veCP82Bz3pdXECBzzTtxKYILaQq24isAS0KJJJiIlvfBP0ECNogDEnKUt3CkCiHkHWwfQYgX4hBGFpjGc8/7mMirM8m2uyCDAZOtJ6NvxNcMBym+PsQgR62QsEuwSYUMkOJAcIBBGdtibJaBCVH0tBAWCkhJLVz2SCFKH/pjgVr81HV63JTBa32MXqcWd0adLALys1EOMo4iUSUeMTfMjGvygCCJEgzHWcCaIQOUpZkQEBCKr5sfhhE5s/Idnw/FS8EM6SiqMpJHuseBnZvDCGjLSeqXT2G+GwxDgu2UUJ8laDHqyUjTEwGkcI46HzLWmU2juRAhKKrp8UgKcN7eMrA1n/v5UZEpZ/0p/kRiAA8QQnelyc4SMRKMmE/SEhJt0FXqgFsR4E4UIZmQ7FKCjE39DxQMAEAU5zyio89JStPIVDK4EKwqD2r4SnmZflDHBLzAiwqU5dZ86g2p1JSTMuZbQETOwJnb5gJCOgotjfuCFE9MWtcDdNK6vy0NaePkB4cfVmUO1XS3EaNSr3ycwEXIAoXYaOYFBN4KRSkTAHKSQmK5hWxBbrUmVSbBAUPIxAI2XHMV42TtfUbAG0+cquQXSKUhznrAgZL3NiJrWe8+t2RAdSX86NQX+Yp0wksiWWYmQFGTpB+cYSJm2FRGk1VclZiQsnLBy3ACSb63KFahq6/6LsokdFynQvMyRidXFg7TyVSA8Ql6rKpAQPs1YMMgKYE2zInx4BaJKgOaxSxvdNWGgcZ4qg3BrBp3LFM6pFw3nUqGTUMtX13KMaCdjRKWZnkZFnGakJEwrcti8RzoQiJhyC6ljHMCHJcLhIwSAOt6gNSGgyEnCABCn/1LMkHOe8sGzC/pF4ADHLzEaFBQvQffSRcIOtjTMwCEmI4JQxCa/4MvGXE5Rgwv1MbyXE9NsM2yIyrFgyi47g5DYM2slIQAQ35TrLovrxXVC0a3SPwuLK8JmjAmNnmeGWoJ55d5gzOcG0toqhDE2Hn/7srXWaSYM5BjdVaP1zebBwhCMMuv8Osz5CHxJtsjzJMnKkVTG99Ntl8cBCkR0FXYxp6NoEPo2SFIiEJGoSESHU4MESVkT5BjMI2RVZJGQ9SatfjZ8WYCHWR6hDrevQh3YxV8T43TWi9cTrsO1KPBgodgxZi2kac9dBOK7JGcWbTDorgp8hyM3fKgFQjJEVyQgNN3nGPW5yT/zQ8Ea0rbqZsm8ij8s68vI5o2cLS1/AEZj+1qTQbBxD3CQia5QOqAruz5heeLKLGVaSYfHw8Zhh3DvwORZ2gAUyrLvdkuOmOBPt30YPMikAvoyL/9U2kpfctSJtlnEocBMRUIRLjSU4xdJrMW7TtEkOSFXOde4aM/j85y3/8DkZ5gpaWM7dm1iO4t3DZpQ3jMdQYV7n1B0R+JPHloGRiESbazJtlf4gwl8PQSS07ZGEx7FAjyrRAhKX9sxowedu73wL4F7lolOO6V6bKIpTo4bxMPXFimkk4ANfcsZoYE2FX3lOsnoho4lAMAf/g8VmFxJVM1yA7tM8ZvDQAuUv3+1k2GbdlZu/k0F0R0aXJZ8EkC/XOECRUR8zBmAv+NmvyRIGebZODEGtHpO69xT42yvE7pVQepvPvDv+ZZjPfDJsI/oifrfpH42itmbRBoA8HCG1XqgxYiz2KkD8YOE7UEQhcgwnhABiGE+C2u/9Eq7I5AiatOf+MMML8m/5//YAAdrtBP8I754oy3TFAMgDEvYjFaxLRGLPESqgAR2BAcIFdVTuKoBAvNqo4MRCA4OPvdqLRBzgBVwABC+D50awBcYABZdOv4DKfizqhAxp78ij70rCgBjwBhuQAX4jwTIgIW5vJ1bAIoJAzsDOLAQisiSL7HBnCZmwMprgCUHvvuoOunaN0fbka3RN0ZSCC8qDCx2lkQIPDG8wBycFPMrIqnaiAi9wwipM8manmZKGW+ZwAuqwMvBwB9IArlBQXuRO0YLNucCJR/ADMqLHJCZgAjAgESuABBaRATQgyWbLkizjB3+IfPzp9ywGE5OGTAzI7DKvE3VCBPPP59LgBP8DCVdiyYk0DmzC6SgEwOkygxWFxQNekQFkkQRo0REeMMEiICFEADPw6XU2ZOYYoZmSZOG0A02SkBSQcSfu8AnHQA9HcbQ2DkfuKhWnghDLwwNopgthMRZvEBxp8QLGcTLK6AwrwxCI5scMAfLErplSgQYCQWk00UwUQ4DqcSeUMf/ioBn1EfrcxcqkrxR3xAXxAwNa8dhg0QZnERwrQAxbTeVCIDN+aIIUIPiUZEk6ElJAMiRz4h5HMApH0f/mDrTiLum0cCBn8BVjkSZJoAFIIAclIMk4TQTC4zJOIAimI1sMQ44qz/JKhUT4zAGMMidGkvnycSlJTK6Srg8bDRr/j2FFPKCjXnEmExEcsTIHY+s25kIR/AwzIkETNCQSLIx2ONKA3oZgHEM22hInkDL/0oDo5BK/4A2crDAVo7I8tmgCuBEDTFMWZzEwH7BZFOIEJrAy/iAGzoswfjIT6SjZXIvPXrMyZ+Itl+8SioIANvObSHEPUa+bXBI/LMABDhIDTMAEYs8CKgArwfECzM72TsA1IuDHDM46FmAYl+bS9C1cVoI3b+Iyl28H9kAzpdCVUNIfi+o9VE8vufE5n9MCHMECpFMQBKEBGqACLuAWLYHTqOSwMKMuJggoiVE8AwsWxhAEzMU8a8I33a4FmlEu/4+57hLjkG55Pq48mNM5//VzREc0NbNyHFFkLkTANTODIUQgEsqCGz6kvbrFtRiydFrNYyR0QvFRH09yKfOO0QxADFjEEepTP02ARC0AEgRBIcUxFRbgUsxQESIgMwDDECSht4ASHqmnSd4ptiTjGHdUJpLvCS/U4hytXkbs6NitKARgPulzAuyTRCEhIW3SOnFRLo4j6y5DATLhvLL0DxRgRoUyRGzHUOGJXBBvTGMCPZUPFEXvj47zD6MPR7BxPEJ0TkfUEeoUDBkxTwfBHHfyMgyBO3PjFX5yRoErgV5L0xKMFRaVUX8HH5/PGakPJU9wBD60PCzAFg7SPqETPxsQBxkSMigpVMvoHC8jBv/ozBDEwjoULi2WhEx6I0GYrUFiVVZfIg961OKe0cTUNFJ3FURjqDmdswZjjyHH8FjVjEowA0OoI1Dj73yOpECm9Ui8glwyIFu1dRe4NSk1jt2Qky6/lUYEoAuI9E3+hYv68jRjEQMgBeVeNQPKsTX71EuEzP2ILNXesV7xNZ5Sh1/79V/zbwx0oJX0UEgBUVIhigkS9k2KhGH7si/TZNlqLy4qlkoOwDIogFkVQQR87w3Ph149ti2kJAPosF9pohMo1GSHU2A50ygOllUmQLU6yknA5UvBtLvSbC501jJEoLHW0SwuEhM99mkqhUEyIAPEVGl5YvlSQPnI4Ezb0///5sq04sQYpQdgAEZrwdQ2LsX8jqMEjO8qFMEvVmCZfu8NZbQtzHJN1sQtBqIgMMBtb6ITnDBuU4AM9uAZM9SzAklX4TROUiLkhMVfPnYBuGEgLmUQ1Iwu7G8n9Gks3Q/h3lAYha8tmGUg1hYSLBcn9MAcNFf5TJbofhRNDYAJRpdVXiBATPcxirZSuEEBFOAPKNZ1Dc9dLQPCBk7mPELsImtAxDdteTcDGuB3c0IP1i5ugc5kA0k46XJgD/Zlz2U/+CNJXqBeA4QtDmB1AbcgXNcHvJaetreTHk9jgS98x7ctVrdBIqBK0Xcn8MAJga5zT9JGhocJ7oB+0SU2ACRA//aXf7XCf1mhhB84VA1PBJS1MiBMOkSgIsPudovMKyLXK1aXICIgAyL4MvSgCbRAGnRhD2ZE7oiHCaBgeUFmK7hiNmiDgYmDegkCgF93Ifi0MhyivKhjMBB4dmQUd79CSh54N3f4MvhAFO7gDaCgC/DkKJigC46YgxVHKzz4AGTjK1RXIF6hhM3ihAVYIUTA1a4iBhD3hQdDBjziJ7l4gePJgSNAZMe4LWFDjitFjodDIBQgj/XYu163NenRMjShS5r18Vx3cYV2gYMpcNv2kc2TWShZjuFCIGyjeqP4hOciBFYUMwTZaKijwn4v4S7Ri284cCtXlceUWSIZNt6COP8s+ZJLGIcNoo8XAtouQ5+U6YDJNoEVeECO1iAEgZjHNJmROZlhmXrz2Cyi2HWn+AR29jJKIJncqBLhz5dBQhi5AYwf2JuLGY+SGQTGGXAz+SwC2I+zEzNOwKVKAFsMbosFYp4XoJkaWJN1GJ8lVJ9B4JVjuUGi+CxOGIWpBBIr4wTIazrQC4GxeUDuuHrJQowluh7x6KD4+aKh+A8y2ixcdy6OQ50zgwLcWYVN7W9IWUa/0ysY4YkBOJVXmqVdWgHOCor/+Sw0mQK89pZz+gLHMqFPTb3Cl6EFAocHYZiPui0l46CU2p+duqxdFyFCYCE8GjYFjpDFgjBI+TpmmBH/bEOKv5o3XYB69Rqjm3qPvQuqBVoCXCMVuHfgElpj1esSuaGhHxqd77oyD2Cvm3mmnXqjsxdoxSMVQvpnDxiBKyFV27F/H9ogIPixQzKy9bqZy9qvNTkh0voEOtk1dI/UhCxLZ45x25ERGtggBsHhTLsebYGpVbsgHlijz3qAB1o8fuAvpoOQcwOuE1i3QWKrebtwf7sTHWCyM/mBi3ujN5lKpFk8dAtUKOzg3g+WDUNGbxiddfS6sVu7NRqAufsgNpkh1lk84sy8NkSLERiRc1tG5cl13bseJ0C7A7csXJe30XmAR3U8VoC5r62206uXL1GotzpUv3LAmRASMDoD/wqCuNEZncfCplc0tsUjbCUowucCrgWVcfu3rh1bw+uwASabYk94LMTirBFCoPHjBF6OsyX8e31ZsScXIQ5TxkGQxkt4bTcax3NcLCLBlk9grXP6x1X4gLUtrgGqsX3gyJH8/lS7yd/6IMQiqkvgvsfjkiSIkLX4mnF7t6Fapb883CYbgN/6ziXBphciucnjAJhVQ/b7uXvrFTYwvS05ApzNuuc87Zr5eskcqiE9z1N4yldkAZiVvIVM5s4CfNWbehFdEmJ30XWumRW8zKE6z/X8BPi8PHwWOTK9doGRi9V7QA+CykX91ah3bXVc0g3PpgfX1l1DvyvS8HTj91JVvf9XtyAS4taPL2qYnMyfzfCkXaDRvDwOmrOjvKeNPfjaMdmRldk1L2q42tkML9OFbCGkmkXo7IXL57mhe6F1m4TLMbzBPdzEPc0Au9yFLK1V+AQafEUGrnyeLcdlmtBl3X8LIs/rXefE/a9red/TGt1PgN7xY0Uj/M7LAlp/2X9fIYAX/uEa/iBqGQjYXYVX9AS44U2Q44UHnuDhr8Lj3TYMooo/fskaHtGjnN9fmOAU4aDhhAL8ndhx3KfFJLQja3Vf4Q8QouZf7awIQuTTmuR5HlQ0BE4kIcJl7llZAf6OXqhJ+CCY/s8YJHCdjd+nns7I5+c5OzcOws2BubDCfsn/8Ojpyx45gEzVS6C8MnxFImGXc9ynb3d84dzE4z6nxPqv0/ruqT7vM+EP4GQQFIHYycKcSzlyI/eGM0DOC/99bGGM/kAGKCAEgKDnD/qgHzwTZABOFOBFcyPjgc9xaUCOaMCG/Xnz06rzmYUVQF/056y8yivOYoDi8UMGXlQsMl4gglrVJEDV1MJoqdf2c4rPpir0R//BrR/4VwBOjiM3zPknv1NJesNv8/URCB/632dZaJ33f//0MwHCvBw/KABLe4t6LUEr3pFJyqRJfik4ktb8N0hRACIVKW6WZFAIIeJEiRUMSzgsoWiXxIkUK1q8KNGQIQoR/ihQYOnRgVQS/xzAusAAJUpYsBw4sJXKlgOMNGvavIkzp86dPHv65IlhwgRYEg4wemVQUoilQJZGEmFIBIWfNBWFGPSHlYJHC0ilIsnywgVHYsk6EurBQdoJVNu6fQs3rtyaGCxYwMBAQqoDByxVsqTAIyutfyIMihRB7h9DkrBqXXCAFARbGmA5YuAos+bMGDCY6DwBg6O5pEubPg0Xkl3VFRyxhPX1KwQIkBeAsMTqzyBJcSlEcgwS8mxbEmBh3mzi7ufkdZWbMIE6uvTp0V1ZgIT9uoWzr12mgkCK1IIFj0CwiuAjEtxIvzuyChn5q4MJDDCL9vw8f3K7FvJ7wEBdgAIOuFNy2f/x95kHab2UygsvuCCebY+wstsgbi0mCUdZWQLfZCbV54hnjvS332f8IegZaKMRyGKLAZ6Yn12gTZCWLTZ+90J45ClwmCFuRcLYIFj9AdgjIkGQikmhdeZIfp2ZCGNyn3UWlFAruohllm5BMgFzMioXVGcKvmTjC+CRB0IET01FlQiRZNhRVu9ZssBwJsEi1JN6IvhcimFWOWNoFmhJaKE2NdAliSQuR2VQCo5pywsH2HbeUyJQ9Yoh7A3CkVaPgBSZVyb9t2SeijqpZ5hL/ilUaA0YCmuhrlS56p+AftaqBxOQmeMCFD4V0U9/uJnhIHF+ZGRkk9moII1LPmeXflP/elZrox48F9oEFrgSa7cDumJCq9nm6Syt5D4K6YNpPlUCVUq9SYGQf2xoZFeSxeTSfKFNiWC/MC4KbYkxQjKLtwafBm5/M1LZqrni5vqoAy9MyK6FPrHXmLERHGukJXyB5+Gd++533YGq8YfdgSeifCIHBR8M81vRKixtoww3Wqq4Nvo6iAglyPBTCJFQkLGxg30UEmThLavWqiyfnDIkHKTMwdRTp1wyJFZEvW3MXvvEAclc+ystifjVhcGYELjAYwgnAH3xphzFOdh7XE0aXkwyNRxw1lE3cHXVgnOwtRWEH2741F1/zfhNG/h9ddRSY61dlFPSaIt4PBpSAps9/x0Wr8bugcTheJAdAFNMQ4WW2WopNwA74IBzMLvgKAyOe3ZsNc47Rs9JbfvtgydeeHYq3wWp5oO4rZ5Pf1wVurHzHh0SV5C5YKZMSoq2XQUVxN4AJODPfnv5uAuenQkecNt7+xM5gAEkKGxA/w32o3ADBygIL3zVUldOoxrRBgQZWN4JePOTIAkpThGo222S9ghSKMtGMsETk7xXARIIQhDjix0KXPHB/VUtfAcKlwMG5b72NcAWHrDADegHwxu4YgP3k+EN8Ce89KXNA5EihQs+FQFJRMUtIfDBAjuSgbp9BAQgqFdXDoCkJLmEJQwQjffA4b0OajF2J5sSDyGQwv/2QWJvVoAh/WZ4RhBuwBVsBOHt+oM5B4mnPOcRYrDaYhghCSkDfNSKApi4FevFJ4pTpOJlNuMIDHqPBIuE3QYroLAFZY4UYezdBF7AQgtwAI0z7OQa09hGFDTAEV8EjwvQxIoCAumOb1GTHjfmR0s08W58gWIUiaOBO1HxOGMxCyI3g4GW2OhMj6gk7yZACkzWRX9t9OQam+kK2J3FFuCJEAgUkMpBpMcQrJQLKyTxm6yAxEiCVJZXviIByujSOLusjztV4s6WfEeCaDJm4zwAoRf8xwIN+CA0/ynNCWTOBae0zTXPo032dLM0uWngbayntKV9J3UakIAEKlqZdb7/ZqMOSKdAJlWej9iTcQ7oymT2Cb5/RrMBJHCNBsADUkCm0jCSEKKAvqmVWUZ0NlGMSSAoU9EpVuY1GihqRfXyUSMdVAEj/RosFpBPW+Apkd/TIiNd+lE0HTQDG/OBDyRxghbhBlkRvVdsAuFTi2LUqEa16Fck2LGPaKWpXntqVKVan17+ciV6oadS5cpVPV6KUI+gU73ic9aLKvaiRVVsbCAQU7kOhq5eA4FJMam9dhqHAa/pq19lyseNIdBgHnOismKDTr0gNauyPBplGRcBqN7LRmo1KizYilQJHuCv2ORqetwHC+LE5rQw7QtXXtu+CDwCQj21qHOf+9jPmuc8KD5CrnWbmoE/3G1pPUVtccmDG1Y077rkpaxGako3DqkXMIVhT3l7EhAAIfkECQoAugAsIgAIAAIBqwEACP8AdQkcSLCgwYMIEypcyLAhQS4QIzqcSLGixYsYM2rcyLFjQS5h2LDJkmWLSQAoU6pEuSXLIjZhuHicSbOmzZs4NYIZuWWlz59AV7qMmbOo0aNIk+riAqZk0KdQoQ5VSrWq1asCm/aMyrVr0JZhsIodS9YimK1e06r9mSVs2bdwx+5Eu7buygBpF7mNy7fvzbN2AwsGgBdlW7+IE18EPLhx4btRE7Dcq7iy5YGMG2sOnCCAZwBZZF4e3Tfz5tNRCz8mrHKRaNKwsZahi7p26qCdXcferdST7d+Qg35O+VjyIt7IcZoGzjztaslskkvniGtK88Grn2a/nXIL5engG+r/2H5dLXmveM8TD5AgS/j3CnEJKF9bvU/P9lXiTeAdvn+BX/SRH30E6rcafvgB0N5/4TVRxHgFRnhXeuvph9JzW7zG4G5fRKGDhLaRl12CFxKmGmsmIuhZdBvC1gQSRQwAYnPpISjcYzimeKB7LV72RRtFLDEjdtqVCBSOJyZJYXr8adhjX3U8EIWQQwo2InH31VXjhTXiVcaTfb0oJQJVdnXelSiyNiKFkHWJJZcpsghmWT8+EGSZWjqX5oRqLomiaip+FgCPc4plxgN2UomneWZaWOGJKZqoY4ldFkZooVV5gegVHy5a33DrAeqokXAGSqlnkm2BaaabdurpqIwG/wcroAcKGqiKOgYwxapJafqAEkMMWKWwpJ7JHa2mJpgsALvyWpSvD9BB7KuBVXofkm7eymWl6TXrrE3QRjEftahB+uaWtuJ6q6m5Surttx5JgegDnBY47axZqvkmliIGh2uf3NoY6LvwavTFvMCSa+GZoOpLaakLr/sniej+u66uBW/UxLzR3gtiv0Yu6We/kKZbsckoK4sgwRlThMS84ioM65GPDtcwtjaWyu7FPAd6acsOHYHwEDJzleSRbJIYssCTbtszypKyB4AnQE8EbcfUesxnjjbnKmibAj/tdMCoJvBl1QsdPO8VZL5qrKz4brktwCrX/XXKTw/sJNoFvf+MaMJFh0rrn5Gy2efDdhcucd6MY8z3QULDrLVm5pL6qM6RTnyqzmQvbre1jZvIMt/yru3qZh5vxzDiexar+cjJNs641yqe/bguG3NMR+B7VvxTjpv/6/SpeMt+ca5m365LlGsboHDDFc4dMZ9e02188Z33PHrGpc9rRIjgy1qyyNbP/nns19+6IN8c0+t84Obe3LuSIUedLu15458+e2CgjUX7Rpjcp0AlP8MBjHCIw5nN1NUz/e1vZVXL3draFj7zxO93fjpczm62wAeez4OesV3BmOe9RRFwfoTboOA8JzYQuhA/ySuYFtrHNjwdqHWOOuHYyqetF/pwXdsrFAn/EbW78qjuWpkbFcVOxsD8/fCJMXTWDDl2hfedRoAmu9bXNHghArQwZfgb2xO1By/mFQBRVajPzG6YL8vVyjMEMIAOjGCEKkShCkW4whWKUIQ7IsIIQxiAALI1xuw9MIqY0sIZz4goormtdYMjDAGGYIQ8PqADHbCBJjdpAxx48pNUOAIWxpAGHQyShYX0YBBbVIdFIioKAqwW9JqWJgRNMo+Z5KQuO4mDDniSClQgQjBTQIQUpKAFpDxlKseISDAp8gGMfIAjZyQ3Ay1xCLjM5S432ctP4gCYRAhnOI1ZTGOSIQ0GWOYYV/mf/82rAFWkT34MJ7AEYBOTNvDlN4HJ/08qeFKfvxTnOMlpzIIacwdjUKY6QdjMFkkQUQVII41opsRTDcEPRIiDG5rgkHE0IQ7EFCcxR2rQkqYAoQpd6P7Y+R4sMLIAZ5zmkJBlqy2IMCOHkIJJd1rSHexBpR5sKIMgClP3OSZfwKulreA0NZvgQac83SkyxwPU9LF0Os+E6RmLCBym7cuanrFpTvTghhZE1aQ+9WJVjQemI2gVpvHMU5HAqi8GAiBDSHHDWUuKzJSutWc39Y8i31qAIpApljm8UdSsyay9jRWqez0mGfz6VyD2yKWErcIsLYeekikVrGF1rFHwANLItoAMVK0sYFsEzbdKU42VC566ACBapP9Adq+oVS3PQLOhwb41rkela+YISKLAVkULkTXnAHR7savuBrNv1Wy1hKOdnElKTmPRQ2lxm1rmIkio02mtVl8LFTR9FW5M7eCg+LLds07Wu4E6jmAJe8bT4bCNSDQQ7eaGl9pipb3kFGg4yaBW+HqGYCxgwSYWzGAYzGIWDFYMdLUK3LkajWvC3RJ242LWYgpYnEegQh8K7N0peMIbCWbwJhKsYBXD4MUqUMEGVPBgviCBvrCk6I3etkQVosS5VwmpQEPczzakAb4mtsMHZsHiJrNYxZt4MYxjvIEqz+It4tXq92IlPnSFSnGe+U5fhNxPYH7SDySuapJLsQEnu/n/yVCWMgyoXGUri8W345Wpmay7r+I17Wd+wUMK+PlNb/oTCYhIszqTrIIVv/nRcZZzjOm8gRugYANXmTBcrVhdDJ+LuE1UUwLE7Bct+NOf3kx1sFSa5A3I4tGwjrSc50zpSqOAA66oyo1dW4S3LezXtAzbutZ3mRSk+p+9xGQRFP3EKcih0a+G9ZuhvOBZT7rOdbY0BziA6aRkGaZVkEyjJkbIMGYxAKRODKq7qc9NdmDVhWy1LKItbSdTO8rWrnWVb6DtbSMFz1rOk5cNucQUxcYNvvTlNm2w7HjLAQUwmLej6w3ne+dbxvuuNL9vzQErUKPbOZEXYcmbJS9Lqq7k/yaeyPCz4cv0cuGafEB3X+gJJUd8wRRP8b3xfXFs8/vnHPc4NThQFE0XQAmcRu+nFagkYeOHN6jAwcIx+e4neqIU6mBwzlu882pLmtI/3zgKgk4NaljAAjn5NjwpiF9gL1W96POMfHcTh6ljUlwvNHExGq31FEt7xTt/sJQnDfawj33bHTf72U2AE/raiZ70ZOzJaYo9/KTbMm7QJdWp3nAQOhsFKoBB3+uN83s/WPCE17fYOb5tj5/dAibAgE0ADu4j3td+DqN8z6QjdU5uvgMFmPn1pjCHD2xA9CpucZMBz/XAPzj0hJ8xtl1h6cMjPvGKj/0EaiIF+hZgyw6DpP8ByWdV6WRek7/H5PcPSfy9hx75Wp9487t++lmkXt+uoP7YWd/6si8eAxPgATRhdAWgZ20XPDzEOHOHHJmUflQXbislBzygAurwYl0HeBe4CfV3eveHbRuQf/vHfxxQdtkHgB6wfR7hVvTVKbWSWNgyIQSHIJc3GsnmgB0QBcz2NAkgCg1QZaGXgRkIYRv4fNE3fa4QgvwndCU4AQGIdh2hdjIXW/xFPu3ygrsFHlRgg8qWgz3jCaAgY+8Hf0BIbUNIhNdWZ/kHgtZ3fSRYgiboAE64Ed6HdA+zNCenX3XjQCoCZIkRB1rYAUVAWT0TDclwAz5ogWOoYkJYhmZYa2n/eIRruG1t6IYB6AAOwBFN4H01VE2eVTMutIDI8QV/qARLEABc6DN2wAGGOGNSlogMxoj1d4Zo+Ij7d30j2Ib/94a2cIkaQXuPB4Ny80Y+ZFyxgQqjWIqNQ3wNcGmsGIZjCIscWISzmIYhyIa4+H9M6AEeYAsvIHsZIXKEVQRI1IKTYjz4M4Ok8YfBdzGKpgYkgAKrGGOzFngaCI2NSGmPSI2R2ADXiI0BuI22YAsa0X045ll3s0Dl6EHvUYPpV4C2xDNZkIrMOGNh2IoQtmAPVo/2aH/S+IH5CIm2yI8k+HomoH2V6AC2AAHeeBEEmGPSszRMU3l5s5BaWICd8TTE/2cBqlhn8jhrGwmLqeeBHwmSiCeS/rd4sQeA/xiQLwABcVgRKkhYXKVDdmVuH1QpfKgYSKCFpJg3CaAGjrBtq0iRPSlnP7mBHTiNtMh//GiUrwd7SqmNKMmNpEAKGBGVb7U7sLNCTudBgIYcWWiDpHiKnpEFymAFHACP2DZps+ZgZ8mRqfcBGOeRa8l6DWCUipeL2egBc/kCpOACAmgRuyaVd8hDYKaHTwOKyXEEXLkEhBkAk2ABiKmYPEl4tOZgMbaR94cJklllQ0mUHHCZlzmSSIkBJiiXTPmZLnARo5mXOiRGeoiat0KMuxGYDlhF+JGDUAAKkDCbY+mD95d6jP8YnhvwAZJpfOU5lNYnnMN5lCWZlP9oiQEJAXW5AMzpfVs2Sw3kQ+hIGqzpgHaiaF6kVgAgChZADd7pgeEpnjRGeJA5abyJCTJmfB/wkbUYnOwpkmfnCPC5mZ1Jn6SwALxIEd73fTe5Jrr3Q/4FG9ZJdQUAfFWAAKe4nQe6bWP3nbW5oDpKZeapAuZZnuapniiQoW5ZnHGJnNxIny6wAPZZESUaQFMIOl8kOytKGgy5eQ65Ll70lRggmzbKbx64mDt6f5Lpo5gApEFqoRxHpPz4ehxqnJvJmUzZlJ+5AI8gkCSKn/ySRdK5P/DxojClfsAnTSeanfiRBZRwdogplj//F6aLKX1kCYYfEKHoaZ6WWqEWyqYauqEdGp8fWpdL+ggH4KT4STHQqU5/GqiqenTIWGAkdgddWqOJCY9g6qiOOqFmep51dqmYmo9jp6mb6gjCCqeeGpBJCqp2CgKkSl9GcKL7dTwv9B5aAHzeh4OFSgDYaooBMAcmcHYIing3OpaugIa+Oa48qaC8mqZqqqnUUAEVYAHC6gjEKpfyeazK+QiPAAIj2hBPCkYx6ELvIQXqR1+r5qramgBQIAzdKqs2mpg/95tp+IFAiqa8CrGQyK7uCq/xOq/1ypQgGqqPoAAQMBGZqKcOVD1P9B5EoFXUClNdqa2mOKCmqAaw0K1l/7eosxqulmax+ZeulsqzR0gCbJqxGruxEwALsNCxqdCUShqqIKAAyuoQJcusb1dZWZkYb9WyBYCDMQtH2RoACDAHE9ClJIizNoqEYwe0rqCuv/kBv6qpJOCuFRCv8soATIi0SkunLgCyT1sLJFuiRNOXMdls4UF7WjUECMAzCTsBC3uztoi2Iai2FjukwNoAceuudAunSJu0c8mNdFqndpqvClALeMoQU+ta8GY/a3W1frGyc9iqXZutAKAGDsC4jfuttgiukCu5+ccDlFu5JHC5c5u5R7u5c5kKqQABH7ukydq3dtkQp/tWQ2AA1Fu92nqKfYqT4YGXb8W12Pq9MP+7rSeIAbdbdrl7vhwXuUjoCoIwpCggtJVrucErt5nLAPZrvMf7uaCLr087uo8gtd7XAb+iBARMwEXgB3zER3dUBQxcBYgAB3QUwUMwBDqgAxS8BEtgAAOQwQbwveB7YOFRotIEvh6crcQ3vgt7oDdrvtvWAMHZwjCMocLpu/HLpsErvMNbt3bLAPgbkMkLoqDbvKNbC1Fruln7hy6KxL9HWEiABErgxE6cwAkcBYjQB7gAHq6LYwIwoNlKwlCgDCj8epPYhm1Zw2ZMpPN7uXQrrPbLwz1sC8irvKB6AEyarAowxAoAwC+qxHyshVe6eezmSW6Qqt4Hb197yGpgCyf/aLtvOcZld8aQLL83jLl0ewFt7Mace7w/PMd1nK/9WwugTLJaIAWkXMpCFk7r5k19/IfJhgNSMMjwYbiFtQSJG7Ml7EWTwAuLTL4p7H9jHMlwe8PzS79rbMltjLcOIAES4MOb/Jl0zKSefMegDMooSBWHgAqHkM2HMMqlbMoCBsv/kcWoq1Yk7MEI0A6KzITGmcJvKcYkaJQieZlCK8z0XM/EvMaOcAGWvLmZvMzI28yk8Mz4Gs1DDMqlqzxIEb1a5b22XMIBwARzkAoOsMvv2c4WbQHu2q5yWwFpzNHDjMMbjc/5rM/3i7/KDMf/DMTPHLog8MnTXAsji9BJIc5a/6UEOvDBJByzUFAJAamNY8vL3VqSF/16GbvRRn3UlIzP+rzUJY3MGqDMqSABcSzHB1DVoUvQBQ3KMS3TRqHQMGUEW8zFYq1WUPAJPb3IYxt77/me+Dy3lPzWIh3XI03Sx2y8Tw3V/5y8dRnQAo3VLw3Kz8vVRUHTMBUk5dzFHhwNBxCQE43WxsnLj82hcj3Zcr3UlmzMmIy0GnDXUp3SKt3Xfv3XTSrYOOHVNi2jDX3LpngHpPACZ82E6vzYso0BlF3bls3Udc3Pm63MeP3Pe13VoG0JlnDHWT3N/0vaONGcRWUEMnrLiD2go+ACEMDYEx2AsA3bsy3bmRuvt93ddP/d1PwMC7vN23ndzMANzfgq3MT919M82shNEwTpWkbQwc/t3KYY3RDg2ruojfx93f6NAQxgnAFuv95N0ph9yZmt2+Pd2XkNosAd3MMtzeyt1e9dE14do86d4dga3a1trI3N3z7t30yI4CRO4kib4Aq+2Qte3nrN1+c90I9gCS494TBd4TSh3FtLy16r4R7MCdKd39QN4kKOtLBtvyNe4jwM3uEt3uKt4pzN4nLs4iud3uot4TS+1Ta+Edyb4zzu0NkaCgtACvmt3yhpiUKujUt+4gmO4uGtAU2+4L1d3lJu1ehd5VZO4/ua5Xc5clOCAM3d5SU8CgvgAnXp2mRuiYj/zpmwgOZp3ugp7uQqztsMLucPft51buc0/tLVrOcX4QU4RsuAnuGj8AiEPubGSt2IbolJ6+isDulOLuks7ttzPuUxjumZPs2c/o2f7uehXt+jcAuDXpdAfuqojuh4m8mpjswO4OpPzdlxXt70WelWzQ3cQOURfueZnusXcTCE1eeq3esEMAogEOxi/gLmTuzEnurqLgGIzuzODtWTDuXSTufVXutVfusvncfaThFfwOc3De7fjgas8AiDXurKq9/ofuq8ncyS3uyS/vDxHuvRPu8LQO32buv4XgvHve8N0e+uNSUAr+Fv8AkET+7KO+YvkAoonfC2APEuj9cRz+IH/zDrdGzxF0/c2J7pec7xCOHx4xWjf+7Qqc3jUAAMIFDyhL7XB2/u/wzHTu/DLe/ysT71vg0B817z9S7cWr/eo1vc05wB07zpPH8Q3D5eYA3oQ5/hTLALUIuvBf+ZYn7wEED1LB7zdI+8V3/eFq/1W4/zGY/rY58Qh/JWRYC4QR/yzr0KRDzudby3Sn/yc3/3ki/veY/11c73ds71Gb/xgV8Qnk74/87jad/lo5ABbV/yb7/XYh73yjv5d38AVp/3C8AIFs8NmI/z0uz1NH7QnS8QeCkltNzco9/rDY0GMsAKbV/HTOr4qs/6Jw/lcRz9KQ37lW/5to/5md/1eIzvvf/fN4TF3IgP7m/gC7Vwx0fv9o2f9M0v7JDf+u2/+tX/4BVP7dSO/Zlf/tqf8d0PIM1Z+GFd3wBBQOBAggUNFlz1p5YCBSAePVwQ8cABFwdIXcSYUePFiR09fvTISCQ3ko8snUSJkuHKlbVcLnwZ0+UjXTVt3sSZU+dOnj19/gQaVKhNMw8KHH1QRAeCg02dPhXIZ1AGlyCsPnwUcQHIjB1JeQUZ9uMCkiQtcUup0hJLljAXKpAZ08FQunXt3sXr88hRpFGWIGAKVbDgRoUiUF141eECiFvFPoZ8YCvZsmjTqlSwlu1buHDjuswAIu9o0qVN62qChG+BB0YGvx4MBdn/YZcMrV7NqlVrZLFaGVGubPkyZs1tGb5sKTODrdPNnT/P+QVJB75FhhgIDFv7wW6DaHO+7bBxbt0Td0s2H5Gb+uBmh6dlWLyl586fXULHn5900dVRdGwHsKlGfPEuAuRss+QR8bDCSjf1tCIJuPbcey+zleTbrLa3lKuFJv0+BBGovfh6oArssgswRSZ2gaZAxMA7aUGsEmywJG4eKYnBBN+rMD62OqvPMw5rCbFII29KbTUlhhAgRScLIoSCQVyM6cKGUDKJxh2z3BEl4XhcK8zMMPzRvpioysDDI9fUz4zpkLIOsCfnJKCRJFr0LgM9P7sQTD//hO9H+oS0T88M/2BhM1HovFjtAb/ohJSAKKWMoNI9ZWIrTEB5HDPQ+IrTTEMzDY1ANEVPNU01Eo1AEcAmIyXgjEKknLLSw17EFLmTrLys013V0kxTQeczEzSqUEU2L+mUvK5V7V6FVVJaC7yVKoUwBZKzPsXUtFviLBRU1GINJSVZc+nir7oh5IyWzkawmTJeWw3949q4guT1R2A/ZQnDDQn9zFBLziVYxEaVajcAWAmJxAdKbbU0gj9w5fO4bfvt1NdhLRYSYEMNRbRgkXVSta8lCHCWTmihBfAMZCKRZNqI97T2Xs601Xdj4ywu9qUMbD1gZKFtSpLEKliGDel2DUIjBElilhfiDP/qpbjKbHUGNcMNe/640oGHFlo66pA6+tmlCVKaIEIA8UESH+J1sdKJp3bJXmyBHHTnm+kr1NBaSCUS7JHTJTttwZQ2vKnEn3JZEpgpmJZauRWy2z6dwwU4rkv1lDpkwQlmtNGyzyadADSwadgHh2mF+LBr6+0Z72G37vlvNH8G+vOCQ0eqNaQXV9wg4OkkJIRIYHYbbmqnrhf22sU1M3PbP8a90kEW0J3gEXs3YoRWh38NfFcFYmJtmGF2uNZapW4e9spzrfL56au3XoHszx3RqKOMMEDlw0kXRS2Oh763RY59rqNbTN4nP59xjlTWG0Tg7oes7RmlNd57kvjS9rv/7UyiJhQwnuOe5rb0FUhyEpPYAmuHJtvN7TCt804EJ5is7bGmRP0b3/8OsjIOvoYJHrSJIQwxwONBbRAGlNrk6vaSiZ1pak+k3s/oFwG4qWmGijrCA/THmtFth2WGE8AGC9KklQnvIEwQQ05CMEQiug1yymvdCyP2Otjp6Q8IfGAclTcIK16RTTXkovjQJhBBvuqLThkeApjAhZ2sUYgDdJzqKJA+JLbOjswD3MQiZj2IxUt1gwiaH7HImt49KmlmHIggd7idRfZEiCIQIhuRR8I3wo2TVJxKHHWJyz1OMmapEOUoD3Yy//0ujAQw5jGdhMafREIEsJRlG914xCPK/8yWMTShvOAmJci1TRL2C2aiGKVFLRbgCv/RYfDQZkhDEpKdyCTjGOVJECYI5Q/PhGYsITlC1X2ylnsEKDclOcKn+QB74WSTFEhpw9bgMHzIJCREVznIiFYUKmmr51AOIAJFPDOW0dyn4yZZwEEkb5tScpg3CQqzPiK0SE2wIEO7mEqaorKmErWoO3UKxkPCk3x3icAJToDPjxrCeEQsouqedjyV8nOESD0eMF26ptSQ04ZFICZOc7pVi5bxKco8ZjxTSUakQSEvg1jBCoR6go7mk40ghWoboXrUlk41RKqxoBbPucMNLo6DYb1p8HhYELOOJhKaiEEmVlACobY1n/9rdGRcBzjEj4agQ3ZN1F7KaUNWabWmgBWeMhVHVrEGFp7GFIgnTHOCTMRAE4iNwWLXOlR8uvWj0PQoLL+G2YQ2SotYTdlY50nTL5YxrGFErk5PW1HREkC1pqmFUEuwgkwEIQiwzUQJGLtWjtKWoyIYqiKGqoBQ8jZReSXnFYZg2okOkp3J5St8tdrcdgoEiKY5gGOnm4nX/kAT1sVuWhfLWMYqIgR/MC8Fe0fOsvXUtMjl4TslGk8KQ/S4n43oD59DxBAoYr+vfW0QftCDH/xgBQkemRYWrNf/NHe4770waQdL1ojGGLQQVSQjn1Mra4AQCB5Oa2tBHIQYoHhkSMj/K2f7V1+ckla4zIXwOqNM4eQW150ZhQ7zZNBjHytCvCXIBH81EQEjF0yhMf1tVm1qYSaf1rihhXCc3Qlf5GL5OQ54iCUq8YotQy4EfwaCUFcQg92WOVnkLKcWXRPa5c6TvlSO85SPG2U3v6qw+CGFY0hSiT/0+c9r9PIKyGzoZGEhpnBS83BHS2OfVtrNn7VxlC8NHVhYBAIQOMBJ9vyHHn/aEOI9AamRBVP9IXrRZrsplXc6Z1aDNdICmTV0SHFrCKTiAGWxxCt4TQFJOFK8CBa2okyN3gfsVdWtprOcKS1pGqu72dD+UCqmnQpcH4ARZuE0r5/2518rApzhPhJM/0lETiOUdp2tPrikmxzjGlcZtE2K9nMwcuuO3Nsy2t624/htCHADvEjjZmi50RlfdFu40nL2aaQnPWU3R7w5jrgItUlh7Y4I5xXajgCXjxcCEXTc4/ohNnoLEAXBTni57W73WB+OdBkj1+WngTm1q03xmrvn5u2r5vEG8fMPYWE13Ev2VifN5pPD2tUnD+vTSwOLeaeC3m+ntke4cW2UvKIWzYsA5GJWXq47x6rFNrdyWb3Tlauc8ExHexjVTppUvKDatkgF5KtN73p/xOIqsXu94iWJUff9NCoutg2J7mhnR7jRKhctylEfRgPY+TSwiLwtZC97t9e+9lOvfNWzpP+AzNeCk8zxfGlM3TvWLMm9M1554l/t7tVD2PWkcQQGIC97B1Sf9ra3vdSp3hHK7N5nlVKAVIOPl82u5gpLaDqloWx4hxe++XF+/l0cMQFbOID6HnAA/qu/fwk4IPISkAC3mzy3O4DtS48bwYy7873wGz+7kIItQoqhO6QKAywYaz5mcz+VY6a7sID5yz8PAMEJmAAQDEFYgAX8M8H+U0EADMDaa0FrozeQYIwsAYH6mIkJaEChACSkKDiSSzkZSzykC0LUS6OhQAEUsAAMEEETwAAMYMImFEElFMEJMMEqtML90wAWZMHsE0ADnEEFqcGGeIkD8Jwc5AkI1J+9ojP/VJKvIGS2IVS5+/oJDqAGCzABC8DDPLTDJGTCJ8SA6MMABhBBWGAAEyzEKtQAWMhCLQzAF7w1mrOI9JhBh7CE27CEBShDM7wJFfu6oxi9sWuyslu+9yNF5IoGoHCFOrQAVcRDamDFVcRDE3AEWXSE6GOAJmSAXMxFKyREWHAARXQARsQ+ysO1r0gPBgFDGiEFR9BEnPC6TmyNFxu8CyzFdVO5xdMFJHRFarCCbfTGb1RFVXSECqjFcgxEBnCEXdRFXkxBCdCARXzBLuwKyYiIrHiIBVkACGhGm4BAElmvGiM7wlO+akw/1ou/mtgAV7QCDmBIcGwAanjIBpBIiHTF/wqwAIu0yHLUyFq8AAboyEM8RF6Ex3jsQgjACHp0EHvMDWbURE7sxHN6NgscSNQ7vPdDgCK8iVRkSIZEgZ2kBg6QyAbYSaAMyqKkBotsgApQSqUcR3LUyAv4SHX0xalURGHMPpkzRq1wAd2wRxfwAE1UqE6UQMSjSeYzS4IUgFO0CVcYSg44wiPcSaGUS4kcyrksShJoABJYSqasRad0hI6ESo/cRStMxKq0ytvjCIpwEK0gD/Ebv2fsxCoIxSqbs8pEy7MUgAEQgMLaAFd4SxS4gSMMTbgkyqJsgLckSoY0TYkkgdZcShLoy438S44ESXbUgOoDQOwzyVvDCK7UCv/xiIhyacB+5EGwqslqhEOzbL07oAS25IAbgM4NgM4b6MzPRIHVPE3rtMu7bE3XhE3Z3MjA1MV1NMFgDMbcvD2TTMyURMaIcIEGFEvW+EfDG8VYu0zngwLmtAAOkM7QpM7qdIUAfcvsvE6JRAHP1E7sNM3u1MtxBE+OvIB07Eh2tL7rq71pM0aUrEcwxI2sCD6X/DolQKdnWzhRvE/k6gLmTAZaAM0NcNEX7cwAlVEB5YECtdEEVdAFTcoKcE2/BE/xHM/y3D/IE0DK4wjGZJDbsA0FOSiue0CxhEn1az+maz7NXD0mYE5B0AYY5dIZndECzdEwVVAGxUu9ZEq+fEr/ICVPX6xQefyKybjHGgxDQXFMgIPMg9HMo1u9lEM7K7XSSFtOSmgALiVUL/VMMc3R1mRNMlVU73RUNA3PWvTIjyTEXzTPFuRNlIzTtrCPufi5HTwKE2k/N8TM5sNSQf1PQo1RGb3LvWxKcuTRRtXLHt1LpZxVM43VXN3L7yxHH41K8txCesPQjtjU4wANJ1oIDPi5kvk6ySxIdjtRgxSFBkhVFejSQ5XIpfzLCB1PqPTWBy3HCN1IWH3NvDRT79TWHx3PQ7Q+xDxSxgiVBqIZKdKTfws34twfA3inUj1RJmgHElBVVs3LcA1JRUzEdyxMQyREb/1VXWRY2azV14xY/9mM0F8VUlsAQFvIVHo0CWOdn2qhDaoAvnCLz4bi04aL1kgbBUFwUWu11gAd2Ak1WPQcRtvLwkT8RZxl05y1Qo+cTY3c1R59VUiFUEptRyI1SY7tWM/oGgean4UAuCYoWSZxtSlN2c0EBeq01s5MyguoSnmLwY8wxqQ9gCLFPpJ0OwB8xyrMxW+NzaG11Vp9ym0dTF9Ez8TkULi4Hb/hW3qVIFID0UZZr6utUuQygDmAhBdFgQpgAAnAtS/xFi9Zj7lzDK4Ii4tIW3c0RJ8d16aEW6f00b9c02CUvKxUkLV4CZDlnFuRoympUyN7UmgcXLKrxj99PygQhud0hQaoNf9LuKNaYZ3JOQVVaB/eGw4KAZWzcIzJ+0W25VyglVgHfVDytL8WPFIwFJI8shXJmRK3MRVSC8tOFNGarFqCtF3cpYbrhAVusIY18iijKqIRooBCiBcKsJVTaJ/mUYVTmBLIeSOJqQXlLVu1NURx7dVdndjwHMxgREzJeAhjpR7rMaDuLaIMCLfYDVEd0Ff2ez/bbT40sAULSEoNqIQQWAER868YKDBoOirHeRzImRX/1TtJAIRI+LRPE6lB+AMFeIQBTkR07EszzcsKMFd0pVioLE8JQFrTRd2PpSIKGKB+GgQfcKYTMAQfsGBhu1Pz04EMJFwIu4NAwIC8ZIAD+AP/IAiGGsiBNRaCHyAy2WorIToqG+Yw9/UyMJuuxeqoEPoDSyhbB0DHWMVL1rzLIiZXp/TWQjxPAeS+e2RaKaKiSPg1tpIlEQAzRYiECFAAHCQ1UDWnLsbAL44zNDgAD3CEvGQ7S6AARYgBIZiBJ9CFDqsu2BqwxnKsxgIz7DKwFXBjFYYlSfiDR4AACQjkQdZRHRVagk1iTD3GJu6aQYiEEsCuoWItIlMECgjgR/BUQ/Pk8W26UI4zDw4jcR6BM/gEW5gAHnUEWICAR4gAE36CGsiJU6AAQzgB6uKvGLCuGODnEhABCvA5m6AAxBqqb1qAVABkpUTUBXXNomXX3FRP/wd+BAhGkwiIhCAQAhJDrEFrrRIIAWt4hbl7hNdNsG5usbIU5S4ABhdwgHKEBQkghUf4g2h+Ak2AjhD4gUw4gW8qW1j4wwqAyIUuUzRN5CQWQNOd6Ee2FRGIgRK7LhBbLCCQgZCeDJI2L5MmXHH2YAMYgE4QZlgoRw2wNt+NhEwQghKADkOIgZ2uhXx0gD80zRoVUzMNV5ld5EyF1ya2nUqpBfC65zDThOw6ASCgAGs4Cwe2at7CapQuxQH4U3E2ADRghQOQAFhA4gBcAAWgABEIAnmGjh8oAc77arheaELGS1/dxUWWN/NY2o+1YAo4ATCjrgIDghAAaOVljBcQtv/FTk7U02qVO4NTEGYN2EWxzrWZVoQeUAToWOtISBMIaGkRLsoDHdNF5dV0LO4XfFPGqEEntp9a+DIBKwFFIGwZqITDVhB97OT4FFFRfmzUY4JOaOtUSFjH5YZXACGzho4IUARJ6BDoxgDpzk5sHdOGVuavFdaJyDMQ2GvcqQluIDC28rLapgAZOIsbmeiRLbPFvlrb1UwP10w0OAUQmLkqdNzjjoQT6AHosARDwGZhdoAJOGUDPU0Cx87u9Eu7xlRjNAmrMJZK+d4V8LAJr+0kAOhKWI+HqAVO5mb27mJoLdzGrjP5FmZ3fEdru+96zoQQgI5/bmsAl27t3N0xhdX/clzHu37TPDuO6hG/2GYrIKjtPztyGnmEv91wJ4+03145D/5w5HJsK10CEScv+r5yCOAGBRiEEJBm6HDuS3yBt15FA6XuAwVTQjZXND1zJXa7661EvaWiCPCc7iLvOC/sPu4Sey0z3vm6B2CSDq7dcYZ1CNPMTmCFR5g5iD5uSVCETIiE56CA0CCF+pPxoD5QG19NHEfkQKxCBsZrR/4bS7kJQ9CuUQ+BJCgEGehjtGCIukqw8F31Vvdtcc7zD9fzzDSARjgFBTjoVABAGrg2/JZ2m3YOClB36PaAOwzqBpjRG790ND1HNm3gSVzzUrmJPygw8g4BQCj1896VJjU0/wwW3BGoMnEfZ8devff28DCidT9mdwJkBAWwaFbm8uYoFRd49AkgbaH00mNHdo08c9Ld9DRXEE//Xl14BLVC+Gq/dlO3BJfY5oef2suk+Fj3c1kP8XS39dqbCN/d7EVvjj8gcWEP8Hyv8eus9KBsedpMbUfc7plXgJ+peV0QcvJOghDYeYZfiwxg8ofHV1a/+CiPcotHrhGg9UFX+vuGZpFvji+3BQ9A+Uh3ywaQ6wLnUUjNRSocUmHNNHj1jAgQTpvQrsEGhEIwe2w/b70FOG8X3BOV+6I3enJ/bHTvkLL1eG2TBENYgZEvDQgAAZP3+6kPaqC8eoamVXMMyXZVT//GPA7Hxwk9ru1CAP4/eIXL5+HMb/tW723fDmc/73Pnq/ukJ0Cml+XTWABLCPbXj/TSvnS6rsVzZFfai+gN1Vu+0wVLlvxCsAZrmOpX6PlaeHzwLdmCI3qh99PHbv7M/HMRD2DSx3JLsGgRAIgVknQRLGjwIMKDlhZAsOVhAgYLFhpQrEgCRcWMDUhU6OjRkSMMGBhMgGXSga1UEFaSWvDoEQgFtTIoOKhoRQkgSShQsCbjjyVLM20lLGr0KNKkSpfq+lLgKVSocARQrWr1KlarAwZc5VrV69awfGSwenQgFdoDlv5ICrEiBlOktRa8cPBQ4kSNejNy9NgRpCMGgRn/nEypklTLBS5jZgBxMNIKRSGSFJJh+ZUlmbXicu7sOW6TqFEfTM2K1StV1Km/CuAatvXW1rChfKoFYgGptNwU/AmhKBOFzwcVkLLlAKIJC9So7d1LYuPHCoAHn0SJFgJiF4pBxKy12eCfTIqAAOn5s1Jm28LXs/8cWrRU0/JTg3W9Omxs/PSh6GpVy9JZqRyg1h8UiLCCJu2lAkJxD2GQnHLNafQcCRX+Nd1IhBWWEksuaAeTTBkolEkJIYRQiE9/vPIKbwu09yKMSL0HH2msnZaVfajpd6NsW/GXSi0KmCWgWq9Q4JsmkbAHU0MOJsechHr5dSFgJJlkki0cYkeK/3YLcDfTQdxosgIQIZj3SiUKyERUjG26qcuM8MGBgGn2aWXnVzr2+BqfbxAkE4ADDviKNb6tEAJ7c2UJkUjKQRklRRb6BdgFDJCkISxZXpfdh4xBcNAKkfH0E5rpvXkqjHGOVtp8d8oXW4/04RcWf7oAWYtZNEBA4JEnZJKoCw554KAjy0FqoYUgSTddSJZuaAtLXCoGEwi1kHJQJpGZaY2K6X2HKrjuwRffq12BJausrvGZX2u16iLTbQfQcAA3rwwSyW/BfbZgsMNC5IijzT23EYUV9MXsYJg6YN1h0roEU5AHxZCTmaQGhWu4GXemalRVtKqauauhmx/IXLn77v9/ghIYiQglwPWZkMUd9yDAxh47JcKDlVRdltEq9rBm2GZyQggpYiYUmxorrdS4T3ncKmslxwob1euGxYRBQCqwgKD1Humykp691OAEE5ig7KORbmRRhSQ48lGVIY10JSwMY+fhzyDW4oBBoRJNwR9/VMJiLbAsfThSTRfw9Hzq0hey4znCll8XB3lnCTdds/Vbgp7NRfaDFtQ8IUcVEtwX3CBdIJKzhaGl0t15f/lpQZlkW3TgaMqEOO9FKV4FyFrZmK5qs742OX5YZ+2dWQN6bUgJSXqOm3GMKmuBwZG2vT3OCFv6fd2ZGhZtl3rXVFAJ2ZYXuIrq9f5+Qb+/qqP/ulZDnmd+I1Ru+X+ZH8CIJQrlK0N0JhVba9K/lNWR7ZmuLwejUpUqham62Q0xiXkYYwySvhIoAnDdEhL8Qig/VwmPfrI5YX34hLyrIeRWmPuf11rWubgEyQUNsQsGAIO9BTLQYKnLmQTpRsHxZWdai5FJKgpyglCtT3e1SFoIeTdC4eVJZMcT2Z70U7+tKG84QXoEI7hhiUoIUBOIiosCbnPDsp3tbW9DVum6h7AL0BF8V7Lblhz2Eu6AkCArsF15ZICmV3wrilJsGuPwVyeq3UiLOwrL/g7iQm5Qci2SUEQMgsCZCIDAhsYh1tumJKlJzZGOEpzgwsa3Jbw9YjEx/zmfLpbIQQoI0lSG7B0SmhaF4FHRVedS4RaBKYCiyEQBQQlKgQyxgh8AIS6DUOMnRaJAnEVnjo6g4zVbVx08IuYAXXrYI5Dox1CVIAmCZJFjbsm7XI6rCCPoJazuQ7z64S+YYSmK1oyJzEKtIAgzTMoCnnmAG85sOlNaFmAQSilT2nFhDpCAYRpGigMs4EMgiokL/JgtyZAKY+pEHDtF84Ai8LJq9ZkcSo1XPOMNk5jeUQCa/iADCmCyB0qBxQIi8UzqHSeBofwpUHN2TYai8qGagl03y0etV2oUJyFg3xM/CtIOjGuXPDpXPVeoxSxa0Sj5fEXgrEEBIGSiB4owCv8GdmWJQRhiEFt7gbB8mlCEKfSaqjsl3RwKUSJakKKy647hSuA33P0hAoaT6tJCKhqSYnGRKDyenVRaz6NoJqxHAkI/hYCQBkygOC8ghQIkIQK3MiQVDoHFBBiQQ6GytlJE1ZBDUXLUPH4Tg2qqRRJDhRMgsC8CiD2cYqNSBAOcpqSPzZFKk3tPr3rnD6coRFtuEoMnEIQaExiWQ6F1gFpAzwe4IsUNYWEp1gIRJJaqIyrrtle+DmhaLwGRZhyQPiZawxoRgOVvMxbcp4y0eCjtpVZnNU9HIiUmqphpCIAgWNstAEISKduwUvGIQSAoEimDgGlNoloMYNOu0+kwA9D/6yyFUVACEL1OHhPTyj12JwMQeMvQysMT/OYXXEigKnyGW8ITVpFdWQ2wVpECpD+oggLRBYIkFhCR5VBDIibAwAQccABJ/EAIo1UjBBam4RCb8gJD9TJD0SveCVLwoSfeFKfyttQQDSITMZhYmSQhiSTWOGNHaJoSdLDSx60wVo4Ecv1GIAakqAmsgROSA0ywHA4wejnJMcEEICCJGuSgBJLA1QFyYxwHjPl7IT5vl88LPhLDQgNmnq0FXdBeDPJxJpKIQbbIZKJB1Fljdx5XnhnJ48ced0cmFTB+Bn0UWzwic2ixRUQcxWgONGA5TrbFIHIwAzNGANPgNTGnNSBE//GKV4JBJPOVNCABcZ8Zw1uiqF9tO5MI+OCPTDSEIa5V63DdGj65hpWP8WRPkm2Vnu8U9lHO4oBUJFoii+YACjDC5CZ7YAE9cMITThCJ+yomN6kw8bjDTbcRg1uI5Dbx6yTaknTvUU0ZiIAkdHoCDipiIPOmN551YIB4mpDfAZYsv2EFcKOQwgM4VPayE85sijgbAy+IRLZEMPH/NA/DIR+3BqK+7W1ru9SlxnjIJZruabW6FhGIhCQyEwERiODldo65nv4L7HSx/YphWcJWBJ2UCTgkdExmdMKFvuy9W8ABfzjB3yLAohcOyOkXN3HUtZ14q3s86lgPeR7b+95Wn//8XiIw0x8UcACzwxzXOiiXj6tIvCwGszU7N4otkGNwK1AD7yhwhSvyHvSEWwBIg5DzqI7mv4HSAC0YXzzwxe2AxEsg6yInObVMfnvoiScEkvgD3zh/qnqLJtc2wlPUUtpvR+JH7kmpXrKpYQW8wx72ec97+V3RaAs0PAI86YngMMeIgWYd8VBPPPEfD/m+HmDFyT+5D0TCCWhCD2hCiUTAAkCR9MGIFzTNAwyB49zHviVXr1HgAEyCUlQPhIgfwiVc+r1e7IFg+oUgB1jABBxAgYxK/DHC/PHe62Ac1sHg4UHeufnV5LEZy6zAE+RAD5QABTzCCzzEAraJFCjOENz/CcmMHkuR3s2FhSdkYE89CeuR3wiaXxWOYMJRQ8MVyplgzjDMn+GFnOOBnO+9jrl1kw0mn9fdywBKWw9EgiWkwrCk3hDCiBQ8wLg84DtlVekNGEspF1WoARQyCl4wRwdWYQNUgHIc4hXGHgdgACkUSsXEHzeAYe+9oP4V3/71FTi9UgbcnghkghDMwAwYAgg4gEjQHe3UIXsUYdNAIK/xmdptkSJxBdwtAS4KQBcwQReIQlI0QFyJxAYa4gg2gCOoxQE4gGA0AAc0Yuw1gAUQW1vAH2Z8oaAYHxlmXbRckEukRwb4APT8QA7kQAg8ArJBmc9BwASwYiviIY0MgQ7g/+IALIEOdIE93mMaJMIZ7CM/JkIiNAIaBKRAMkMocEJBFuQ5CEff2cVDlE3oLCLCpR8siEABigAF1EIyOkIDiCAWNpsHHMCR4A5mVOI1Gp/xpVgapoflxUAN1EA5HgekzaFLsCN7NIFNNsEh5OQhmB0GxNawNKTdMaMIOsIjaAIp1kAPrAAcpgIGUERHZoQJpIIk0hJ6kGQYmuQ2XtBLZMYnGkImPMETJFmiiQR2gRYIeABNpuVnYECWtOWmOUmEbKT5UYMJ2AIIiEANzEAO/IAI/EFGUgQKfEBz1KUCTEYhUOKAmCQNdlPepMfXncAPBAEFLAAqmiB2QUAa2ZBabv8mZ4DXC3xmW9rFv5yNsXjgM5qApM2AE8yAEPjgI6RCLlQApPTdAojVecyfYpohGrpXTPwBW8XAD0QCZZoAcUKZA7xAtXAJKWAAZzZnUniAC4AXBIDmJ5UNo0CZokXkaULACczAGjhBDWSChR0ALLxNlLCfJUgC4FhCCypm5KVhtWSAJJTAE5QAbkXEk10XsQ3CI0CAYryAcwaoUVQUYqwEXL3lztgCeKGibJYfB1iXAhilE4CnePqlBFyAbO5Fk6UVTwBFe16HSiCVykye1yFdDRjCAQiG6FyXAyzAfa0ECJgjWgoojRYEsUUnYlCncZzEAQzCIFgCBJSnXMIeNNr/AgUIwYTq5TU81QFIwDJaRCJKR132RFDg5knyH9fJBFv1ADmmAmAYJynUgl/6J67YQkbVKJrGKG4U6IHuKCwwAmSeAAKmwgRoJAgyGwYcgAjkQJKGZyT4ZSoIxgJRSVpxC3sW3kqgWA1OC1f6gCLUgBMoggSABJTBAmghIHYoQAQcgC0swIyiqYAuSMVJ5wuYVpY4ACMAAaTWQCQwCIMCJg8YI5CgA5/qpRAo5R8sQCqUJ4ZgACw03CmYAteAV26sBErmjUyw2wnUwBrUgCmMmS1s149iBwgMwh80BEOAao2Swm14SIEaa1qYQggIwXdmwiDoKix42cAkoqUWQgyQ/yIpPgGuNmmnOYsDkIIqvAI3cM1AmRtKUtRLJOt8MusaaEIcbhcFRAJxvMACZEAIKMBnmqO21mgaVRSOJlWTMsCUPdwaCMHDCpygUogj2IIpAMIPwCsPWiSAXJxeSZg1VMLugZfITdSABKwCyOcJIOkarMETKMLKPSwpfFZhhkACcusLMOfEBqgt2AaBTtRWLmeT2YICrEAOlOuPnoW2eZkPMQANKAAQjKK05QC1KUDmFOt2WYO+qkxuWFDkPYzYUcAJPIF3xgLPlsC5OsQLPAIF+CAp3CsIGEfSCugLMG109p93kMIEtF4DQCIFPJwTWFkErGzWKouvksIflACl5f9ADQhBDBiCJERA5okpLRFev+5KtAjKEZUoZM5tpCpA6l0XBNTCCRiCJRiHC5gjgAZugLqAkKxpQIVABtgCRFIDLDzCM/CpEyTJHxibBHSbeUnAARSCDuolUo6JIsBbJNRSzA4UzdIswAZsLbBhEPBpLNRABDClSDiAC8znIPRtiyagAuruZoLWI4AXSGpCEJziRCCcrP7BD0xopV0a82ob+EhYISjCE9TAE2gCnOFOVaqM2qqM2/KG+EJqs56CA1SACXgAchJN7XqAXVJm/MqvWoLWmlpCCIjnIySaXKKAdS3AuE5oDSjCIMxFgFQdYRTfAkDDChRg89FSqfArBA//8XsJxScKoCZA6moqgpdOQN4OgiL8AcHdq7WAMAkLKLdaXCq8gtL97QRMBJGOrAI8KikmyX0Z28V1GiykgiVEwpiUiQcFBSXtHgSrmWPeCyZRmmoKQRKgxSNkgEVygwSA8ALgFgdfsYAqxq4ygARYQpmAwK5iwHNgRAMwQOwuqxPkgEBkHhqbRBCRAgVoSyGcworIMeZkjhCnpFAUVsKKQAz0QEuS4g9cJFstJUpwaxzeKyILKAhwKiywZSWUCXHYQnlmaCJa8uVK2xNYJFAkJg6bRCpEQIlYRrccEyU5z8+4rTcOwpGE4g/8gB47wQ+sANG8QpMq6CPUAjfYQt7u/7KAWkKwQAQb+0YE9Gfzmid0WPIplMA4/oAhVBsaZ5wGKGiCUWNmmPK+UlKxPcIxaUYEcDPLuEwQ9IBqOkEPlHOAkEI41UJDqJo7J3KwiFcjh8AJSILmpTE+GyMsQMDlJnCFHmqAvE5hUuPgHZMlMPRWMnRmVNbtRYIhHEgQjOIamJUkVEKA+KemxqGEreNHByh2HAcsSAA37O1orWzzam2FOMK9KoAh/IBZXaQxQXBvwN8f1MLR2DRa31Zz+ea9hIAMQaoQGEIzp8UCaOopFEdLNDWN4kZPQa81uEwIYFoah5gbOcIaW4II/IAmtFXmqUlmGBkFgC77sIg+pbVmiP9pBnzivUT0+DpBCaStoIST+y1AIKTCAjC1XjunAyhAQ4iXA7A0EMTACbhVQBPw99xrBKxADWiCIugU6N4LBYwyVJk1ZQeFmly2d5zcQ/tAyhnC6tYABTCCrtBLON1eHCqoi6R2gMICJxXHlbBxEmTCYgOF//gep6mXhBmCEBTgCVxvCICdNagC+6hIoREScovpHyg3N6ecT5fAyT6BUQ/IMAjFIIRAJZgWBIAAamt3c87ESZ83DTCCDCiCAXpXUPDr0xXflI1Je5sIT0DDKUj2fAeOd5Q4ZhfWQxtZczt3JrTkH4TRbrAFEBy4Dmc3gyOEFkgBEeAAj1OVEhQBHBj/ATzqGVfwIhNAwRvIAfwEiXcwBAyqRQoHQQl4lzHt64Bocf+JwAlcHu6ZR31B1Xzjd+BEAJn7KHNHQgjAmyGYSIsbAkz55hLJwMUJSDrdeEG4AY/bwGgUATyOgJ/PXFgAOleMQGwkOeKY+HddXNQJyB8AgSb8wAkAjmNjjhA/Ar68dyTwhFhxC5mLuKfn90PfHn+zDNlJgluFliZoAk9EQhDMQCY0aSpotLzdOJ53AI7xVxEIOdxZYHIRugAIotIUU3L3MlqQG71YA2RetLUGSWULxXu/3/s9tLQPQqejuI/6aMLytwj47JZHwiu0oCWEcgloeRBY9MGGk51/AQ7g/5oRGMAecp8VqZSfC4CfZEw4Ud7WBAjIHUAl7G0PmNXElXWJ34t6WgM3h/q1JzzCU8CZ+7Rzp08MrIAIWEPmmNuAJCtNkaIiUPaNa8F+FcBIQaDV0GLk5Ny8AzuqHAB3UMtMXFjI/c8rhMArk7PnUgC290QEiNW1I/y1qzh/w5uWv0UQPEEQHMrynsUlbsoCrFWr+7NvMfgXPAAeuqPU8/m7i14sAhu+xR0U9ELKx+geCUUE0ETzvI7zWINTkcea27yIU3uo88R+83eaa7lgAacQVK8PCk7FH54EWAeZGsI/aTcSSD3hE34UiLzWaz0j5dxWYeCbLEgrMaqmVluVQ/8wNxR44MjAKch3kPRWisf9im/7HxFgSwqBEGhCJsDxXE/xHaWERkNxx7dB4Rc+8BCX9o381rNLycedADyhm0yAmmZzOLEF5d/0HIsRHIaRKVD2bVFwT0cC9G/7ygHnDrYkUgbBxEjGejKC722bcZi2AuhLakf97Eu9EhjBANi+2+X+Hya+Sp3Mi1hA8LMSMvlotZn1cYPuWXSNTstEYT0/QIgQUUJTjxo5ZuTIUaNGD02aMp0AEsLaK24HUmmAxYDjBAawPMCy5eJRBgy6UKZUuZJlS5cvYcaUOVOlFiUPcOZ8oMTIAAMCgA4QIFQo0KEDkB5FupRp06RPkUKhORX/xAIXLkhlPbBgwSMFfwZJGvSHbIQ/GFOlIgXhwNZHlhTUikAhUoiBMWrM0Kt3oZAePyCWUBSCwh9LGCVs5HgBAwaQttQuqGVramXLlzG/1KJTpxI4S40aBQ21qFOlTlEjfZPZ5SOrpLBm1brV0iuwY19l1KAhrVpSbd/W+iMphKESPWY4Uc6XoV9NMVacMCRJxitGEGjA2njhgqPGE2A5sEVqgYJUrNGnV58Sz03OOKuMCDqf6VD7p4PWT336qYBo61FyLTYICCRwrQNJ6U0j7XaTQALfaFNgLkNOCCK55Zir4QmHMhEMiMIuomE3BrjrDgMGwBOJPBAgANDFF2VC/+I9nIrQQb7QQhutqBxREy011CYBcKusXnjBFlsg6C0tBxNbcCPtHHDgQa2Co8CQFXJQzonkElqoIQ5PGKyiizLarjtHHEFxAvEgWKAqGOGME6UjZnygiCGU4vEo+3YszU/+5vOxKQOYANCBR4g0ErK0jnTQySc/gvLBVNhawJJaBjEEnQsxVIihJwCLDohIxsRowe7O5Cg8W14gaQE5YQXQjDp5QiDQ/HakL6k8AR0tT9MG6GK9CV4r8shjbYnSAe2Y3e7JKCGDgLxHMA0hhgu5ZE6IJ4LQZAVFPgTRVFjOdIQxFLVDkiQQYm2XtfbqjA/HQEG7j79dm8JPR9J8Cv8yPQsQJRDZKKFslqODI00XsmkljGSFLTFMqLm/YujwQ2v+IFOjEs1Nc4I11X2EXXdJrozOGa/QYV4c68P13l/vJQpYpApVDwQXBD6SYIK1i/TgCxKOMq3fvIogkmsh3stTv36oWCKKDBuXxBK/SxeCdUvOWqY86nzgs1tXrrc/ovbUz0+Z0YbKX/SsgmDgZZt9cjuEJR36AGojMATpiJfuIQjoTgiBolcOg0ACDabuOM3HXiBPAa0hd0nGGYtYAt/78DUb5h/NtrxXmtWTFgJFkw3P4J4XO7huSsuT6+i9uPS0BuegK0GESMSlQcSeuUuTIw9YddyRyIlHies6jaD/j+Vdcd03v89jhn7tzEYaXWeeUUdY1aCjnRbTSETQBPYuZ9+wW1EJy5iRA2hIbDvf0V24PAuKJ/7k91LOUVA+z+6zZc5jpqOhCAs9sFiA9a7HLO0tkFkOotTdQFALK/2BAuOT3Yae862JFKYSwzhAIHaDOHMBLX6RUQAs6ge5482oCivbH9n6cyuz8UtXYmPKCKZ3GUcsgBRGEo8DQqIdj/xMe8zSwJTu9hVJGCICusgSX7y0LYcAboN/qASZDoe4xfhOJJEBwXlSmDUs1Cl/9rIX80wjGhf+b1/5akrNWMNDRUUpiIpBGAlVFZ5JsYVaGQCfJXRxAqU1h2kZtB1h/6pjCUYsSSNT68iqVgTGMJKsa1FQowt5lCv8NE9fpCmbGweQHh4eS1kGu6PqoMSbyFBrEJE4wat0AcUcCEFDPZjiCgRDmIocBjGNJFFHGMCmrsByku1a4XuSh8k1km1PNeRfGi/3oxxaRo4680Ad7Zi6hMHiiA8MTitFkJIV6IUhX/LbQ6IzGElgzBJkKlM2PyKeVr2pmO1KQQEegE+dlPGSnNRfNAPIubTpaigjkApriGTNOg6RiHmEhQP5GBcK2CUlFZxBc8z3kEykMwSk+oNF2vJObaYrFVirZ6zoVACV7lMHP9ETywQ1UF5Fc4YAFAocMZNQZQVxgXhM2KS8F/8BHxgiEiqB4rYAo1GO4u6jF8FOmYoYHrWI7KSxyqdKsYqTKGgSbD76JBtl6LwfPW8p6CmpDz0ARFiAZ4F00+PQuoKpJTZRnMyxpUY3ekimGmZ9S+IdCSHppqrKCQ9YNaxK4aBMNWaOXzZMmyd/BRXRGGCaU3GACxSVVg+k6JS/zOOkaPM9EQDSqF76C0TymktJUABjIO2lYgCrovIMNk55OGxWk6lYr2qun42locyeSZQR/CczE8Ds9er4ESLGtpuV+gpdFMGScS6EW8/p0AmehjuMVYKXSdoN7+KprpHR9kX3vG0BlNBSxeaqNC/L10xj2th7rYY1x03WNRWoPTz/MuhBEY2AJFzZEolhMK9hUoQhCFOYV1RifTQIxOHMpCpWuQAEEyDvi8aIk5WqlJ9hk2EzYxpQPsEsoEQ5aGZwdl+4Ze9nsZVSKkJrNKK2ZLrOWQEuwySCDbLWihd57S+BtqZWPcLCFwYQFpAgo8nRyAAu1Z9uawhDKQNKeW1kCk4vU81kqZXFJVJdN0nxzT+6xFN+g046JyI4HhPOqVkcqXjCTBkjr6cNdcYBEu6MhDYUgavzYt7+RjzTen34vTEcwAgImJmsbHnF+vVypLqZRKFS6CWC1ND5cKmIA3eUAgq2BC9TAeGpMUYkbWrRnNVThzrrWc9tQAIibuRhEPcz/6wze2xNUYNly4znWJrNHtBKBFjesAUu/zVEdF+iEBujWQSCWydZLNLXUMOW1A54wQFRrR4sHKHO3OZ2G/rwvLD1iazK86qepDw2zum6Mh7o4ZZNOWo0AXZKlnLd7WCiCOo2LZ2GQHAIJFGIU3wU1KHWIgO8MwHgXSXb6cFCCo4Q8SPUoQ5H6IOTMdlncbvM0Li+tWSDhR5H2HfF2ezdCBm0StGS9iXlfIK3SiCRf7NWBgT3scHJ1R0GOGY8xGw4ZnaABaELPQVCHwN7obxGdOvLvSBGmwEGwO7KpBjeQlwMqub9kXpLCJwyMURzzhemmXc6kYpESyq0c/I1tennrP8xww7gDncstAALZNC4MjWJxrFecsrAbeYAToxit1UddWcyvNZhzMolFlUmtHROhzSNYFLxmLvrM1UjTYQB4Pm87ZV5e9zh3oIW2F23eQ/0kxlLbqRYLvWooS9C382zg2GgXFl/aOK/Z4hH0MTxfxMVglmLMYJbflw5945IFlDkzldGCztoQdxFP3qVbfKltI6ve/tn5f95Ij06lf3O0RR+NCH+AJYAC/imIgKGOCTTze70KVShgE/fXKS9WxMpHLB8y+Ah+v3fARmmL+kI6ow2R7LIqn/KBigMQA7SwwHWIoF6Zt7Eb3FMaNIkoTKEIANDZdNwp+asqJ0sD+cQDk3/NM9I9M8y+s//tkEA/cxlMinKvupsYkY9MAArkAt1JnDeYGGqcm/3MLAhICJMOK215q8tnioxEofnXOAEK8MLUlD0dmAPYArveot/zM1/9KO3/kQ9qIGHUmHLQmICGiMHzYU3yu/8wskyDEEDYyDmAG7NQLAtaADnNqJjJmA8mHAqzOAJRW8MMI4FMSfvfOXJ/InjVGM9sMKHGk38KqACxs8BUqE8wmI6MKMEGiIIvkXNdqmdjFB3RJBEHOH+lC8PYaIJ+HD07g4Ql8dXQM7vsm8ouAAR36101moEHaECSIAEzIUBJAACWAl86OoyDOJvTuB2CuPTiM8Ts8hMFucF/zyAFGfiFFsgDQDR9BaLmdDm3GhKkwCkceZIiDAg/EgAF9FkB8MsA4ZqtDJjDflNEZhKAbhhkXrDURYEFMuRVaBRJpyQD6nRz1KxvZYnk8iN77DQKAIPPcZDEcHxFnExFx3RHCVkiU4APUqAW2zHozgRMXTDSWqPAfAwH0vxFI/uD5MOIK+REGetV0QjFocl9oDoY8LxFnNxHC8AEiUxEhAsPf5iBZptl0JKN/LLFnfRAYcHJF9iH1MwDvox45gyC9ENuP7MAI3CAFwEA+ZoWcQQTRpxJiugJn2RgsCH8VjDb6QjEiKAE9Piu+yo9h6RFEbRKFfCFPnQD5Wu9KqsLv/1zgrn4/XUA3iAaLPEMCYbMhfTRAJIwRKEKhIU4XHQw1qk4xgXAC2Y5eTIMJjYDi5dAin77+hYcCCZsgU3LsQEwBtcRLMAszEEcyZ1cQcPIPdOwAdZ4w9iwB0pgHAOIEnQbosYMfwuQEVgEzPj8hTTgCRB04zWqylfsCj4Uj0c4GNgcgy1kgQaoAFWMxJF6wRYLjNegSfFImr86n3I0FwgkRRAoCiBcyU0M/ouIRWpcArPaNDoBSqF4kWoYbMwwAQawwRMAE0sYDB10QEf4Q/ScSLT4w94kgIG4RUi07sUIzy5Q6oOAASe8TyD8wmjMNY+0zjbk71gKBCBgvtcROH/xNACLMAESPREK2A6adIwERPABoIxWWMgAO4PFCCkIGxuUIU7VEVK2sQ8KJQl0jP0llIVj7PjplAoCAVGNks/T7RJB/MhYSz3RAA70yMT3M8wnOqd4CmPIs0rOO9HdSE9Re8SMNQ97XK3jJOx7MMAxOBFLMAD7rNJnZQaCNMRdvAXcfIEghEzuCETC6MWCqd9jih7msWBiKYWvvRH+S8FnW8pCaAuidR/xG00iCtE7dNET5Qa+pMa6LQRvZKVfAAn3RE9FOAiCwMeuWEO01IjWJWbjgi07C1RFZUPd2A4I5UQrVHWBOAg18MW4PQ+MZVEHaE/G9ERGQD3EhN8DAE9/6bUGJvqJ0PtcLKoQYAqiRAVTFsiDywUADX07v5RUjEpSWEEA3w1P/VzP2+RWHUQxi4lAsJCVNHjW5zVNn9yUhxISR7I3q4VW1lCWxl1JInUH7ExKkND6hrwJQMzHNGVN3vzQcpPLt6V0jLDEtrQGHfJx84OX3vjN0IrA5aQX/vVQjnzTFvwT7RxRwilTeHkBejoOVHzRL4MxlrHXQHMOFiDAiJiMHgsDqFVY9kCOOIiA+QMZONSTMcgANlTFTuUZlR2ZX31mpwzagv1geACYl2UQDEjBDKtowbhFLhrAYgvY3ujLQ6AGy6lFjLABIi2JXbBaAOwPc2UAHFEXONkAv/Q6pqwKTykBFYvJQNoFnxK4AAyQxFwqdlWSxUIx+zIFsaU5GctpW8zoAHW1iW+IPpSoAXigAyGVADZM3MqNU4cYPCUZXSj5F5hzGzjwl1D1S4CNzMyoWITDP7mLx4XFzsIhGwtJWgzYHJfYhc+73Kfbw/6jKs0DhtFgwnUoF3UgnR0BjIWJS3aYgHMFmLfFXyw9jJgTgSIqhCqg7u4AWPlkGzJdnrRdnd59yX0YA8vNwXI4GiPM27nBXlJRlqMBVnw1XHJ110jdkpZ4zlsB/hUweYYAXzFN3qDA21r4XxjIn1F73J3wH2hLGm7QBRKRjYI5AVwMy1u14DPFmIpoGb/B6J/O0R79ypxabeAxbcr4kIuZFWBVwIP9pDuohApiPM4kZeCs+YqLLhApIVjyxZ1a0E43JUucJJ/MwMTBQP4hC9xBxiFx/ds/XZoXXgm9AAPtMAM0mEP3laxCAUKkjdyrOIqYkM2cPcRUHeFhzhUi/gCcyoINmrTOu2j5O97mxiFpfdS/sBvT2KKWYMPROEO3gAKmADqioIJusCLm5Z4uIIrsAIrcLcrPm2FhXgQqncgSCEzICAG2vDAIkG7XmHB2umEC9hs8TgC9pSPf9Q1FvmRueIR3kIBvkI4/sCUB0GNjRgzDoAYi5FrzeKTQ5kRwhY4qtaUzReVwdSVFzmZ/135LSLZNsjiNnwAhEuANXIZcBBstYQPHkFwfYgPkoU4An7TmM8TBJB5mLrClZv5FWR5lin5g8FnVDPjACAiOpoNd8ZCjn+ZbBkBbD9NLky5hcU5H5d5oJe5mYP4mdm5lnGSQgRX0QJDEUiYAiIA/l5hjoG5Ldbne6t2liNgjwP6PM+ZoD8NLlYYofVXoQ1BBJCNNZwm8laLAgK4okP5AMIWiGn5o1MZBHSanEc6kkv6mfU3mtc4PWon8hIMNxJXcWmaEfrZn08Zp41SZHZ6pGH5p016ENw5pU+goUVYXi1W+LgLBH1MeoODncMZqkFSqncaloP4oE1af7P6BKY5Pf8CY5dxh8cITqwz2qbd9dTQGi69QqerWpJNuizmopP9rQT+QD3qmpNXCxoGzoS/Nx4HuJQp+S3/GhpJYbDZuq0R+hTMYohB+HpZukOS+A1hGp/pmKZJWTgoeRAyGzM3u6rb2q2fWRVOmohTWizRIxMgTyDecInl75cnu10puZhjOx9nu7NtG6FfG6WnlKspcqOK0RgRtJclG5g1mp0p4KyTmwltIYgleZ3LgpJPGrFDeD1eN+YGIxJe2ixoNJTjUaPjop39+rtJ0QFqu7k5GrRfW7fhWT1KwLSbzdnWbLgnu7K/gpJ9YELxmxTDu7MRmqNlILcBzHolKT1uTDAK3L3/BY4sepqOIxksEPTB83ECaoGwTZmWB0EG/juu2Xg9roTDBceeIwBxk7q4a4PEn9rEl48a9ju03dUa/rudF3qrXcQQrqvDsTkCUnykzVaj5YICfABGffwEG6CtM4Cj27nTnvuDi+OW10MEMo0DVwu+QXmA6RtTqBygrxzVstytV/zFsbrTjpy31cM4DKzGz/yjJJu+SVwS7vvNl6+257zOOy3RpVm61YMCoqMYiaqTJRraoBzQa1kSpJjQO6+2/RbRE50uiFilSVs9ToG9/U3S18yE1RwuwEISfEDTmVDLc1vRJeHCtZrR1UMVYs7fOqrWEdTP57i4n8vVYf0Eg9hv/2e902q9k8FHzAGkFnJMcDpKu8gCwTUajz+4x4sd1SLIqZWdLgAMwML8BGLcRUiBxnsdQe9Zskf6FQ5b27fdyLq905Wd2Wu8OBQByWEEApI40h974GqBibW7Nv4rEqw83rOt27n7wutC2u1CruPkAP433QchAlgh/ma3uG0jVA8e4edM4UXb4aVdq/FcSCDawDttieUbmFn9sN3c40+q2zEFqxt+5I9tIBIYTg4AuHFnte7Z5ihbo92dLi4Z5rPNK1zbnQXH31JaIOTau9VjASB9tcRi3Yc7oyvbNugC142etpDeb+08zAUCogdiruFkAerZ5yXayVVdu81W6yOB6/+7vqq8YsHB3C7GHqJPYAWWNU64ob3vGr6DXXwV/Pxefu5TCOlnmS5CAAg0TdOwqwRsR04s4XZeGjdgeaaJb4AXXBKyE/EHS2SEGMwd38DkesDhPT0sQZ0QdNIFvoArm51zHvS9HgS+Yi6Iw/Elf/dvbPZhpPJ9/pkB9XtDCvZZveJpn7YcgCvqe6JCQBFiTvJxaQViwPdf5A+m49f/AFAzEl+f+PaTf7BsgSvadaIoRPpvzLc1odxfJFOuO74PwwtDTUmeOIjDv6pKKokoqPEJdwV8+/8BIkYMXQQLGjyIMKHBECEG/amlwNKjRwcgpEqlIaMGCRIuHjjwyJICCAr/S5o8iTKlypUsW7p86dLWC1ILLP2xxlBRiRU8M/FckekVzJMiIg2KUMuSxAOkUkmAxSAqA1hUO6YidWDBgqFcu3r9CjYsSlsObEHgVskahRBAFJ1YUSJu3BOGxBJUEMnon4gLPjqFyuCCowuEpzroCAECKVt2Gzt+DLmrIw8YJjiAwOiVDAprGXqO5JmC3UiSKEBcWjGVA6qCHbl2HZWqB7IOHES+jTv37QkWLDiaKgHCAW5KRRZXUCvCIEkRwlKIRCHCQ9ROa8PC8Dq7awzcK0+Y4Ei3+PHkWToyQY2aowq/c3HkeFExzUcgav0ZJPqrIehIFVDs25QtgGl3nm+O/3BnggUJmjBBeQ4+6CAKGFBjAYW9uTYBLKvZYhYpNGWlgAJ/UCCJV3+EwJ90EvVlkXXbvYaBCQvK2FuNJnAHYY46PpZgjb0lyN0EHpQlU2IeggTCfZHU0lUk+1Hg0EN8fUTbBNi5diONP/7YowXdhbdjmGK6pGCZCt7YnQdqEgnBC0Yu8Egtg+TVFYqS4CfdXkqlRtYEDLx45pY++kjjja6NiWiiBzUQo4w9LmilkEIOyaGb88lJgQj5wSSCIZKUBqWeljDVIlUIxmjmlo7+iGp3QmKnaKw7UtPdqo42GmRlalbqIX3KdcqVISGAOohDEE3ElGoewEJZZQgWuiqrVv8yaKV3amJggazaiueKjDGe2t231Hr33a4zLaDAnCKcMJQCRZUWQbxSUqeaA2p+VyuqNp75rKtBfvedBRxsS3BjHITrr6SRLgzwpEOWdYAlGTipSLt2chZvf3x5aFEqslWb5aOqrlqZt2d6e+ME1LhScMtcdVvoBDIC7EG5DQPsrJq7QhCnJOtaA1Mt+5V2FFJJKbUAxxaRtSzIXXY5aKqERt0bNS5fvVLUIfeL8LcgO8yhC3KKUEJzL50yrA9QOiTd0XBWlBhttYVbo4UVppdehXdXjXfdfVuAAtaCK4TC3X/buGCZ2H7bKJpCyoTuIIaUcMpQeUEpr3QhnpY0KRD/cNhntVX7jXfp1HBgBTVWWMEBB3ivnjrsFA5OO0EqJGi66rnbTfXMk5rlAggRRKJIIUMNv/ZRD0Hk34qdp8JhzV/yjXcD6bXuOvbZa68966v3VvvgCl6vPQrcY/963mVSO5tZjygQQQiKRMLV5cW2XUv+/k3UueeqAewaCjXgbg3gQAMaYD4DWg8F5kvg+bxHoQaFD2s1O90NUHCDDGYQgxdkIPdOR6GUrelc9VFXibiCIswZTX8SeYRWSHWR1VDFEb4R4AFveMDW5dCArfNg9/JmAgdka4It44C9ALeBJCpxAxl0BROZ2EHzAbFcDnBT8JBDgcmBRREhiI599qIA/xC00IUf4ZiAYPGd11SgAtSoAAmogUMcosAVKEAg+tTHIFtIkIgEo8YLHIABDqBgA05cYhILuYE5MrCO1DABpSwFJ+QMzxAVE8sJGpIB/UVkIi7sXGLqRRU/qXGNFWgACUgQx1RaT0G6ugxJ+EiwCbzAFh4QGCIN6cRcumKXBnQEm2iilfpkYBA+iAS7GpMJo2gMBJzsC1P8BzqqUIUBGIjKetbDHu2ckgQV8A0G1mSWpMGSYLAgxSx5I0hCHhKRu2znAR0xgQ5lJZL5i0AxIyGCyJQgEkixBAhAoBUAcewi0JPAYWQolcAMRjCE0U5lYGGLVCjGBRMZ57Y84AJzUv8GjnNsp0c9+k6IKkYrE9mccuZEvNz4IH8tFKjnOuYUjtTGOtIEjE1rqiGJksIFcAKBAiyqLVsk7XOUsYAcPfqBOpryN/KE0/sUkIEMKKeYIRiPQ8II0I+QCqYXIYsEMjJTGVJFA9LMCGLmQ58QAVVWsFhARv9oJWyeMpXcvABEr5KVkiJHqsXygSSOSR6brOiZn7xIR96DWA04ICOw0MhG4jMfMSKHSWtV1ATcak6yAKY1BPoNLBAzT/rUpxZ8XU4+dYTXMhbWsIh9j2M3YhW8inaylK1sokCQ0TZxiKY2jU1jz5pXn06WrydEVAUuwID3EHS5rW3tRbASyYgcYI9ttkXUIB6RW+jZgiOOXaxGrIIVkKQ1f8OUBP0KllRTsge5Zf0ueJeGgQZUd1vXzS5Bmxvb1PbUp6StCx9ZAGBMzGLABJ7FfLEWVTJ6yH/LJWh44WQJ0lb1wBSeoCE8xc8/TKc4ShHR8M5b4ZQEBAAh+QQJCgCBACwiAAgAAgGrAQAI/wADCRxIsKDBgwgTKlzIsCFBLhAjOpxIsaLFixgzatzIsWNBLmHYsFmUZYtJAChTqkS5hSSbMFw8ypxJs6bNmxrBsCm5MsHKn0CBZlkEE6fRo0iTKg3EBQzPoFCjSkVJMszSq1izahXodMvUr2CjbslidavZs2grgvEatu3XAFLJpp1LF63OKW7z6lXpE6XcuoAD31y7t3BQuCsR90z5V7Djx2rZGp4MVjHQLWUha95MkDDlz1EtH0aZIEtMzqgDewbNei/cAIhNp559dnXr259l096tlI1o3MANZ+FNfLDk4MhTIv79W6Wn4tA54sKbvHri5ip/Y47OvaIO7NYng/+HrRwq+b7Du6tPiEtAePGVy799jXj7+vuBvvQB/14q/+woKfYfAKJZlh5+0TVRxBAD9gdagQQGKGFi2fm0xWkI8uZGFDo46OBrFAZoGXPnPZfhbE0gUcQIfXnI2nIFMkfgciJeRx8AB56o2RdtFLGEi7fROF5oNcpHHkpTYKijYEc8EMWPQLbFX3NU0jjhdTOCSB5sZSwZWIoPFIFAlIVhByKAW6Y5Y4RsZicgbEea6GVaPIZpAJlhDTjlm0e6SWGacMKZQGlzomUGEmFCiadbAgIYoqNnSkjfpGoGCptPORZ6lRcPPHBFh4syKl+IQq4ZYZ9XNmpplpYmMIWmWHH/6imooRI5H1BHbtmmcrlaGuipvhL4KqxJyaoEg7XG91Ojkk44YqS6ahksm3CyOiyxOMn6AB0Nkjllqo/yWiOf5d34a7CWboHtTV4U0GkU7iWLG6DUYtlntfieC6iv167rkRSdzipvniOOFqm4zlK6qsK+Vnuquv529AWiDxw78JVvLWtlrqSaJ23DDrMaaL8RXwRmp9xezKiez97oJr0giwhywySXTBES7joZr8qO4lruqMuyKmm+M/8qc9FwZmpzQ012ajHP4Jo3qpWmItxrlsCim7XIC7Ox9ETabtttXjIGnXHLUe9a9Zq6inwqrzNzPXOXXy/0RcCe7gx1lfXe/2sqtObuO+nRSAtOs5J1G0RxxUM8qCzQaaP55tsu26jv5UQXLvfMNScuUNPvjg0kqkWmyjHWf2du+MKqFx5s53UDHPCnLorOdtmU3k600DA3vLnrhdPteSAnoxykrXqFvDaqDAvtNte/Ay89bGAMHwjoee+tNsYd934utdM6jHT0mFsKe8SyB2xEf0Oe/ajRlJtL/uDT1w8ooYkvnr3jrrUP/9s/k9nmeNc6+xnwUtX7Ghbw9oD1eatvaxtXqcq1Ot8d8ILSOx+sire/0ZSpZ7f6064Ch6+jCbBoQ5sfBkEmvIhhr4HvgVC42sY2SO0rays8oAoLl0B/aYGBV9Bbdf+YlTHCvQx8KIQRCXPIRDhp0EsvpENrbDfC7ZErhTFjmBabyMVA9ZBYP8RbEKUmKhCSDVgUHFqgCMBGAtRvh13MoL+alrMqUHEqlfMZmpqVu0kRYAlDGIIRohCFKhThkIeMAiIQYYQhDEAAcYxk0b5YKC24K2cPaFxwqBRByWktAAQQZBGu8IAOdMAGqEylDXDASlZSgQpHwMIl0qADSDbxd3As3BMRdIRLhm6IQ1IdGgkUylGeUpXIXCUOOuDKV1KBCERIQQqwsINZ2tJ3uZSkpSi5JEs+AJOanBf3fNY2fRXzCqZMpiqZycxmPhOa8JSmPMmQhgGgK27aRNou17P/wIAVYIzJuVcea4iqBAyhCMdspzMXusxWujOe0ZSnRFuwgzFcM5855GaGOFiAKnxonARdzhD8QIQ4uKEJDjlEE+KQAnhCEwsSjalEKwrJbGLUfIXCQs4K4K5wUqZUogPZFDRqkSa4QaZIjekO9uDGm16QqPdBFE/ddYU7fVCPMkQjUAPgNZoc4qhJRWoLLmFPpxpwn9Dx5lTFBkwiwgiNW2ghTfTghhaEVaZLbapZpwfFqfIUoB4Ml9kop9VK0edCSQHrXeXZAovudXpQ5Y4l/VoAMRmmYH4SLEEBgFil0HWxjCXDRR9bNLTyRqeUjUKLzii1wY3rbyxBXFIOwVLQ/7aADN8hLQ9PhDO/ZlKcg90sX4xhFsXeNQ641S3SlNadyfoVsKwNrsbE57DIJkULoJUmGcqqXJplCLV+9egHB1ow0oEvAXI6ix5qu9jkdrdh1uXNN33r05++1pPDDABzzcJemUaUCKJ9r6/2WxznrpVWgfXP+8hFtATIFi21/W9LWwpPMuhVwAHoFwtYsIkOe7jDMAgxDGYxi8eAd6rQDSAer4hEuOErvXVhKRGwMGOXwvMIfUAAhjPsiXJwuMMbDvKHPRxicpBjA+TYBGB669cofIZ5/wvZmQIAMce0wMZEWOgr25CG907BE+ywgwo2EeQyC3nIIoaBkTfA5g2UGP8t8/WrA6NbucCVjmuZcQyFX3kEhrLSDxc265fFvAwzG/rMH07zmtt8gw2YxcA8/S3kMIurJfateQSmix6g6UwcUKGVn6YCIgKdz0GP+dCoHvIm0lzkRW/gBrAmR1ZO/FchslbKy4MfnPL8GC2E2pUObSiDbmpqWZAZ1YdGM6vV7Go23wAFKMAKkyNdBDNBzlkm1Bjc3pZpwKQg2KxkJyuLQOouekLMHkZ2slW9ahEb+chtdjYKOMABVywlzlOtwmqLmDDTYQ2bAeC1Zj4t7nQmdNiR/LIgYHBsdRua3ctmdrxfDet5c8AKjj4KpHk65wT7O1rlUyOcaGOGcONAnTb/IHcks2AHV6Tb4WZmN4hZ7WpY2/wG9LYCJDhwFClQtqcehBCUb0i/zMGYM8tEuSkfkFsunnvML4e5zNut6Hcz+ubPzjkkLAAJo9C6AEqwqvIiSC8c4rPBvEHFydVpyg4YgYtTmIQgyMFwIEt96jN3d7NtDm2LXxwSWzcBTvBda/9I67VT1vbMuv2YOLC97eROQA6nMIcPqKPudnc43knc6nfD29kVhza9/751C5gg2jX5eQGicLA7bwyJN9SdrwSOmi8g85Rt70ARRms/V1VeBZiH+Y9lTmLOe77ZFO/76P9ugeabAAOol8nGV883xF+NuqvjGnTWjsrcm7IATT9g/xYo8QHgGzvdmeew+jdffLp7HsnxdsWzRb98nZf++RjguUx8/vOOm1HkLnZCrmNaguEG3ed934dwZzUHrgB8mId+ZYZ3HlZ8s3B8yOcK8qd89Qd4zocBE+ABM/F1BVBfQYNr2MY6FhQojKcZB4iAHWBHB0R5DbABDoh3wzd1FEhiFvh5bIaBfed3pHd/HviBMtFLP5dbJVhYsSdBwEN7s7FMLmhKrHdW7DCDRvaAEshus7AJOUgOFfh+8ecKP7h8Qeh8JjABH4gBHkF47vIdwZV4qUNAq7I53EEFUWhKYmJAcgAJjUZ3IZaFOJiDOgiGPeiDGrh8gMeBzYcBHugBDv9gAR2hekpga1D2J/JzVtwRB3eoe+WGNNEACo2GZH8IiB+2hYJIgccXhoYIhByQiKVneoz4gQ7AC12nEU2geoA1h2piQyu0gjuyiUqwBJbSiUljB9rQZn5Iih12iqj4hTxYiBgohvQ3eq7YfLDYiLPICxuxcWHCJ5OzO0oEjkiTAHKVdsAojBk0Bw2AAmzmh6OYhcyIioQIjasIhK74is+Hho7ICy+ghhnBf5RVBC7GYN8oh9PjhLSxieA3PXJAAtoQileYZsTHhfHYfqlIj/U4eg1wj9ZoAvn4gR7ACyKpEQDZZDEiLiiYkippKeoBhS44gq7jRp/IAaGIZO4oYlz/OIEVKYjvpgIqoIrRKI1kuJGJ2JEfuY+8AAEQkBEL9HOsZySutZJFBzwteYcLOYBzQG81+W6stpMVeZFtFpSruHxEqYimh3/6GJJJSQoTgBFGSFlSpGtGUz4rRICQgQR3GIyukwBqUA0cgAIQyZVd6ZXNaIFAGY3TyAFlaZawmJbZ+AKkQApuqXpxCUBEd08Y5IubYYdRqJcgw0awMX47B5jxdnxqFmKEaZGe55OHOZaKuZjWeI2OKZKQ6QIgaBHTNlWV6Vqo00c5pJmaQQRRCHbo2DB6FQ8WQG+AuZWex2zM5oWnCJ3OaGQqgAkfEJZiaYj01gDcyZ1FeZZo6QGO//iYpOACLnARuclTu8k7bjOXFRQ86sGZLngFxTkzUPALgmAFfwlrpbmDnqeDXWiBP/mT15mdrtmd3qmIHhmLIOkA2QgBkbkADoCbqrc+WtKe7dlECEkbRzCcKlc0CRAPjrBz+zlx/vmfXmhkFTidPqkC5cdmBZqdGoigZWmGDCqeSPkCEEoKCyCZFaF6BWAEPpEvL3OZK/RgvCGfbTdVUdCJTQUFoFAN+qmcNYmMJ3ql5OCTH2CdP7kBH2CghkijNep8jnCj4vmYEOoCC7AAFgGkb6cwqfOeF4Sku+GSS8pTCghKeqqn8WACgEelVWqiWJqlLeqTXOqlXwqmoiem3v9pjY6AliCZozpangvwCBNKEW7aF4ZDOHG0HgVwp5/KU+G3p0kjDM03pfvJnxO3qvHmk4S6pbB6nYgKpj7IqETpqPg3hGeKppGppo/wCD9aobsoOLLHRJ76fZQVjAhwYW7UVGqAAac6etBmc6xarWzmogTapYiaqAYKbba6kRVgAY7wqGWqq+NJm5DZq5UKAsHaf5KnRQbJReqhBR3wqfXaZM26p6AJG3MADs1HooBapa7QgwTLqof6AQiLsLQqjYwKeBUQruNaro6Zjfy4o2q6rto4EW46PzbFV93Bf/V6rxy3RrDRRvolDCbwr8vXdza3sNGIqNuasNyqqChgq5D/8LDiOq6M6IGwcKYiyQupMKmUWqkKwKYOcYsV+q5x07HSox5EUEo/pwT2tK+kGgBqMAEp+6cr+4PP5rJeS7PfSgIPWwERW6Zo+IGwQLFBa7Fr+gggoADserRu2jz/pk12+RhAunr7CpoXNgdY+68A+5d/+YPQ9rWG6wof8K0NILYPW7axCAuQ66A/mwo7yqNt+7YKMBFI+3N5mqGl1lx5awT5qqcmCwXC8Ldcp7XSOriEiwKHK6M8ULNhy7hkG7GPG7nZmAprq66V6rYKUAsZyxCbS1+YybTTc7eCQQRASp9827wEwJcOgLUpm7qoSoasS7iIubAfELuK250kQLuO/8uzkJu2Iqm7Qnux66oAv+ujwgukQyAA8Bu/JQtK5Wa8/NIdb5laVNtGzUoAc+ABjDi9rmi9BGxxPyiG61izrrCO3eu93wu+tssAE8AA4yu5QCu0Q/urmFsLcdu+P9cBSKAEIjzCReAHh2TChVQFKqzCRtDCLhxIOqADQ6ADS1DDSyAAN8y/VIu8gQGkmUS6/Uu/pusBE4AB05u6rtgA28md27nEr9nA3fvAY1u2jsAAEkzBkTu5ShmZQ9u7b1sLtZC5DTG8m1jGCulXSJDGIRzCJYxIRVBIfYAL3KG8qtekTbW/sDHERXzESJzEGwnFgOy9i/u9U+y4VozFWVy+lP/Ltm3ru78LxnJrr2Y8yd5np7m3SqYEha30BZ46t/2rV2yUAHdgC9G7x7F5j4kYyA1MAtz5wBAcsRdwAYdcwQ4gAYq8xeV5AI0MAhsMxm05xlogBcI8zFj2aeBGyZOMA1LgBvcxfZU1AiXbvPRrtbYgnnvskbEJuKmsymLqyoRcyFQcy7OctrVsy7q7yL2qy17cy76cFajQBKigUqgQzG5Qz/ZMYfDEyQhCx5SVSXwLJzqMAHPAC9YcwHyczah8s67ozQzN0GNbu2UrzuNMzrmru7hMCur8q27LzsBrPVcxvE1mAMs6zSTLBO2QCg5AxEVsxAedzdb40DBdAWIrxTH/Dc7hLMtWPL5pKwG2LAHnfNHqvM7qC8ZEvZQerRT87FdKoAM67LxsBAWfwAspfbYGfZbZHLHNh7M1XdNUfNOxjNOwgMgOoAEawNPnjM4YfQC6rNG8PNREDcZGfdRHAdJTZQQCoGOfzL+gZLq2INUqvdIs7ZGC3dXjWruNS9iI/dWKfciIvNM87dNnvaNqvdYazNFEzb5yjRNJPVU+YrJ5zb/RcAAimdIqvbMBvLOIndqprdiLzdg6DQtkbdZnTbmROdmN7Mhu/dbAmtk4QddgpwMjrcPz26x3QAovIJI4erZo6IGmzYiqndiszdoTrdOxLds/Xdu23buPYAmWTdS7/83bNpGeDbSsnu3ZpDsKpAABo03ayq3czd3c43oBjhDL8z3f0W3FON3Yr13d1m3Rkq3Wt20JlqC+j/zWYGy04E0TJRlpRmAATa3X9MtGo+ACEHDcBI2j1tzeVI0BjM0Aiy3d+d3hrw25GgDbZd3fFo3dAK7dAk7gBv7WcZ3gHuHbVfDgEf7go3AA6f2zDorhf63hZ9vhQu7aI07dZH3kPg3Z153W2a3RAt7dMC7jM5GeT/LgVt5GnOACOz7aF+7jODriEyziRF7k43vkSI7i/s3kK967T+7iL17UUu4R+ctTUeDgNl7ebYQAodCjxm3h6+2IXk7m+k3mI27mj43muv872Yq+pizu5m9O1Jca5xox56uHjlfu1G40Cgug5RXu51LtoKDuoJDrAYRe6iRu5id+6LPt34qe3Wze4rn96LXwy5KOEe2SWktA3jdu5Tc+Co/A553O5Twe6g5Q5MVO5qie7Kq+6rqr4q7+qwI+4I4u67X+j06Z65c+zU7t65ue3p3u6cMO6hRN7MU+1sl+5o/N7Gft7Gvu5LAe69Re7RbxBf38JHj92bt+x20UDZawplru7S8A7j/76eRey6AuAah+6Kqu5MwOAa2+4sPg7rAu6wb+3fLuEPTuWxxy6Vd+42dQCbfg75EZ7ANf8sOu8I/N32ad7up+1g+/5hEf7dL/Du+yjuAXzxB3o/FLwPHafuVv8Akg8AjmycVKGfAvkApAW74mL5Io3/Qtv+ovD+DD8OrvTvOPHuk3rxAZv1ZVINIc//VPDQxB/+v/7u1Ff/RPD7S6m+4M//Q/HfVSL/ET/8gFHu9ZrxBu0M92DfZ6feVMgAxw++vdPvJKWfhuf/iHD/dqPQwRv90yL+1hXPcUXwt3rxBmgG8LMgJ8L9xXvgrqG/SMPvRcbPYQQLmIf/oOr/gLwPjQLvME/rtDLflvbvGVTxC3ztnAvflNHc38iwCjEMagH/qiT/ikf/oN7/Bq/vCMz/qPP/MubvUvjvW1/zk6jwDkrftf3wgyAPwa/y38o0/0hW/4q176pm/6XKz4urz8rf/4rw/70G/g018Q09ZAdo79fA8FyJABwD/2oa/W3///AEEKwkCBAw0KPJBQ4UKGC4Y9fPTI0kSKFBVcVFDrosZaHTN2BNnxUSCSJU2eRJlS5UqWLV2+hBnT5BckBWwWKDIEAQICPX3+BBpUaNBVETJoBJH00QKmCxK6SEhK6lSqVBWSYph1YdOHDytatIRR7MeMH0OC5CVT7Vq2bd26NPPgZoEoOobexYuXj9GOSUFEXNqUaVashQ9g1ZpYIVevEr+GnTh24+SzZ99expxZc8kjcx9EWSIg72jSBBohO+pRacQFgQcrhp2Yaf/XYY4fW5Q8uWxlkBlGbgYeXDjKJjVvPjBioPTyuwiY7BqUIfXFv38BMw2c0GnsrbMP1IZY+3bki2ElezS78WwGB8Pdv8dMs8PNnCOY3xeKgBC0CEaPUk/KkutYE2yw1wxkzCHaxItoPLDOQ483y+CjsEKY4pqrLp7w4/CnRpIYpL/pAHxkNcAILHCY2RYEzysHKypPAfPG8qhGCWshxUIddzyps+OqMGCnDockQABCCgmRL/QUCHCiE59kLbzaIprSyRe/kjHL3DDi6EYev7SwuLmUGEI0Is90phAK+vMPJMlAELAiwAR0rMErsYwMtxl100g93o76DUxBhTMDifn/CnggJyHPJLIRQKAZJEnpUnNTrBdtuxNPGPfsczdPK5OulkFHBc4Lz0A708yeVF21NARW8SFSNpUMiSwZIbs1Uwdz3ZRGG2+sRbocSSX2LeNsQk45vFhlNK8zQqBAVjYnpdTNTm+NkdcrMQILV18/XW9SUYslVy2axhxCWfyYbbYnQiSJVloRgS3L0vLuzBIy8rTkVD2zws0glXIHfglD+nTasN1mP/Qh3iT9y+CPaivbciw8762Yy1olpNYSgj9eyceb6ipSYYX1iwTeSB9m848/gF0yxj3z3HTGPXfj6N9Qgw0VZJ9POhZR0Ni9i2iTg2Li3WijnRXil2Gul1vJ/3DL2F+YpesvrZ99FhPZB6ow+uiSx3aVgGdTjndWaiOGOsKqp/7X2vU6wjqDCEDY2mf5fgxb7L7zMhIQtFdmOWKJa3lawtyurbhLP//kWdy8QTYYWbDFxrynM3ZJOVbCH6b25cRvtHVLioE9am27M4BlcoJN9ezyZv/+e7kzsElZEh8alndalxEfHeaYH//1z7qnbc/1cmE/zojaMweqdtHMdAaISHJ3uHejfg+e9I2F55lno0Rk8wDlyxUZUeTsuy9sVqdfluyg3CckhOslUZkCpuWN2HDguwef8XpTi6axaQHnI9cR5DKX5ECvaKnqCQLkIANDXK9zvPtc0yS2Qf+Q/C6AxqPWrFYWKASOKn2IMgL7fPI8obzvJy5U2CRI8ocK3k93usue2iLwhx0CD2ajexnb+jepAo6whMTy0QK/pq72vdCJgIsfaZggw5JIwhD2u1/nlrayptnNZV/cYQ8TN0aX9U9i5OvP5wZhviOa8AFyeePXWFgaM7FLAO4byvSIxgQuoMSKFrQg/nCYPUnZbVpi5CDWNri6AqZxZWsaVhsFJTI4yo5RRqvj/F5ItLAxwRgqiYQhRJnF3A1CEmpkWSMlZkgRMZJNsvqc/gahNUmCqTMLFNoSNHnHVcGQOfBrYas02cufMEEMLImECERZQxvqLlaETGMji/jKaBL/jgINk0QEajmoJCKrCLoUpsI4Gc7oZXKFYxONMV3yBxG0c5SAzB3+PIdKenLRnvGKFf4iQQE2bvNLsIPjA65gFw7B0JfyKxImVbXQXgqACTE5gCHcKUosBlKQu7smButpzS0OYnf6lITA/PklKSBKfW9sYIeex1BeAhOPQnmoWiJxAncq853wvKgPdBcpDOpPf7vDpiD1mTISjlRHYnqj+oA0zCcSs4W8TGgdzXlOp5YMqkCJ6VosIYITKEKZNr0iMy0qiXjeUKeCJCUgJVFUo4bJOAEtAkFHw1B0RpVseqTq/K5qVWHyEgpvscQKSnACwrYTrDeFZyATu9hIsLWt/xaqSUAFKle6KpSuUV0oMKt6UKpOLwuYiUAMRFuCwRLWqxNdZmoruMxQWjC1IfDYY22pvuZtiLMrvKMemQXVqTaVr1A0QDQ0U4JMiFYTos0EaU1rWOZ+VbXMhVZsZUvS46jvmwnb61Prete+cpecCY1eQ+/oic3UgrCkjYEmghCE48ZAsMo1bVcVQVNFeJWmkVDAdEcVNEQNlI7d3e4mc+tCvOZRfnek4mbcCYQTEHcF6V3vDzQx4UxUuLTyDUEtDqhfE5r0pEsNJkKvOmDc7nWqvMXtOd83ReEAEghAUMQKKpyJCav3B0H4gQg4/DEteC2O/o2iE9+nW6e2dLdD3v9tTwzAx+HIqhBJCAGMSyDYCk94vSXY8ceQEFD1GSFhT6xseK1qZDIPmMR5zWxPsiqcjrhMBjIIQZxh3GDixuAH2sxyuUoaR+uCE6F5BW9nwdtSdMLvzHwlcW4JsObgwOIvE6nEH2RAgULEOQRcPcGDpZtnYm05qXE0ApoFTEzLKtrIhc4soQv91/cgxiGWeIWkJ02BOLezwXjmNKmw8Glv+rmzUv2uqQ2tWzMPWtVlJoABPvseDBQkIQ+JtKT1F2dDzPcEuSZVcSSL0u82NLy8LbZdUYzXMgs7oax+j0Eg8OxhWKISsR4EBSRB7fpSANuD2nUcf0zZTZIa0QUGdnb/wX1qRbdKAOh2jwsg4OzvQDvW0sZfCCSqCFzf+6hv1bfzwplmQ/924B8/tLmJfcdluwcDCxdIKg6w7u9M5BUPnzUFIiFxEVTc4hTCgkn1DeQAj3rM3ha2mRM99GKLBuHCgYVAXqBudtvm5W6Ot8wlLombVwipOv/MOPVKaK6P3NSYFXq5CXD0Rqs7FQNhCEQs8vD+yPt+EKj6e3LuYfUNwcCjDrl4hw72sJdZ2czmReBTcXbCqxwxCxFPZIAXAZ4OYtNx3wx/+8vvqvLdrinW+5iLTvQ7kl0zExgILwafCgeMfvRSyYraJ9JmHjJ+EH+gJeQx02MuC83gfRN7XYPe/3eh653RmsFAKgTPCwcI3vTqNkja7aT41kfKsbJfy9yRhSgy9Vu8mBV373m//b7//i2QwEDgie+A4pNf9MIXvQRGP5D1p71KqwcJ4zMAd+i7RfIC9bVLMY99Y/N99//XI+9biwawgAkwPwfwAARMQPIjPwkoPgkwPvU7PrRLvQXAjfiLgEdonfqTiZKaPpOKgiPrKwAMOr3jvL4rEnViC0iwABPwAA+YgBeUwRhMwBp0AFjAQQZ0QAngQQk0vbODgMHbiog4gMgAgX95hOThQJc4ITiyu9sLN6/zP//jvkQrkmOKCVcgQBNoQRMwAQxoQQzwwgkgwzKcAFggQxzMwf8bvMEd7EEfHDyW24oDwI4GSQp/6aclVAnJKwCeEzCX0r6Ro8IqHLAEawkU4AALUMRFXEQu9EILEMNINAFHYAAGOMNKxEEGUEMGdAA3VD8e/MGziwrtaIoSebQjBIEFiCQ9NIkem4uRSTOwg0IqzD5CDDvhagkOgIRdZMFdVERfZEELCEZFnERHMEZHwIBjxIBKZEZY0EQ1hAUe1IA3hMOzQ4jFqMOI8AvAiD1WlD7P0LgDK7hBBDpb3D7PKwkUgAQOsAJd1EVe5EVhjMdfVMQKOMZ7NMYLYMZmhEYc1IB/7MFUqEaUQwysKMXWuA6ncARWJAk+fAC7OzYptDxa3Lz/7VsylUCBBthFDuAARITHdWwADmiAkdTIXSRAjbSAClBJR7BHfKTEC9DHZ+zHHATITwxFgqAKqCiQ1mgKJeRAV3zFPtSBU6tFqSo3EjRHA8DCknAFROTIp3xKSAhJkuRIpxRJkhzJCpDKBljJlnRJR4hJmYTGG4SFmgTF9SPIpzgAFxCME2EK+uNADwzKECyx6yMzYzuzQCREXAyEDdiAquxIwORIrAzJp0QBpyRMkiSBCiCBxVTJlvTKCwBLBoBJNRRLB5jGHuSFakwFq1jLnUTIpSCFhay/b5wLSxLHiDTH1ey8cuhLjryBw7yB2DxMp8xIrKzK2kTMxGwAEshK/8f8SrCESZjUxOLcRB2EwIFEPWwskIRcgAmoP4d0HhIcRNY8SgFYMii4A0pYx8P0SxTYgKasTVcAzAbQwpEcz468Td5UzMVczGP0ynskzph0xk2EBfNLzjiUirRsztbYRqaATtkLSmQpk+vcveqsSN5jgu0EBR7wztncgBsIT1eg0PFcT5LMSETUzQtNzMZkTA99zOAczn18RjbsRB48vzhEOTqkw9A0RRNZAAyAPKB8RSUYyhMEOescADNbsmhQA+5Egdj0yyGl0CKt0MNkzwbIUA4lzMbESt9sTMcM0a8c0WYs0QZM0YMgBafIRr9gElRMigUgzZuTy1f0L2IzQf8EHbkB2FGhW1Du5AAJHdI59UsjpdAkxdM87U3F7E3gXEn5zMewxMRNhEDRWziCLEVtpI4twZuqM01v2lG8tE69HLAl284KkFM6rVM7vdMmjVLfbNIn/dA+/c1P/dBPZck/PUaYFM6wvM/7DEggPIwW1cYjJJ6zaFSLO6GbADHeU9PVZAJRIAEO0FQiNdL2jE+wvMfHdM/HdNZn/VT3lFJnfU9VxUfK5EcGzNKpoFUvNQtxiZxa6EZO48MCABuCM9Aq9D8DgAJKEAS/JIdi7dTeXFVBzUTKZFURlczgVElpfUyubFZrxccqZQDyu8/zIwjtUFQ/gZjUoZb8sjhcekX/OLDCBP3VvmtXK4DXDYjXCdVCEshHsSxLCfjHaSxZDbBMZ9zHfmTGfXVJxuzXZ7XHKZVPEr3P4ttMazRIRe2SYGlYagmWWhApbBtQFKrIi1VX7IwHYiWHpp1QeqXEkeXMUBy9N/xHmjzZq81El4VPZk1VZrXWyLRXLNXPnZWIbyUi1QmVo7i3Jijah7xOy5vUAWgEUJDQeNXCCriAaIxD7lgI9qNaqu3Bqy1OVt3Xme3XaRXYeh3UBlRRsw2L3lhbtXWlceUwGvWMMkFQpOW9diDW8GwAR5AAUmi3GXm5lyuPV6CIR2gR7ZANOhwGhahara3EfEVcmAXbxa1SNcxP/wr0z4tQHfHxDxEKkVXMsjLNXCLjXFuEAmGIUxSoAAl4BGnzqaWRpQiQAZfZod9B3V25CJcpj9g9gMEjWWisxHzER5l9T5aUzPZd2U48PVotkY9wWOJ9mKiDl3HhNOS9CRtVseWtQgNoBAeAhIzUAEsIJUUYrNO6IrSBF3iJFxkIERlgPB6iYAlmvOq93j9QANEkX7IczmVlVscEzoGlT8w8S5RDyMhdG0fyqOzxgVCqoAzANimQ2P4dShPsuzZlzVGwBQvozQMOgRXoASGogR8QLcGiqbCqKEHSYLcjq5lbpnZqrVOKgA4eXwnAQfgk4T3tzVOFWfmkT1iVwIVLCP+e9VlGMiW10icRGCxDoIA/CNA8e1Sb8F+k5D41HYUXmABIIIELSAUFiAQiroEcmIEasLMgcC/5cieJCyUsurSvmq8KE63RIixDgJc/sITxhQXJZEwv7tA+nVYx1sQTVT8zpsP5pRsiYrxkoil3SqYScC8gGAQm8ckd21U7vtEE3T4eFgA27btGOAAHcITFZIBUWIA/GOIemIEnIIl4ozFFjgELG6wSwDTSkrEYUORMEIE4poAVOK4VUARM1jAI4AVYYEk9HckoxV1SJuNTRowGyYgWHgQR+IEbc69qPi5FCAFNjgjLna5cLgAbTVdbbFNfvqMROINKeAF0BllYQOb/P5AERfiBHMAylBiEKyItWR6tEogze1OJVzgua6YABRhfB2AAlgRVdWZnllzVEvVBlkPII1xlrAkBIXiCHrixGksuRYhjS3CKRxjaLBNogva6Xt7h3PLlLkAGF+AFBrDHC9CAVBiGWqAAReiBHBgOkY6BE5CEWjjplFZJdSZVD33pHExhyKXf4zGEKksvCisBfpaBV4jd1hhqXC5ao55U7tvRNjWAVXgECOhksIRoOvyDQRaCiw6OSOjqrxZqB5iAdGZpdhbbQT1LVzvbeT4KNoGAQVBgGauwFegqaNFkLn2EF8i1or7RcuTr1WyEDFiAVOhkfZzqA1AAWosBZx6O/66OBN8QbDAcSZGszTwFUfTFxGnUT4VVZVYehEBQgPrKtCmLayAIgey1BBVZABCAS6LO612e26T+5TtiV2AAAVLQYk2cRgiY3pn6AUUYjvnqbUsgBQdIxuBWUiQ9zw4t7pAt5fUzyNaI3MjpjwM6gPna6K6ibgqYawHxT+PlMNU+6r0eMB42gC5YhVaIbZQdWWRWgAgwhBXQ7eCIAEWIhAyEAMgG4pCs0KZUUh4IVbMO1Ge8bLWmm+EtiWpW4PoCAjWRASt5BAW45Qfv7gjnPYTeYV9uBBkAgfFF2WlMCEs4bEUIAvcOjkfo5loIbF6IbKk8TFf4gBbnTVNtSeJE6//kPgA77I3+kC7S0vEXC4EkWHDWFRAFmGPuHlC9lnCkzi0Lx3LzRln1+w6rXubhEIFaXgBzTkYuV08m7dA/JXNYTe6lQGNDGtoGQ/AXK4RCmOtKoBMQ0N88g3BzNPLWDu8RSHIFiG2SnWoIWIBXkIGJ1oThKPFUfAEYTPH79nIlTdISNsZm7MTz++/51ez+MAlMU4QXAwJsUHDVjZOLwDbmeUW4JXUzO+iDDm+lDm9g7gRWeIQslkDb/gMKEIEVoLrgoIA+Dzww3EoUqNAPYHTKHvMTjmnlZuFJMQlJEG1+pu4k0HRmlwgsr+G3LVAJ9+W+5j0BloEODkKBVLlHeAX/CjCEE8gE4TB0c/YAMEzxLmd39nRSa9VHtE5RzL5Dn4XYGcoEBI+yJFBwTVY8B+cwGx7QhzSAPBc6g7/2ax+AbV9y8j27YXiFeGvrct+MCJDvwJsALgzuLp9X/bZWZtRWQ0U9/0wKniGhwDp2S8v0TReQYAHo6eJfAsV2Iq/5CUdom/9lhMdi0yvCcDcEWQ6OPzh0Xrh4LpRK9fwAB0XPMKfZZbzSx23Rkbcb4z35q4eWlaeIjrg3mA9KuC37Oxp1peZhgwdmx/dlA8h5VkD1hW/4n48ERYiBEAAODXsByJ4ADNhKkvTyLw/zZr1HDFjGNQT2YJ96AjJe0hIBIOB3/zVxmWb/9Dz7ekQZ+LB7/F/u6+EPOwNA+FrY5MGjgXWDcnEvgVjXDAgAARcY/dL/RftGTw4F1YC91hIVPBWe6YyIgNqf7jfXHxng9MjN1f29YbD/1bKX/8hn0/rf81FI+G5n/iJ8+BA4AekHiEACBxIsaJDgAhCkeDmYYMKChQYSOTRAgaIBCYkaJZLoWOGjo5AYMDBgAOskLF6pUpEidWABTBAKamVYUFDEihOKQiQpJONPJUuWaPI6aPQo0qRKlzINJKUA1KhQHwwRYPUq1qxarQ642nVAV64Cwo4NO2BVLRAHVqY6MEzBn0iKSlBomvTRghcOPIyEuPEvYI4eQf+GLGnyJC+VqSBAIAXzkcxatRQUpJBzZyEKMmQEHZrBLujQou1+kWoaztatZFN7/VqW7OpGp2o9WrvywKM/FAyVyDTaoIK8ezE8hBT4uGASFRwtL8xgwgSUiVO9aAlzAeSZlgr+yVQCSAjNP18Jpfn7PPrRTUxHfYCadWuwq8FidU2//lewUCpNrn37rQxyxSBJeqko4MILHkBXHHKBeaRcSBGSBB0sDjigWGMQuPBYZLUU9EgMKyiShHivkDfUI+mpuGJS67EHFRwIqJaaWa15hd+NY40FRSDaLcDWAXBJwlsM6fHyCAS8KDgBBo4YZ1yDGGU0WIQiPYfShSsx5tL/S488MpOHBFniHXg+yWCiJTM5wCKbbQrkInvuwXefWK+JZRZ999lXFo+p9GfbAUPJEIIiA6JnCZJKMslglMkp91FzElJY4XSLkeLChl6CUEsEBmUiong/BUXTBG6aqiKc7MFhAHxz2vkanq7BymOPky0AwQG5whWJCCUUeV4tCCrapCMWQBllRxhBWmVh0Z1k4XSNuZRpZKkUFKIiFGgGVCVgnvrtealKJWerWtFZX3zy5ZknrbVakmtbw7wiSQi+/nHegRDstaixjUpJJbOOkFTSs5VueUCmX9ZyQEGf7rTtH+TRBi7FoYkrlRGroduqxjrKl6O6A7wxkJ+0HYDr/zCWDBLCCTHUNVoqCunFF3FOVnDsRhlJqSxhzA6MUoVsbenYY94SFEMmD4+XZi2kVPw0UxdHVUWOOmYlq8cbc6WujTsSJJklC6wVqG44/SoaogsN95AFN+P8V0eD9czsc4ellNjQG2KXXZgDrZB0eH8AxXRRUBuO1ItQUV0ua7LmF+vj8jFBkJ8K1JYrgIRmQiDajyzkgYImmFAsJBXszBHqcS9b5QUDm2RSllpKy2G1BP1dQnhnBjXT4b0blXgBi5vb8dY10vnxuiGP0EVB2l1ONgVmj0ZbkktGaOyU2cc95dx0E4ylYlpe+hjfTvu9wgqBv7J73767HwjwwnP8Mf9+kIccOViTUy7Z88NUsvIJNBGC0DigFnlhCF9GB5HS/Wt7ynnU6lhnmO9RSnaX0ht2ImM7bG1rVCB4HwjjR7zhFa8sVeMabMBigAHo72v9EVvK4lKoIITGQLcaFrHa9pG4/QtSPoxUhC4wwWddKFotIRqHzHO+FYhAM+sbCsNA6L740QhWGstT8VBov7EwryAT0M4wMPeK3azgB6GxVfUU1CQdPsqBEIyg94ZIKQy1BFPkq51A/iaiEERMYoWTYu+ouDXGgcxxejreAFbYwv0pwBLDeGQlBhXASIBGAcFJUkOYVKwf7pA5FXhjwEJyASFScI7iu9RL9tahgZxgBSX/GNGZJAbIKSZOflerGrroB6uuqcsAXQROLYTyiBhSQBGZMKNdBgGCG2YyQpzkZCgvIMpRyrFCsctbKjOoQYEYU0RJiKUlZ+k7JCQuCsRL4XywiLzkvQosIxCAUSonFKHoJgQrCIIhknlJhmjSmTuEJnOYJc2BVhNaBqvjdbzENwjkEX07Gc/ExHk4cr6oCCNM1/3aqSePIa8sR5FMIy1RiVcMShGa6EFTHqHMGy5pAlValg9D6YhREtQwQIOFBCplqfGRDzKb2k4geuPKEJxJcOaTKNQoyh6L1slqVxzkIU14v6kO4CglU4CJ/iCDYmZCCEqBxQL+EIIIBEdtSyIW/0iWk9aAinKaNCXlYSzkgJzSEaG0A4FMKBNU9J2AqIL7wx+RWjEkdKCirCIk/Q6pRURmDSmTgYtWS5qJHuTTKBhYjEpDMIiyMgQW0JFpNINI0yESTK4SyOkpXZBNn+J1JtZC31B/IjjBGk6p42KqavJTP/txzU7rrOpRLFkLrQ6CAiEAQgk08QSCNMACE/AAL17QFgXIZRAGXAg/mUQs0EqzrW8l5U0rdNrwDS1Xd/zSTGyCvk8BYTMR6BRtn2ZbqZhzPldDZxZtpNiMIqVktdjqcRWxghhQ1hFMei7ooAuBBdRCBJujjQsw6VkGkESgAv3uaEtpzSIKrSXmfUxCWv8rGQf0JhOZAIJmBgHU+FJsvlGx6LlM+Crf9laqWbMiPJEyE8EZF7kOXQAGIAERE4wEA9BdwCBi8INIZAAELsDuhA0zUJrOFMNCpGY1rYnaDns4oZoCUwRScYJMxOA72qKAtVjc4sQVYQkzshpHj5cujKprCcC1qmT+sLIQ8PkPDngIByAhZNER2QOkoMATaqCIzXpuJQ6ABcEmaOW3TvB7dpvraSXAlp3yVJV5pUktxpyJEwBBEqZWc8WOkDgl6CC3G73vuqxIVauJISmWxGpQ1jIBYwmaA4EWtAVMMAEI+KAGM9hcBN5FiiRJ4NGQLglcoV1pmx7m0hqYa/hSi0H/bYKZAr0JEXjGimqKqfpFrO4aVNH5OBzjCccjqDVSePGuVPBiIRgwlq/zHegFmsABEaiBEzRhCOvWhhQrOa2zUULt10Xabjc1LS80zZYjbpvbCshABCShiDF/ZyfjJveqddCxkGWR5Lrl7ToNAG+kLEBJDWEbJPKNAor8WsgYIMUJZvAE3A3iD8E5gMFTkWkJaKDoJ3G4w8N7bUxrWuKLkRbCvAwZyWRgEJGQRC2gwTJFRPHjpyo3e1h92EHKGL+zJvkuy7Lyo3jAQvfmdcx9bZGZU0TQQvbAIySxRwpEIJhhPBlbTlt0o2vgJIU3/OGx5AANZHrTQ0NlTz8dgUEM/4msCrCu18EFdtOc21w3St7Zfxu5sahcKY5IUF/wLfe561vfkDDBAXjzsIgJ5e9t2XQqGF/4we8eaBYq+tAdf8RsqhJMVudNXyXxhxRl/ushb9xUZRznkuOPPms/ipKIs8DVz90iHOi+KyzSABMsYCiUp8AgdOfIv0OABkLXNO8HD4vdM37oTn+6S1xynRBHJgIU4BWZvdJYLYAjNJ+bbJ5UsNoVrVti5RdVPaAAlJ5SoJ729dr3uQIGdt/cYWD4eV9zOcABbJV40N4wMEKuQADuEZ3uAd9pvd/94Z+HpVJ2CFfG8cYPCEEQpI8CLIQFGCCbeEHiUMUtddR+yZoRSv+VukzCUvBTBVrB91kEB6IAB04hFWYgCkDCBBzAHyQBIPhEJQRFCZ6M+wWe4Nlf4+Ee1JkXa82E/0VCAAnBDPSAIjQN6ASWD6LHU7yIEKIbVMka2sWabr2GAajBUugFv/Da93FAFVrhIk7hzEGCBNwCvTgRGJog4KVg8J3hKekf7cxE1Q3JMc3ADKxABLjAgfECQ91hekjBA+hhVezW9G1RRlVfyHiCUlhAdr0dIl7gFEoEBrhUAzxhI4ZfA0zAAgzKN+nOI53gGG6aJgpfDN4RGxpXAAGcJvwBBNBM20EALKgiHgbhECxgu9kY6MWKjiwBOqKjATBBFzCBHNziXpz/lfZFRDBSIQowwBgtTCrAgiNUhBQu4kWYAA2cwpn9hFBYIrw44wvCINDhRvFxCgAKQQ5kQgRAgHY9V73ZhDf+Biu6Yp3pQBeEpEimQSKcgUme5BkkAho4w0qypDPgAieEQkzGJB/8xgRYSIKBzkiQTjAqIgcygCEIgRDEgCJIggJYpHE04sw1lwcgWe4MzjLiCu5NpbR0WUxMXdXZYA2QIik4xC+CzgvIhAds5G80gVk2wSGk5SF4nQkwhFzFI79AyT+6QgPQQCT0gETmQA+cAAU8ggP04xR+AA9chEZgYQjmzhOx31QKTVV+2JdBpAgEgRCcQC3wwqIg2JEoAAgw/x9ZdqZdWMALJIZo4qR2+UUw/qOvOZcllMAMOEEOxEAIHCU/RgkkYMABFOQfOFKuNCNVHpH+KdSm1MLKZMITKIICpEKTiA5GMtgCYEqpeCZ0LsWTMUZoiuZZOQLM+RoHBtoEmEIQOIETzMAPGMIfHIAEMIDOHMfr8YIMSAIF5KbtLSanccnepEnZ/EAMDIJFisRzOQApTIaG5EV0DihSOMACtAR10htpQgd0KEg/+qQrBBovREAPgKfO8aUl7KMjpCdg1OahvWclXI58+qZjTl0EREJXKYIl8GNI9Od/licE4IWSECiNGgRePNmyVadbPksqwEQqeEA/zuX4QUAk5P+AhQoBXVgCBGjAhgZG6fTbVsEn0KFheb0EbjwC0wyCIfxADRgCKQTUV/ICCJRndVgOKtYomgpEzBzoskGAdCXGXlTII0RCJBiQZZrOdhbjArCmhT4Bhh4ALFyAGxGGvw3CK1wOCjJmY0pjLVDACRhbCDhAc2BASjxCBjwCSzyCnbpAmqYpdjQngkoXvfHCSTBCCQjBkh2lAwRZA3BgAzhCKgzCD7TmDOTADyzau2iANMERBrCnDOgm4KFghgxfl2RHBkhCCeTAGmQCBEiTSaTCI/QdKbzAAmDcQizAc3YqjW4mqLapqDLEMIRAhTpBCUTAj/CjzlxEBcDCAUTCE4T/5wzUwK0aKiloAANUyS/KKWf8nUugYJsOH4fsWCSswAysgROEwD7ywgE06iCsBSmAgPIliedoa43GDF4cEWNkbCqEkaw6wRoIQSTs4HlKk86QAKyagiLAoSjWQBCIgIrl3rPBTr1FwCv83ck8XgzKIBsiaw2swRrMAHmuTBPlBSk8wm5YwgvE6AtgAMXSqGbCBIlCLT+mwh8Q7M+SIqZKAKQ1qckyAARUbQ6IYrxmQiT8QRi934VAgCWcic0CHa6QqGMOxYme6gzEgsH2QBCcwB8IywJEwAlEwgHU2yO8QLY2bXRq5sXqX5p8qZAZoyT8gME+QZ3eCtHd67KAYARk/0IOhK1enoDyAetLRADb5kqu/CvcXikbRkIJ9EBr7oMTbM4C7IUDQAAIGILe6osLPEJiGC6B8kJagCpuCOcjeEDcOYIDKMAJKOsMuIwCDAMK2mt3OQIDSMCcasLmzgAOroAhoN8gDILoSinpAt3pdkmWumEQKOsa5EAhkAIsFBopRMAKRILu8kL57S7vDqiBLNOyLYCjUgAEBNlSOgIERMAPgGcNnMBmwUvhQdsFwAIpUJcm1EAOCMET9MDtoBgJhu/JnC75zITVncAPGOka1ABghQR0PYJOYOOFLNOF3C+BGsgjRFgIKlktLG3MPSIsWIIiGKkT9IBmKQDgJd5JSP/Af4aAcj2BJpQZeBgk6GqwBtfnxX3w+XrsDETCX/aqC2RACTSskvACEEOXCxOoB+jvxqpCCZSAAlimBSjiRcBqLWhueA5Ibk4p0T1bhTywuGrCHhUC7Q2T2Dgx6faU3H5wBNNqDKyoA7gAdYWAJZCqf6rqC4Rx7ypE7kmAJRDKUQKpRNBlBTAAKQyCJrTmARPcJS6w9Ppn1RKl+tTeMMCEE0udZ0yeXCiXBNdqCYRNLUiCCJSnBHgAtKbx7EryCyMJLFBquIpA09zpRlSAgRbCrIrnwAWTbRQeNcGCgZwAz0VMIz3SI4nN/nkZ02Cc1TnYDRpbvGqvCGTLMOxjKij/MqbyAqcK84A6xj4as8aZayo4wL1qhMkaqCSw7muWbfOuhdYCje9+h08ITu0hSivv3zAoFNPQhCzzxkkJAcCNcAyIgAyss6aRgiWU52LEszxHp2NY5vQOQzH5ABDn8z5rhCOw6+PmwFZ+rm24oATQQCGg2HiEFKIIEzdDdJqwYfdGgu1mwkkZ6UTykfPehiVkQIb26JqM9IAuGKni1AEMQgmQZ6PZa5NihCPQLwV0VQ+4rOWU7rItRi2ERwQIzivw9DwNE5bOk2RwyuT9nyHMBYHV6uaYraWQDRfHqFTTKDyTKgPMrioAQfxeV+4xwK4ux/QeQASUwBOQrc8x9GNE/0B49Jw2u7UwzROYSPTkUZ4h9EoMwKEmUEAlnO1LfDQFZCj9RnVgD6jCErYGpMIlj1qyHSjMMjZ/giAFKFkJRMJaP1YuB85fPZYlzZNQ3FqeYVxo02k6x4AEM3L4fsmx/oHBPWxs0ygs7CBLW/MlDxh5KpvQHR5vW/MjhEANCEEmiEAkoJ8kXB3fydZct3Vbz8RnN7f/DYIP0MtdZ0IN9EB5ku5bnKgMBG6P2uF2dyYsZICd8ugw/EEAIXAj/fHBLV1KkAI09ADejtrDoJ8MrPUrCM5c5/dwCc571XV/0+log3APVALmmN/2Bm69fdCCEyioUe7gQUAlhMAxiQBZCf+F2ASd0K0EKVRtToCHe6Lfe8rWH5z4cEW5ZKR4Xce3IYSAIdDpIIiAELS23PrATnB0jCr4jQeCFkgBEeCAmheWEhQBHBjBEOgAOnYFOzIBFLzB9RkO1dGGwQ0eDQyDDJRAELTsk9feH2PsARAKeJxZcb3XX631X6F4intvcfkAdIuACIwVoiB5iK/MD2RChkrAgnFmmQfCF6z5bRmBDowAqy+WO7G6ALyBMRzOrWVABqy0CkrAAYzRCuBtNCe3H8OEJUQCeMg3iPccpD86ilN6cVFAfPPKXPTVK4SvhGe6IogAfjpskIxlmZ96BxRWexQBnC8Bq/yWHw7ACBjAOxH/4tPklSdekgu2xSv4eA8InHUht3DR6ZJriwx0b4ivNZWHdnGZWiSEgAhgM5n96ZbchiV9CZcnwUM3TbfjgA2EnRG8kwCMQFTplxZh/MhQzJfg1aY4uH/gnhYCgSYMpQhIAqRLhtUxer+nn8ALfPc6O50SNcIHwQ9ogiJwxrsk6kqEzwFkAIcrn0Zutxa4WAE8QBQYAatgfGIBYm+pC8bb4rccwGbyTd/9nMk/QqA/wWVk+b4X1x+Irr93L9pTQH9buSG0+DE9AQWf2HvqptDNlVwlhmMYQg6EwNHH9hcgQSs+gOAvvbjDRjvtkqtrERT0wqmIKXDuWN+BLq64xR8c/7xxhcB7812kb1XMN7u+Fzym53wPrHcPkAlRHSpBO1uDXsgLuECDlTngL73gz34UhGOc/WFGcRT1dcU7uonjg1hweq/f/XGurK0iAEWkz/Vw7XfNP/top3PLBMHok74meMfsvctaPFpJUOpJQJdjwFdsa0EbzD75P0AVuFnJIeHuP2BGsTubTAC37h89de+Th1Rc5/IjxXUjCddwNX/BjzZAlCgRI8iTHDUOCumhKdMKRUAo/LF04IAGWLAuMMDgCMOECQ54vXChAEMgkydRplS5kmVLly9hxkT5BckDmzdtwhkxQIAAnj8HBA3ak6hQoEB9GlU6AopMp45ALJDqwv/FgQWPLCn4Q2HQnz+1aimoFeHPgVQUr161ZAlsBEmSIkUScSLTDyEzcuBNuFDTihMiQgx6NczsxQsXHCXmOMGDA5EgYDmVPJly5ZZaauK0qcTIiKKfhSbl2XOoaKWnTze1zDIqVVKv0S5gO0jSoK5ea6XSrZuUVUtY2bqVq6hEjxlOkM9QXkPIk4UNT4SIWMmsBIyIFSf2CJIUiFSrwYcXf5JmAc0POA8wgHS0UdLtS8NHPX+A6vGBQDx6vZ8UhN4Uh3lEK7IK00ADCXSDAC0Bx5LEEBFWEAI5J5TL4aAaauhhoRVKAEI6iQpj4LDsFvuIF1IWcOG+FVl8CY/Mzqv/wj2i3vPpPflMO+q0HIOKZkWpXoPAvxeEhCCVIneTwKKLNHAAwSNRfETAPyQRoYQnJqSwwr006esEQ2p75ZEDlBQRuwoU244XCBYAocU34TQJCfPOK0KH0Wik8Scbbxxqxz39pG+S+1B0oT8IXthN0VSUvOgiBhyV4EnYsKplEBEyOS7LCjFUiKFMopNEhsEgKHNER9BMDANYPFizzThhvQ+L82wqYoid8AQNqaSKCq09G92b0Sgm7pvgEUMRTYUXZZd10gEHHIUFUkgvAok332qhwJBgNE2O0+aeK+Gh6Q4gJhVpsSNxVZDYVCDWd1czg1b0jEDgM17zBLRGHenr/zeoLsaD5FhSEuXFYJCehSXhR6VlgFonE8R2EEM02ZRCC3MQwtNMxA1B1FcOoMFAM0lcDJY1XQDBAnhZdurFeavwbN9cA9Uz0NBMw/dPoQwYVLxjETX4YGijddThaR9e1j9SHrE0hBiU8xavGTB84geGHPpQTLM0IFldxkLqzoOWyX4JCzo1u+LOPEnLOVdg5VOKV2Hn/olY8VIMWuhnF472aIcdhdi/q8YyBOrktMSr6iAY6piCUSdKxSIRSdRogpP9867szVXKY94HjIjv3rb5DFbufuvuUyifwcv7hb37LvpvwC9CcPCmI3hQk6iV04s5DTWJQVxDQoCc60fT5f9o1VZfQPEAzqGXc1472b6x7tL4hFv1+XgcVjxSDH1daIVlR/rowG2P0lLiAznOfcVreMLq4B0yJJKIImcU3ZIh5U7K6DnnuXkZoXrYu9musGc9+pTugEFhnWV44QIhHYwXRPPb7GgHC0kdSWLsK8H7lsOc+cXAL0AIkyUIw6iuJU9VJkKRmwBYtlnRSm35iluv7sWe7jHQV74Szd1WMwEJiq+CFjQaBmm3wd4IKAPa+oNJeqcXjSnkajE4wUNE9YdKpNBU6uoIdxbgrhi2TIC0ilkB23aUudkMX6JZo7+U8kDKOGIB/SniszxwRNr9rVqTuooC3CKCCJhkBVHMWPz/FhIDjilCBJJ43CvyNznKqaojmHPBI8bYshmeR21vq14a4Wa6A3aPe6cBomXqCIG9sap8fKTWgXhDuAjIRYyByAv85He1vgjEQ48cxjB0Yx2vOYIBHGEe0xyRSXjBSDNRwJMBSZfAXvmpTzmMmwF1FJ46is8BeSzao2aHPg5WahCROMECTvJBxSmELw0pwQl6KQMQVQddp1LVyU70iLEpE1Z5QJtmCJg9gdpwZqLsYSkN+hM5TiaVQ/Om3xp2PlgY6FpY2cqDUqKXg2ioihz6i3S6gsIDQEBkDUseBhqTz+/wM04tsMk/0aODTw6UoHLjUY6qyR4dCcA+lXkNN7up/0ckOgqWFJmSgxSRkkzthXFYE1cvuwLJYdBAciYl0UVchU6WwmlWBYCp2gww00/SbU/7uqlN0/hMAZySMicSX2NYybChTtSPTaONCCKhkuV4KgaKfKciDNFLr4iUBpKqZ3Yu5ypMbvVNc3qAV81jnijM1JPTxFmN0nq6zILmRgYAjwMkeDAPPJRaGBSngmRjKblQQCV5yVgi/fJXwERiEPJcC0UkZxF7ElNhEVwsY1eEB8gO16tGCCtlowmstOIQjpqNTxxXg4HQFhGiSAQcLBXEoHKe4IkpOYGF4vepd14xBCGIhKiMV53JndSFMATuffxJXK+CTqw2k6aecGjZy/9SU7+h8ZFlJlDHocnOpHw0EIKWOBYfhCCpKykkc4JAQnExsrzSkcGoqGMWFUpLXa1i2gTee58WyNerStDBcfGbYjSy7ZmosazOfiWUnlJmAarkWytdWTsEE66chjhBS/CyMYc8xEPmfSQKU1jV3faPTQ4I8XjORuIajpXFv8KsfRvoLzcqZcaTCV8FHwrOcFLLj7ORSwha8t0MBe+vxDNybbU4keo0qpiK+aJIIPBk8WChJn1+aRFkVt/R6bd0OTVdQeGTFICtZogHa+Vh+KhBDsomA+UUQS1XYiEhXI1DRC4vBbgyWMKo10zpQumJtKrn1RwBCUjAgatbjYQiVJb/oDTN4UD1BU21ym09bJ3Ma1Z5waMdJiNMkkB2FUAbjLrkBFSDLWCLDOqISESkuhlZne/pABSpGjxYaAMVYo2ENiABEYEeNOnym72ytrHFONKsaBYNQRfAzpt/ywixX8nB4ESCfS9ZnISBUGRHPlIBIiVpo+zZEQ+8INXcpoy369CGOkxc4n0QNIuvzEa3PTeaPbyeryXjAYLdsd7DLjWZU9EbsVBALnl9iSI2ymYKnxfU8pQqRUolSVO3quEOl8wOsHCEoAe9DkfoA4rRLWjRhRKa29vRG/8FHkdMt4JHvDexiy1ppgESLiKwREx+wBxOP1U6XImqSENWWN0iJlUT/zgRiH0+GS9gge51x0IKLoHxpSN311umpkHbWDoDgFwyVCefSbGOb60voEGGaHBMNPaEIIAKsB4D9W0qgXZr78/ODoDAPuPuFDPsoAUtIH3pW0AGc+O6rDTre+uFtVNdpUabqryjmLGDdUgh6AB25bfLYxKC3+3SQ5Gw8B8gqXkVeq0CHTFY6CUzetOj3vRkoFmt75vAp7vR7zq0KU/eoM2RVx2cp9K9BhXEFpZ7XTIrEDsJyXu/qN4ctwgnkdtJAX2naGEH/fd//60PxSqL1tQtZzhLdJpLNEZADcJjSAYsolio2I4kjNzC8SijB5ojCDrt02wu835Jw6pqklTF8//0Tybw4P/+jwxO7OLSDUcEil8QDQFJZwTkIDy0zfZ4wepKRgKZRrXwqjJyqS8eAqSQD5IoAgRH5kwSY+FArwRdAgX/Lw2QjgVvDd2CBZSuJ1+0Rzyka+QWxiOwLTsYwAHOomlYzhB+SzKAQGMmrwQA43Fsa9QUxToOSzsqyAlhwgugsP/2gApZr9ZoSoeu5+9GYzy2ydFgYQIwYCP4B0FkY5aWrTJEIAOz5oSUb8Pq0BE+Is/w0CVGbw/HYAr9UHQIIKewULkw623AzxDtyGAuQhGzowJShQE0IBV87wdXwy5+gGPeUCLGBLcYRUnWi0Q8gBM7kSWaYA93wPr8cMX/OMuGCDDjSMMAjGE8vqzqPGACsE0WZZGYJIBptkIuvg48FEIDGwlyfmk3DMRArCo7TgbujnEllHEH0qAZxarFVMzKsq9P7sMByU8bE4MbScARLgAWUu4RqMTHxCMSesAcIyEOg2kd62m3NDEk4pEl9HAP69EeNS6/9pEA1ag+7qN5uOkV60wWSWAgCzIVwqjHfkw8QiAIOiYCBmPOkAfrSgYDtO0iVyIZ9zDvWDAaPVKNCo3dDkoAqnE8JoAUHAoMUaUCUpIEKqAgIcAMW+4+Jk8RIiECFCDJbjJd0CRViEnbmpAnTSIjoXAjOfLcMK6aCuj6VsQxwCyPPCIgoTIl/6fyGxHSB8yJtcZjBTKhkf5AAdTrOogtLLlRMcaQKc0yJZrA9KBwDNbystItH60w8IIi/O4DYUbLI2AxIKOSmM4i2ZCqu8TDEDLBECggLKoDWohNMbgxLAmSAVCtMVMCLfuv9MZAKNvSGXvzvqyHKNhhRebSIxYRNqNyIBmAJbOF30pgHMWDAkogMGohcujwNVGyGxWTDF/FNk/CJ/+v9KRwLV+wGT0JezRzM7PROBeREVEyJR3BIBHS0kpgReaCtmphTHLLMFkoMYrNVTDNO3HT/y6BNzvS1vhLBo2ybVikAbIRA0wAQhPDBJ6SBBoAPrXNEjLAQazEPhuJAhRAP/+XpNSy49527yAVYGW80yTAEwX7UOnYEhDxcXQ8yRNYhDEg1AR01AIcwQJ8FBIuVCpp8wAsBanq8z7cUBKorTANI/GSKOUOAARqQUVXNBAG1P/Ukjy1sDe5dPBaxAEmYEd9dEwrABLuciANkkjPkDigEzxqoQRUkyvHxEgk0uSI6kl6TyyotEqvdAcuYfWUzkApiyh7wgDEgEUcwQMg1AJMYEx99D2lMj6rUrUe5AQGSTwUQRE8ZkmNRIXYMVoOTDcogi1qoQGq9CROUCMvLtGSDlBi7PXyhAFvVFFz1FEtQCCFVC9Vi99OQBL+EjCUtOCAEUEOZB2LdTdQiy0yABL/TvU7lXE8R3FLuU8abajLxKMzd5RCHTUx4/MsNJQ2+E0EREA8LMENtcYSFmBYk+RJkNUqGGRZm/Uk8mAPVVAASrEn7hW53jLj1i0peu1NLABMF1FHdbRHUeVgJfAALOEPhEMuXhI8rASvuIL+FqVir2UYlDUDTDVeTSIPIPP/dlMUfTNaNY7wbLCbaPU4GVExis0RFSADIsAH4MIQjhQ8BAKvwsQINQwYK1ZBei9jORYl5jU8W2A3W7XpglJfu+BQ38RgOlMR21Mj+Ij3piRmZ7ZmV4MXLW8wf2OkzAIENcxnfUMsMqAWghYlWtT/xkCmtPQZ9YVPmIBpW8QRXgdl/z3zcr7JdvL0D2zD+DoUPEgBVIC1tpJv1HZWUY7wZ8EiA3ouaHchI6lvbfe1bd3DS+NkAmwMZUfLm57lQBAMWyJgEPjyQUrgeVbjEYRHBOyHLCDpEQz3CBVEbEc1Y033bGciN7Gg9MggS9u2N/8rTrStbvlmeDdoNw4AY2uBYUU3LqykdivjD3gRTCKicF8X5xL3eEk1AzKAF2xXJXbhE1Og9HbgRXt3dAZPVmHlRHCQggymXcd2LJaXebG2MiJAa2tDngoO7a43cdVicTMgmbpXJfTADFogd3NXcns3V5gAfWPFP/SmfRflP2QjK+AXXB1vfikDQtyQeB6Ha5Fsf/8TF2NJNQIyIIBbYoBRDwt2AIFJFt2WtmUM5VASBUlgA0CwQiv4dhAoYGbnIjwUQXDfDPnW4pc+cH8XAGPJtmxN2EWkT4X3QAcAVV+JYoHllmVc41CKREj+A3spuIL5cjiAzzIwZXgc6TbWAsmqd0Gyl3GXWCb0AA+0QBp04YmpcPCggIHJxgVShD/4Ay0CJCvEQnmX90EUwVfBIxOsSHWPrzrzl4j3F4mTl4RLoo0rgxPk4A7eAAqYYD2muAvuuIo5Zyr0uCr494hv+BWSl2FDly9DgGbzz2btN9Q8WH9jQy0CGWY3lpJX9BGmIl1rWS26uC0GIXR5GIMpYwU6DWf/pzd/P/h4j/CPF5eEdflUpUQqrPmagUMBFACVvUJ5v9jHxjU84G+2am4wCw5jP9Bw+/cPYDYNp7kxpYSXryKepWQttJmbvSJ0wZXfNFU8kPmKOJgCImBUCs51CWPUjhiSVdl539ks6fmhs1kswCKVbWOHw/UEGLoy/hmw7qeDX0Gb0VidIRlmI2CSGxqeQSClpQQEfsOetTmV89k2yolXjfmY/UKRy7gIGxlArAKaVbmET9o2HyE/VLqlu/gVulmVbQMuhsOQw2OjiWfgBouZiZiI1yKSpTmoUTqlWVpAtFmiwSKpQ5fl+FkEVio8BIK8PKY2vOIVWndMDvqPcTh0/91Zq49xqLn6q8E6qbt5rPnNx5warf3io+SvrQs6nX/JnlW5pO3aoRUgpR/7q8OarwWZh0/glcUDOr7Efti6CIcYsStFeS+1sS+SFLQZBF56oie7m4dZdN+iUlfEo8TV8gT6Kxr5g0W4goGatOPRtPVatcU6n8e6604gjJ+aQ2a7o2/DrX+jqm9YkOuat0twJF5aopNaBiKALGSgoi07o1ejBJCbnLPb5g7bqrNCkCNDuo+RFyR7ovO5r1ubNmb2BB52PASCwsqrNpb7jIk4npNXptU7Hj2gvWE6uw1cn8E1BERAEcx2RU5AXMTVfi7P5obYoEX4FRA8wI8RFsLCuv/7+sBlGlzF9fGQtM3Mq4zJG52tWixkOkA1HPowQLWxOrtrS6alzfh8zLjF42Yrr6MHGvka+ZduuIIx+8X1rwL2mizG2zYQfIc5tHRb5L4V2cim7aM/O7G1Qod9gHuNvAQtQMYNvKK5wuws+oLfhL5nO6CX+5zNG6lFdxC63AkbALgFWdrsHC4UvFffxMQ95n4urK1D2p6JGc7jvASTPLvH3M7LfC64nEXeSZHPy5F+nLmR7IzHYocbvNChT7Vh1sbvnKkfJLBXRMpP/PIMG4WwQoT59i2iW9NVTbX1WdFZ7i38FqPh5C8MIapRHNArXNXlu8hd3eEmmqS526KZupX/FzxO/gIwSp0seB3VpSTL4cIYg93hJLrTddiRzmvbw7WQ4wS/B662WPe2ExupLbraQ09KhfnG46LdFXwugN3BAUPCQY1hB8t10dgS3Bwu0D3uULsWOt3JK6zCHqSHv11clVueAF3IiXibw9EH+t3n/j2HQc34CP7dvT1OklvabqMWpMqgf9bcaSviHY5BlJflBr6VCdnWD97yZJomg7yq9Z1vR57kVW3iIwDUJCEEAk51xXUuSoDaW0R1By50xz2kAWTmy4nQbf7JJl6Hd7i8VHfl6TtW3pArsrutxcTCE3vmWY7pm/69vJpvUT7gGGnBiWM6rb7ssl6IbyuuhdzN/2s+7N+rTbI86oFgwdH+wUvAL7/9vOz9K5rbl0NY6X0A7Ol+q4Yah6Me7RWBvgWiBEzzTRRAYp09f38xcRXkj/n28BNf7IfaK6I+U+mb70sgEya/Rf5ANWu7OtciXYWEqjgIe90c8T8/kxygf3M+EoDg8SMfMDMB9WFltb6iOlNdwwpLAmhg+Y1KLEL39rcq9/eWAnje9JE5+DPB798ETAYhLH5DKkYqGA9MbyeYYRsX+qPnRPR4YamfwcAbMIGfhOIELgQ6LKQE5zARUgyEqrBXLFwc/QEikMCBBAsaPIjwIC9eEA5Y+iODQghFJVZYXJEpY6ZaCTt6tBSCQoRaCv8sLThAKlUqCQ4YMLgA06UGlQcOPHoEIpXHnTx7+vwJNKjQoUQF8nLAcJiliCGAKDpRogTUE1QNFUVIIZLIWpYenYSw0gGslwwcOYoJC5aDVKRcLCB1Na7cuXTrxrUwAcMEXqmGVYJIQVKIEJEKRxocKUJdS5EkiVRQ8mTKo2PLmr3skgGsowt52f0MOrRoohMsQHKkmUZDpZZevSqpoFaGP4Mo/KGblcKgPyS7ogwLC4OjChWGm8XAQC8sDx4mMMcwOrr06aAtmIDUAJKFCwxyaZAAnmbNBTdrRRg0aK4hQ5IGReBtyTfYtC7NEi9uQjgGE3n3559AXYACDsiTKxb/WMABJNpZ4EheaSHFFimkLEChJQrQJklcrxjSWHvvceXVAamIZVlxZpmAonUYWLDfgSjuR2CMMgpowoELHrgfBswh9QJDElK4gCW1ZHVbUYdFMoiHtfyhwE0HQHBUfcQdaF2NVFpJpYoWzMhll3VZl6WKGOjFnAdILfTCCxCQYhMIGUgSyVWGiNCYbh82eZKIR03giHAmgplimFnWWKOXhh7qUwMTlAamivmNuaiZZvLyQipugXBhJCKkRxRiFOj2B5NcmSRiKrzAktdxWLooaIooorioI4jOSqtAkOTlqn8rirlopGe+4JYCSa5XFIeNuRdqLSC+BZYDEgSnV4uE/zbaKKGv9tqrrLVuG6MrY/qHa3/fjquXc2auBcECIEQQyZxFiUCYbsjCR+pkSKWVF6DVEpojf5B+iy0GDXBLcHSu+DvmfwHr2JxzDje3I6UuPMKuIScUW6d7yJIUIinNptVcv6y6mN+LAPeHK3/9IVhwy3ShYO2j5TpsbsMhY+scUhPWcpgiReUm73tMlvRITRA0C/G4q1q5K5YlOx1miuS4TLVQN7KaMKQTPJrXogDb7IHECvggwgkyGOnYeYMsyRueb9m7XL6BUnk13aYJird2HFTNN08o2GiaglFf+WqVukJqJgQuKBCBxUUONUjGoSYbX8dQOuDAyiY4YreNCv9+rmCCoI+uoBVWCI5C36obpEKNnycIO+h036jdq/8xx8uEIAxiiCIUXGVJVsiOFFtXXkkI1qkToOrI5p6PDjvsVnAQPfXWT8/B9Nqlvnr3+UFiPfUoWA++6NmHLrjhESv+SC2Ri/B7XIXploGykIEAgpMpjYh5qpzfnZ0GCNB6DQifATkwPgOeDi/d654HMAAJFNxAghKcYAXHh4IEUk92/MHdmtTlPk3FTy4ccg/x4tOVt3lsRGkRjgUqAIkKCBA7AmwACgYowAxmMHzlO13tHMC9BlYNBQ7wgAVQsIEkKnEDN9hABW/gCibyEEeTekFbcJKB932GTrspCaZCJJn/o7EwOcOpgGlqiMY0usIVO0wgB/eyJSFWrQIvcAAGONDEDZBjiUuMIht1mCAd8WhC5AGBeSThLtBsSlmYMt4B3ibGhVTmMvcRoAzTiMnsCO4/DniBB+RYtQlAyYgciGIfk7hGVK4xgw1wRNjU5JZCKiCLgvGZaBQhid6kkEIoESML6fMSSt6HOCSoAAmO2QASNGBKHTQTsOACSpfBghQ9gmApU4nNDfhRm64QoCtz1xby4ERZEQiMpqRTAkkoIH9ekcwKVSKBo4ilMi65gFlgYs/L6LNPalnIB10QTZc5wAXUfCB2ULDGhCo0ocl0xGY+KE5MZYCWcBIBdU6wtvzx/1JC7zSVsz6aFnrSMzOZSQtf1vRIECwgoC3jBbN48UALoHGhH7hhQx86oZs8AjKyOQ+c4iQgJNVCpWzqpUqOuhLwzDOkTG3qdyTAFgrhZJ0sLRgsFkDQOjKPOJm05AVgAVU2FRJTPUWPJCRh0RhxRaW99CVSwaNUzDlAAyHVgF3DE9WbkFUBVSXYVbNKmbHkc59n0UxYHylLZWVAbWj1UoQ4Cpa3JvWp4LHrXaGqEjbhxELF6yvBiAqBHskzpC4R6Xci9MibQCY2i+UdrbzJALGEB7Nwra1tM5ta/D2CFI4IomdpNYhHEDSyvKisZcViWcyK9SYWUizvgEqwWWBCBVfdTGZxuDMWpj4VqbxwRAOm9tuCBZdZR7UtXJEqodwKabEhEKI85MECWch3vvSV73vD2zeRdAx5SD0qSlMrpD9AF78EjqYhQnBWSQhtVCi8ELsGXGCeBAQAIfkECQoAtwAsIgAIAAIBqwEACP8AbwkcSLCgwYMIEypcyLAhQS4QIzqcSLGixYsYM2rcyLFjQS5h2LDJkmWLSQAoU6pEuSXLIjZhuHicSbOmzZs4NYIZuWWlz59AV7qMmbOo0aNIk97iAqZk0KdQoQ5VSrWq1asCm/aMyrVr0JZhsIodS9YimK1e06r1mWBR2LJw447diXat3bso3crdyzfnWbyAASdAmeVt38OIK/4NzBhqgKhbDCeeTHng4saYvT5eGaCtzMqg+V7OTDrwos+hU2MdXfruZp+vf8YGsHkwgCyoVes+6ql169lPgftctLs4Tta+1QoPMPvx69jAmdNGyca4dY7MpiTfnnI5Z+ndV0b/vk6+og7h3AOjVwl+Om3o7RNkKU9fITMD6fM7ds7ePcra49Un4C1fILKefgj2599m0m0234DkNVHEeQk2dqB/CwYVXWcAbJEbhKp9EYUOFeJ14YXdodfcdMxVB2JqTSBRxAAllhidhgsy51wAD75I2RdtFLFEjcmpqCBs//Gn45KDeehjYkc8EMWQRGJ24n/uMfidjikmuSMYT/IVo5QCVJkff1lClyN4bC75HgAuhlkWkA8IaSZ3aHKGIZZpprikmzzKSZYZD9RJJZEoBicbn1km+V6Dz7H456QN3iYoVl4UegWJd+IIlJbh7Skpm1iiySWfO0Kq5RaXVpXpA5va/9ZpqJrR2iikLLIHqJ8MTurnFK0m9aoSQyQ6q62ewgbqrbz++SiXzgYAbLBFvfoAHcYm6N2nGkZaKqnR+oortF4GwCq1N3lRQKFRlNmpml2t156jbz6q67OAihsuc9OiO5O1Vxx67KKM9qpnhlrquxylqSr8Xr/+bvRFoQ8QK+vABGfMaHjtRUppl2/iii/DzJ0bcUZNUHxttuo5ltaB8zpb78gkpzoyzZOafLJFSFDcLsa1IpmwwbkeDO3R+JbbMMk97jxRlIUSC/TLLttL76m5Hq1qvqqGrDUAnjg9kbUrn7kWy6WiaqqSz7Xpptc11/xsAmWIzdDEFF+BwNSAGf/89tIJewk313HjrOMUH9pdUM9RF4uoqAXbirWS9Xa99LOo4my44ZRCrDhBUBdaBdpHmnjwoh2jnqfVbSqtta+cx/2n55+TvWnfrgVN8LgyV9520YAz7LrsDIP5uUApq0zH4wrCm+OeeX4ts800Y048ybEHYPznocO6t12k66565pNbf6rNwl+vfty070z2A0b8xtiKuu4YKqjNEb7+/sQ/Kt/nKoMVAabmHfiIqm2v41X2+Bc7wyVgezvDQgDjp62N0UttW1qWo3p3ueqlj38glJbYkpe3AfINYZSjX9bcNrwQuvB6ddtZ9+A3sJjlD2RsW9vHoqW5F/qQORCklhb/AngFE87KSF5bU9ZaWCnOefCH62vfpWa4vCIhiVsWRCD19EeuzUHxi5QK4qWGqLIruEs94YPekaa3NecQ4IPrYyIYiSfFMEFtXQ8Y3RF7Na+kPYoABtCBEYxQhShUoQiIRGQUENEHI+xhAAJ4XQLn+EMxhkkL68LjA4Zgtj5GjoP4IsAQjFCEKzygAzZIpSpt0IEO4OCVOKACFbCAhT6kQQeRpKQuZ0etI2SSXWmMl3L6mCpRlhKVq0wmK2H5SlkS4ZnPTMEOxpCGXEpyly605Isw+QBNcvJsVpINqWhjzCu0UpnJZGYsZUkFaBIhBfCMJxnSMAC5YZN/dYSQBClW/wC94W53yepPcxIwhCIg0wbNZCc7YenKZh6hnUTAQjTjSdEWTDOXcrwn8bQ5IBIWqgBVOFPMnPisIfiBCF5wQxMccogmxMGdE6WoTON5US5qlI6CwgIeC7Cub7bsivcrHx8fswWOUqQJbpipUmVKhj3c1IdGpc9HeQqrM0YFiVUzmhbDVhM8JHWpSm3BGM7zVBDmszzc5Om6sGW2T2HtYVHViB6+ClaZtiANZQWhHdXKUzOCE6jKwhHbADAFYyCFrnWN5xjemFf1xdU4mORrAYrwPdNhkVY23JGTkjLXxMazBWSwZmPZ5yOdSlaP4czQd5Slo81S5RBx8Cw8yVDP0f/K7rG76SZfN/lX0swrcUpBbF3JQFbbMux/EIosX/3qWyOhz2q4zYkWZJsC2hqXZGctjmn5itreCk6g0ktanMaih9h6lrjXLR6EdKtW3irqsqVLYrk22LSymBes7wxteidVX/Iot72cyp0F1djFNyUAuGO5bzzf6c7q7peXBGEBCzZB4QrDoMIUTsx21crc06GIZa1bElf5ElsGQzMF7qxDHxDwYGl5whsSprCEZ4zhTcDgxuQgxwbIMYtZ7AUJkgVpMJGFuTVOKrtiQTFMH/pQWbYBr+mdQhns8IFZzPjKNK7xjWGQYx1vYAM+Lgt71UrBvv2uYPZjmGT6omQiKJT/CuvEgR8Y21gp26EUH5AFlvccYy1vOcdfDnSYr/JfqvpUM1j9LusahNzE6CEFC4WzOpGACDrf1M4f2ISe+bznGtt4y1wGdKBvgIINXGXDfbUqVxC4wRQCDl9rPowW4CxpdeLAlcW69JTzvGlOdxrDoP6zqAONAg6YmipA3m0RPjzgFSptVJRqNGVSYOtbW7sDRbC0LqcgB1do2tec9vSnQT3sURfb2EoZM09DCjlWa3BmH2NirBMDZ1fa+6CsHEICdonpXoMby+IONo69HOgN3IDUHEg4UgrNUwqurlawy6EkARAie+MAndjWNhS57W1ZbOLfvw54sId9A4Mf/AYJ/7cCNY6dEymom7cwIx/w/Ii+rY04NBdHpyoLUNwveoLKF5YxyCcsbgoLvMsFP/nBz61yanCgKKgugBIEBlh52WtysttNE3KuzFZ2INc+L4UKgv5xkBcd2OQmudJRwPZiN90CFsiJuvupasCibnDDqxxxdhOHrnu9A+3aeBkEoQIMD33CRPf0LMbdZbWfnO0J58DbTWACnAS5Tu8WKGu3uL95V+YLfvd6tn/IbR6MvcJDl7G4e9zjUDe+4CZve+QlbwW4W8AEGLAJw4UM1BV1jHf7sw7XWfn3DvDch1OYAwowQXbVlz3GiD/7Jlg/C3K4XscE38AHSA352b/99hiYQP9NpBDkApS5UUSGtxNJaxw3qLL4XjeCCxOQ/GKM/cY1RnyWpT991jce6QX3Adsne95HDdQAd7g3AR5AE1FXAN9kQOi3QYITQntnHKkEf15XBftmVnJQauqwZWeXeGdHff73f7AngG13bilngAcIfgoofh7hS5L1AAGWVZVzddhDMp6HcxjodVGgcdcjB4KwY9bHf9LXY/3nf9VngoGGgilYgAaIgAnoAXHXEXNHg7bhPArURkOVd0tCHlTQg61EWSCkBqBQctaHf0ZYdCRYggDYhAPYfbPHgi2Ie+HnAQ5QhRtRfkpgADfUJUPFhTblJjpTHHEghhnHP2xwhl+Whmv/WGOL14bUx4RfJoBOqIIryIIIiAF36AC8wBFNUH7+pDE2VD+DuDQVaBxfgIhTtz9ZYAcoUHI7poaPSGGS2GM89noBaIkfQICRR4d1yIkK6IkOsBEMh3kX5CdpwkbiIkfjVRxNwIpLEEVzwAGymIYgaIS3OIm6CIeW+IS/SIe2Z4cK6AG88AK5lxEuF2RFgFmBIzIZdT07mBqISIM6AoR/ogYkYI2NKHBsmITbuITdyIuXqIINAIzjmIAToIDn+InqWH5RYCog4zvmE4+UQh+31oMOqD5ZoAwcUGpEiI1quHiQGJBuWG7aR5BymHAHqYlSGH7DyAu8AAHpeBENGJFZ/5Q9C5R15ZGRGHh8dDQHkMCPjSiS+GeS20iJlUiQvTh7HNCSUfiSMOkB5niOEOAIGCGDklVFHJNmSRM8O4Rd9IEEYtiK97gkluYJjpBwshiSAgcDSNmGjacCKrCLKomJBwmVtueC5eiJ50gKpJCV5cdWfxOPgxOITEMfYdiDZvkn2pYFlOB0sRho/xdscXmSgPYBdbmUvOiLDQCVLbiJMBmTf+kCC8gzgzlf51MpgkiB9HEEZTmNk0IAdJYAomABVvCRbfl/1pdjroeU/6cCmKCZ3tiZ5/aZyOmSt0eOVImHMvkCpOACLnARybaVOJg6FglCz2gci4mBjUkyUPALgv+Qm5NZcLz5fyTIY7gokJmpmR/AmXfJksipl8upkFTpAH4JnaSwANRZfvL3PMxYOJ33mho5eo75J3LgCE6nm7B3nl1WfezJnjkmnB8wnHX5nkzZi903n/RJecK4kPf5nBAAmAtQjBVRfuY3kfsCli6EYLrRncVXAD8YN+GJmwkXi21JmQ66o6/nnpuZod+IAhxKn8spjM3pnFYZnQvAnyfqnxP4bG7zRS6qGjhQAH/HV8XCWHTGWAmgBhhgAQuKo7BnnjxqguRQlyqAoUDqhPLJoaHpCORYjkiapC6wAI9gohOBoufHQlGaZi9UH1bqdWplfD2HlswBmXAXpic3pub/WZTYB2hpmqbD+WVpuqYoOKSfaYAVAHdw+qF9mZ8jqqSPcABNGmTytyusCUI7WR9X2ko89Z1nGQAEcAdfCqaRJ6aMyqhpSqk++p6VmJKWiqmZ2oJwGqf36ZdJKqogUKqSFT+r6Tv3RB+RZXyS9YNvpKV/Mge1uqA3enICqH1NmJK5+qvwuaZsh6mauqmOsK4f2pz4KaIjWqd2CgJ42hB6KqA3RR/kV37wY6iySgAJQABQIAwmAKbUkJsf2XY3sH2W6qviCqwNG6TCSg0VoK7r6gjtiof5+QKhKq+PoAAQMBGh6KQs+lT0QQSDyldTh63X+q9qMAFfaoAIm7BsR2qk/xaxOMuUKNCLJICpJFCxFXCxGBt+sFC0yJoKHAuY0jmvCrCsDjGyppqD+PpCSFYZKCqjGqelCDAHE1CwYGoFM3ujKch2OZuzKMADwtoAJPCzFXuxwli0sPCuMom08eqxIKAAtSCyKMpJXLiTVItWV2sEG3iPdDawXZuoB+uUNDu2O1u2Opu2yMm2Qeu2RAu3fpkKdKu0S/oIj3C3teCQDAG1u8W3rVm6f0seKMuHsumvtKkGDoABXvu1YeuUjNu4ZesKPCCkkLu2bSu0b2u0l5u50emxH4u3gdkQooulArC8zEub/4qPYFS1k6GV1dqy10qbb5QAc+ABMOu1LDi7iv97o4u7s2P7AZA7pGvLu727rgzQvhNguZcLAaGqpHbauQqAt4/wtOXXARWjBP7rv4jkB4lkSFVQwAU8SIMEB0YwBEOgAzrQwEsQwQIgwdiLvYdTHii6Sc9rwW+EAEywvd1re99rgJGHnCx5wk85n7p7vuirvpN7se7LAPA7t/LbsUtav55bC04bunyFiIjokz/JV0igBEiABG0AwImESAXcB+uAuig6o7G6JAPLvbC7l8DIgnnJwlrcwpIrtBjbvu07w7yAufKruZtrv3hbC3mLvDzlw278xj78Sq70BYDKr0bAstcLsGpgC9zbtbFrsFe8xYKstukLtF7sCGAsw8D/G7xlHJ0HcMOde7dpvMbIqwVScMmY/EwQ5WbVBsdu/EpSoAUCsnuTZQAtyxxaSpuT8AJ9zIl7KcLAOMjCmr6FvL5CewGJDL+MHKoH8MibCwKSrMZqDIOv1VKHcAiooAVu4AZSsMzL3GbP5AYgkrozmGt57LzMIQBzwAsOQMWU98oiDMhYTA1ZTALkTMuETMu1bMu3jMuKHLf4KQFjTMbz68ucG8n3K8yfezxVkbxqZa2yisoVzBwf/AIOsJAwC7t/DM6Im64VS8sVANFAO9Ev7MUXcNFhDL/yPM9kDJik0MtnDMz5rM8hy89KQc0qex5bWsHYCwWVIJN9nNDf/M0M/w13m0rROJ3Th3yxF43RcAu8EhDUmEvPgNnLj3zPwBzMJG3SSeHPDScAzhvV2EybUPAJtsALVLmQnMiJlNfVJnDIQdu77LzTO93T7pzRRqsBQS0BQ93RRW3P+DzS+ny8TG0UKK1WQsLSAc3Bs3oAMtnNWb3VXL3VlEfWhn3Y62rWZ/3TsKABas3Wbd3IRn3Gca3PwsykdZ0TTq0EOsBiaMnStJkAdwABL8DNzYnQgp3aGIvYZH0BjqDYGA3GjB23ji3UbZ0Kbw3S9du5liDXlp2/mZ0T1dleRoAAU/2vG0ybo0AKEPDXgB3TqJ3agu3FGPDaiQ3bPZ3I7/zTjv3Ytv891Lw82fdsCb3t2/qM2cFdE+oyg0YA1VL93tc7Ci5A2n99pNCt1VrNAJyYyBeAAdjNAGet3bMNt94N2ZE9okYN149A3vc7yZZdCyWd3jTh1FVg3KB94dgr3/TNzc99pAj94R+u3SI+4gPe2N1d2wYO3h6d4JS94A3+4Est4TQx3OsyJRZ+4clNm6GwAKRQ2jJp2vbNvR5QtAspwwwwASMu27Cw3bOtASbe3d994B/N4mdM3uUN4zEu4x1BvTxl4xg+0BaMAJzA46Tt484d5EM+4Exe4gN+4gV+20M95VS+2+Vt3g9er1qeEVwuJUuAADd+vTlewaOwAC7A3M394xz/jp/d7ACwkOZs/ugE7uYFnuLgneCTXeUMbucPTsx5jhHrzVde/uWiPgqPwOM9buaIruiqDulN/uSSvtaU3ta5fel0XudYbtmdrhGf/s86oNeiDtqkTujM/QLEjujOreqMDs/IzuiqLumTHuuRLedUzg2ca+UN7uC3nusY8QVBNiW//u2jAAKEXuhljurGnujILgHNDuXsDuupAO2Vbum6Te0Lbu3YfusKoO0Wwe3V2uugHej/Tpt3YAqlXuiAWe7nbuzqHs+wHtSP/ezwftvyfunUbuWZfusPDtz67hBuMIPefs3fDtpv8AkFb/CGTuyknQoJL5Py3PAuv9ZwHvOp/wABEw/S3FC/Fn/tmn7nG+8Q/N5eVeDeIf/rUAAMIFDwHn3w8vsCcD7GP/7umPvyMi/zvSztLM4N9J7zvV0L+XzvwpwBw9zzd8PeQ4/jLO3Bu9C0pT7uHj2ipA0BUw/nER/3NU/x1Z7z147xuC72CkEofFUEQ+DnZf/tCNANrXD0a8/2bV/DcB/3jk/1df/IWF/xFp/pXn/rGs/3BrHrMurvXw7wvz4KXH/0N6z4SW/o8vv4jk/zCF7zjMAIk1/5da7z+nz5tYDnmi8Q1Cslnf3nfD34FYwGMsAKwMy5pW/yp+/2qa/68R75vQz71M4Nsq/zePviO6/GuW8QNG4Epv8M/GX/BoUA9mpv/OMunaef9GWs/Iwvvwcw5VY/8Us6+Vgv+7Ofxnmv99k/EF8w3IA/Ar7v/QBBQOBAggRWZWBVSwEIEI8WPFxwQOIBUhUtXsQ4UeNGjhIXMFrATeQjSyVNWlKAEqUClgoU1oLpEubMmY9u3cSZU+dOnj19/gQaVOhQojjNPCiQtEAUHQgKPoUaVSqBcxFmLmz4yOFDjxQpkvoKFmxHshsfMhLJ7eTalCtbsnxJU+5MB0Xt3sWbVy/QI0oLPIiyRMBUwoUJoilkVSFWrVohRiwbuSxItGlFrmX7Fi7cuHNrZQCxV/Ro0qVvNUHit4ARA04Nv54KZdf/oAgZFjNk2NgxRMlmJTLyaFk45pIpW7ptGbPz3Ay8TD+HHn3nFyQdlBYZgsA1bO5QCUGrbft21qy7H/OGrPG8ZUtpiRM3rnmxS86ea0nHn3/0Ub9Mu/+PqpFCaMtAseMYskS3rbZaDyLhhnsPs+M040wmmZirxSb9NuRQqL6UeqAKAbQDMKrBDGOiG2hoq+0qlkCwpKEEFdQqwYce4QZHHdtLsCS1IiwuSOOQi4s+z8TrMEklc0LNLyWyKzHKgbTjg4JBWMxAvPlSgpGkGRXskUeTvARSJTOPQ+6tmC5kTsMl39SPOuv+iiK77aK8s7s3BrwygvBc1KxMQQd9qzgK/+tjc6YsM4AFTkel88IvwJbIU0opCbGSRT+1pIklMz8dNMK2PB3y0JfqO9LNR1cdLTUQjRihUqlOtFQqxPj0MzxO5yp0VEF9RTPNQ+lDlaZFM2A12b2oc3IIA2o1sURCfMg01wKztG+z+Cg01FeTRkWTQrkuTBSmLElRNl27+LvOTmjfFagRbKi9UtMI/sB313GHJXXIbz1dSSU17bNv0dDURTioD5N6oAgdupN1Klr/IyQSevvMtUXb/iB4y0INTfOk4+ZbrMiCF200YZV5cpXhwAiIGN4oz9hFkos1zfLPbJMjltv4hNV2uXIVzRndlY++qUkQq3gWwJgLevo1NP9CkESSeu1dtBaOOR4X0F7P7LdC5To2NmcFkEZazqUnlipqmU0kBBCbM8XY2gzwhYlrz/jlu9OrTv4sZ2TRXpldhkX8j+2nFH/3jGciicTmq63dVO9sXfRYvjVPJTtwa+siPOFIJUXcaZinHIhxeBsJAXIf6M3Y2j/utpzXvcVdruDAF63NzwNCF121B4yg1W2BopbVeNgIASLy16u1916r8O587K47t03X2BcAHuGFGYZV+adITBxaJiqG3HkKfJg8Y3ypv736Iz/bvcBN/byv+3S/T4o1AE+8EwD/lzgx1CIbkasategWgejNDm+1k5+xysY7+zFwEPnTX7L4N7z/WL1NdYs7XrQIM4mbDKJ1kKvaINZ3NYxV8F56q10M5YIt2xwrdvXCYAZXtUGmQeWDhhnMD08HG1kxgYQ4CcEB02cz9rGQcncrEPzgN8PdzQ6K9nOhn1SoKh066ghI+csDQiTEt01JfDCrFBPEsJNIiCCJS2SiCtsXuwpmaWt4uyIFY5crFg6Ci1180/fEWLrXjIggbiOj4vJEPoIwgQs9yUY2RJA+FCZQjk6MHb78lC867pGPWrzSCn8HyEcJclIyOyMIyTgQJhjjJ5KMJCUrebPJ0SZ6nuRj9OplpfVRwDmk9CLDGFYESk1lO2w75vHytEqBjCiABZmYGoPSxki+/3GJCJQcBehWr4y1r5Z9XF/VJHE2YDoqUmIUYwGuMATDxIyRRIQZ45zimpgxgSh/UIQIRBDJbJyQkuJ8nRy32UeCXol94ZREJCjAvXLCyQtgDOPwpIQAATRtiAQ5kQAMmTqOQm18ISSAPYtyAEWUVJ/8lCU2ExhQbWpToNqkFrXEabGEKpShDX1TE5AC0RC1BjY/pKgyF2kAAZooiIp0ikjvMgiT7nOfKP0nNn0gTiZSNaEzpWTrUoFTOCltpw1bQtuiElTCaBSNQSRREAlAK2YKBAp7iUAmSlCCpj4Vqim9Zl5lGQK+WoKrjkrNVx9whYcNMHkgPevxLJpRET7lrf+iiUQMYiDXEpzgBPk8aSwPGMusWhNyfI1lhv7qRXT6xQjGoydHtTOxtKYWKtoJ4J22M0+KeqI0J1hBDDShiRisYK6Wtaw+T2pXfsISlif162jN+ZeIgjVKAKTnUc3YTLaOSKODga07EWDb0tTCsiXIhG6DoNvJ/tayJc1nevVZ0suKQAGjVK6j0JlOdRbWUs7UKG1Bel2nWDeean3nRdd6xNIcYL2KsGx4g7DgHwSBt71dQYTnat4Q/CG+GgxjRAkp1ng2s23ZLR52nzWiZ5EPrUG9bjyZUIbooJCvQMBteDXh4Ab/wMYruPDKtMCw+RK2jIYsJnQ9vFbYHo+tzZz/pwEcKZ1MaTMEQHjGMyKciUzsdrcxyPHKkPDVMBKvsYhF7EbJ5xrstpZEKIZZiU+XJ6VGh3avkAEFXgwERTzjBCUQbwSyHDxhipGYIiQrGpvZGsYSIKxQEcxaNTpixVn3zK5pM3RSoQCSVOIVf7CGnJ8MBDqXYAWaSO6e0zXf+RrBo5Xqr6DValZkplXMaJytovWr1sfihxSQYYQlKoGvTPM1iTBeAQVEnS4s8BiML8OodloTYEWX+XRmReyh8avRIMP2RJTyqVlrLR0MVAQCv9H1pXvNVxEAd9jJ0mlzxXjasQYaaiRadkcNzV8kU5StCBCMIc1qbwFsWzrehsC3/w+Q613HmQKR4Ct6LXzuR2EhnQ/3sUfXOsSJ5XcwhD5ksylu74k7Jd+LNrFbNxRwUgT8Nz96BZwpIAk5HzeHDE9SutXt5bKS9aisJjJ+V0tRfF9XumFNceq0Ixh/R+ciEBjLwNWya0xneuWgFcHCYZ6kYpN6sPalLlR8ekie85zVlLJutde82ptvVDABKPpzLIB0pJf829++TEkujWkVPj2JL586fnT6cHRGYcjJDuGZqRvERP/3eEDn+rwNudp44lvk+el2wFOB9FQkXSJxt8Tc/+CnlUNuEHnfULGF2WUQKlPQZ50tz4n8X593+OP4DirsO4yAtJcGFgGHQCp0z/8Lkpt8Itw4gFpekfn3WXAQVYMv6KEDURBFHJrZtfbgbc74rB/V8RMnfH55Lu3ak0byvNB9+HFfeY0APySXcckrtLZ5g+pZ+c/ZMRi/GgUAAphWgpnnqr/uaH37vHgYHQzBADvtiLTSmAAHAL9U4IUEDL/JmzyBQ7qNcI+S0JpayKVfer/REL0+e5Ksa7x3QqvGS50AhBmwq7eywy7rwi5KEQzocIQJWMAFRMAFbEAHFL8D0L2J+LaICIka4YzN8xMFgIAMFA3mY5grOLTXwr/D87qMsr5i8jrFm7aK4jf/K8C8cAQMcIAtdAAP8IAtlMEZpEFekAAJqEEHzD2OWID/GikOmogABcBAIiwKKdgpEAEMMnMmJEux+5s3e8ND//O/nvM/WfO6VtILarCACZgAL2TEL1TERfTCLYQFLtzCMizDM9Q9gTuACPSINTQJEIgJjrGElJFDD5EU8FEtaEpBfus4AQgys2O8KqQ2QKzCNSoKDuAAajCBCcCAXcQADPCAX3zEReRFDICFY0RGWLBEB7BEM7xE8Ws7TTyAG2mMGNEMUiDFUvQJI0wKH9O/w3M2iyM82hpEV2w2FWy9QBQAFhsKDrAAE7CAeDSBeYzHeOxFE+hFYcQARWQABoAFBnCAfpzESWRGDdAACTjISzRD8asIs1jDG8EN3HiEbNTG/5zYMdVICvpbvVaENo1jNe0Du/xiPesiNEDkrxGJBqFAAWpgSUSsx3hkSZiUx3l0hCzEAAb4RUfoR4FMRljQAAfwSYO0xFRYyPAjhclzyId8BBnBDVKwgIrUiQ2UFFOjrlQzspzrOVl0piQ0SXRsQv/rvpv4AAtoSUQsywYwy7KMyXqsySxsy19kgAtgAJ30R39ERqBMyINswKLMiPOgkYcYQqi8CW78C3a6ykPir5DcN4ujlABQzOv6OGgrSX67QrFkSVzEzJZsAA5AS2poALTszJYkSwuoAAuoyQpoy7a8ALncyZ70ydd0gIR8xkxsu7FYABfwS91wAUeAyovEyP+IQ7HFy7ci08oRMUF6o8Wu9DlbzAkUwMznzMzPlM7N5Mzp/ExqqACWrIDtRM3UTE3WbE2eBEplbMaiZMiGBAvcxE2IaIzb9ICKlAKMzMhKyaidc0VWnDhKKU7lTM6KSkmc+ADnxMwbQAEBdc7PrE4ExUzrnE7sbADuRM3u9E7WZE3XrESEnM3cmzz0nEYe9EuI2KpSlEq/qAL7HMGNnCeg88NyVEf+PKrH+oAP4IACRQECpdECndEEnc4DxUUGnU4S2E4g3U7vdIQLUM3VrEvXJE8JoMHztLwOZc/2vM1SJMzh0bedG4hiMjRZ80pa3M+T9DkmiAZKkNEC3YAavYH/NLVRAfVRXMTRGS1QH20AEiCBORXSCJ3QmpRLCuXJu2RG83zAhuzEx2iMrJhSIpTPwrQ2/ps4rhPAPTTJkvxIk4SCO6AESECBDbiBDeDUDQjQGEWBGJXRBkABH73ROJXTz6TTVR1SCZ1QJEXSuLTLSRxKaKxNKI3SpcwNx8hA31QNJWgKs9JPLP2vsApOcWQ9WSxONaCEZGiANO3UaBXVaS3VUpVT57TWVJ1TO6XTIB1SIj1S8JzVY7zQBrwI9lxDXWUIrGgIELipvKND+SSsnfM44+wve03MrvxSARgAmGECS33WTY1WTp3WadXWHT3YOrXTbbXTVuVOcKXLneRJ/wngQgYkObDwUK3ADc0AgYVQgBDNuxEdJvwyI6DrUnV8PRdVMoAd2IEt2A/ggWxVVTpl2ITl1oWl2YatgG59WAldTSMt0tYkVwR0AFvFWN1Y12KhiThkOP5RCkIauucbzo87x8QkKpNkAmZ91oElB2kVVems029tS+5cVbCFULIlWyBd1bXl2Z0921f92T7904WMwFuDyKSdoRr6DAXAgLxrGdWogiFSUf1kvQ7T1+uS1EVjAlGogE3t2g14XIIFVVXtzriVWFj1TlcF1wj1VrdV2zvFU3A10n6US3KdxAQkuYlYw41VlN6poWMhJ5gjzNWoLkKct6p1UZNEgC74Bv8ecFzI7dSvfdCaFNqgNEgNcM2djNXwjMufTU3OPVsgdYSzFVs9NVLwJMgmbTuP0NiOpR9sCQ9doR+QPbdEtVKO3NJztM/k/FIDmARB+F3JnVPUtEuhJEpMLE8JCEqg5N/YDEpkVF6gfV63DVK1ddg8lVhyZVKjxFhPvJDXPZYIxhaYawLzHQKRREFHGzowRYCr5U8oAAWBJdjhJU/a7A2JwESiBFQVNshknEsBnt7TJGDqFd0KVUZmZMgO1VVzoaFjqR/BgTlflZQL1rn80k9qu1cW5U8DmANa6FQUqAAGkAC4GxTLSI8TRuHwQ0jkbV4Y7k60hdDTjOG2bM25pdv/W+tel6CgnHmi2AnMYYtXjHwAKFE0Irtax2M1flvRDxYGDojRBoCFA7CEzRsobnqfrXkFgPkVT+EGyDhKhOzJ1Xze6Q3jMSZS7KVV2hwLkvDeHu6mPboSljsYOE5UYAXT+0Ri2EvB3AXLX7CCUoUFRrCGNjopvqqklmop95GBFzrk96k7ObqXWmiPiNA9ij1G55XhtO1ZSlZNWVXgS4zAG4ELCTY+gqopScC7HIvjX9WBoDtcVlZONAgEC5hTDXiFEFiBIGgwTaCszJIllsPleNamqkG4SOinema5QfgDBQA+ojxmGV7bmV3bh/1OG35GTkxXmRCP3hmEqboqlvMB/8gpt2yQBPcbNpFNCmANoSkE59wdAWcIBAzwTAY4gD/IBk0QghxQ6SdosMm6rHyCJVv2tRNKIuGasPCqrJNSqD+wBByUgLl0BIWt05wd6rDl2YIu3T9l4GlcSs6woUGw5/VSojaishOQhD8AgQk4N6fN6G6eVJ/b444eAJ9DA2LwgKCuAFggBQWQBEVA6Rl4glsIAUWoMgeTqzu7rJfOp8qaqyqTrBVwoxXogSDIhMtSqAwhBf2l5IMF22615Ij1ydnsRJJQ6N2B6hK4spxWhBX4gRhQBAoYPksAHVHj6gIAVj0+SbKD1H0FxDewBF6YgJ11BAeAgEf4gxAogR7Igf+d+AM587TJkqwHk6wSyAYKyGYKcGkRoID3SoWA3E7G/lEh9c4yPuijtUYezplI+IEnGOzxojLJeoYQkIEZWQCmzbHSNmUko9r+BGtWhgJgcAEHIGMJEOQ/iIQSeAJNkA5JIOwT8IFawMF/nF7obmwSmFCe1MsN1WFLaF37GYRsWLAg6G4H82wgAG3zK++tLuVuXqtXhFRUFmuf64RHgABYuF5YSIUDUIDbzgQhwLHoEIEYOIFIqIUFaG4MGHDoLmrHLlKDXkivaIxp5p0IeAQKuDPgDq8VeIbPloFXgFLyzTL0boqqrUJl5bexvi4s51f/QwNWcAFeMHG51IAUrwX/CjjpGsAPTSiBSMgAEncAHPfMz5RZHy1qsa1QZgQ/TtRYp2bjW6gFBIuwCFtyTqOAPwC+aQSBF9Bw+Tztc2yNxPW5qx1rBBgALfc5Sz8DGSBx/e3HMa/v++6BE5COwo4EIocA+XYEzzzQAE1Y6W1mf1Rq8jsAL3ngXDmbV/guCRMHRQCCJJCBShAJT3zjPZNy/lotk+3oS/c/LO8EBbBxLkZxCFiAMo9xIWAyRcDmRyCFN091OS/VmCVVBmVVV+9xBdY9QV2AkgBFz/GTm1gAujqBZyiBZ+C0ECiEX2/k1R1tYt/wZntM/4tMFx3rSr+uEUADGQABHEReZbw1S4gA/0nIbel4BOXOEAiAbXLezA9ogD9O1YFuZnJF3QZuanPJlVFeAb3mdb6iAHz3Qa0eNik/9mRnZUsfACboBFbYdOT1dG54BQqI8UiQDhG4oAWAAA+YABNAUBqVzjlX1Qf9VhvGYQWHSKf2E5ClK/Sq9xBY+eFb3Wy+MCn3YN0V+K4ceMQ1ADQ4hYRPBfsNPgWIgLnW7+jIhghw11QwekdYeoSlcx4nXoFEwBukRiH3E1J8aToDApWXgV/vEZdguNGRY3bK8o/sYHS09GWneUAcgFVA7PtN8fqWhJ+Pjv9eAFLgBQ+Axzj/Wqb/UYKO1Uw+96NlCOz+PJzIhhXg9ZTXev9r+INKMIlaGGVRi0/5nOMql/lLr/xlF4CDd9fc+/FBfvATiPvnGPoXKP1eXPpq1VZWTc0yxuHtZepOro3YvYU/OC9F4KskWPnxVguXeNc92+YhNoCwR1Zlj3zkR34tH4Gb7+liTnFusMBIAAhFMSLdKmjwIMKECm9FsOQilQMPJhw1qNgAxQeMHyxaJNGARAWQjkZeuMCAASwHDnjxSpWKFKkDCx49AqGgVoYICg4uWFECCJAQQgvJ+FPJkiWcDhYyber0KdSoCqUUqGq16oMhBgRw7eoVwQCvYsOGFVB2LFmuA9DIUPDogEsaEA5Y+kMhxAlNUqPWWkCKl4cJJiz/UKuIosGHDzwOH+b4kQTICiNHnoSVcmUqCBBgLphp6WaGDJYQZiqhKGgICtZkvDr6udaEvbJn044q5cFVq1kFIPBKoDdXBFuBdz074Gzx4sgHrKqlAG4qCTQOcKsVAW8MCrUX1nLxArDgwg04XEy80XHHkJInO6psGXNmUi5kLrCJMwIp0idOp04io+hRCty0HYEF0kZVblgNIRZvDDrYFVjIqeWVcQKwVctbLqVyAF1/SCJCJtkYaBAECizwggMThOfYRig05hhkFci4niMXYOAefJuR0tlM9mWQ30EnmBYUBUUWhdRNj4y4JJNT4Zbgbg9Kqdxyyll5nAAGdMKK/1vQbcjNK9aEUEImTB7wyF8pYmCBBei52VFkMrLXHkopsRTfjp3VBNoCCGWzwglCpVZUa0n92CSiTSIIpRFcETAWpBRSWBaWalWKZVgXWuKlTGGGIMIK2o1oyQIQROQBBiaIZ9GLbsYo52QY3FgnfC/Jp+cjoO10kCKZ8KcaoUfhxEuixRr4RYJWwfGghGhNalZa0B43raV86JShSx3eVUIMS2aAJmCpsvkmua+yZyMDE7x3p60uuKAnCDiNdlAkgAKRRCHWWPPHK6/VYizA2zWRbAEPLGuWAARQOqWlDUNrKaYPDzDCG584twAxclGnwF0gSjJiLWkGtiY1q5L7mP+5sFKWrmXs6vhujwpk8O9B1sRgWmqqGYVULfMG/LNUAxMMB3EMI8xgpRCTlRalA0Bxi4Cb0jA1XTJQkE0JehWYyiMQgGfCRCafjHJkc85q2WV3wvQuTT4iZIm9IVhDAYCvKQk03k8JDeXBU1Lr99HURpzc06k4hy1drFwt0McEPlLqqeI2IPbJr9I4mXt2tpTKC2vDixNC3GSygiJJrGZUgBkQmzfrC+2dINHJBefshIEb93e0Xj0Ndc8LwHUAI5YMEgmoIRRo4ncqrknY2ByBVPacJ+F4p2aet30TBAitsAKR//ErIM2ti3/Q61cZzOCjSxR9tJXsuz/twmHtbnj/l9ly4yFeZRKogHfgLU+5qyIjEpU5YlbqShvndIQr+xwAITEAlNyClZTwjW985btK7Jr1N/ZdakLwq5DDnGaQWjiHGxwCnvBCwLjt8AIEIhPMYEpWOY9Axlxmk55lPLCSlmzGXfC6CQVvoYlMBEpfMqiEsO5WQQsSrABVaBDS4rc0abUvaVRC2O4KkiQObaguklDECrpVGwWAwAW8iIisHMGmCryJhpab0ZzodEAEaqaHbKsJCUlzM7n9gTWVuMnqlji+Jj7RaA6a4gcvBT/bMeEg9HsLhxjhqRMMpDaW6NoZR6ZGGVUOZTO63AUKmDmVbK56eYpZLWBxkBUQEQh0/+MXz2IjyEESrJCzY1btBPdBhGFqkV3pAkJuQqoTehFEWptNX0SWRjaVDDIVqSE01UNAzLUHbWnjoR3hFa9UrDIGgaIAv14BvllWkJCAwyUvJbQ0XZKlkY483AklebUVBIEgyPRLJpc5I2eSrQH7nCbmTjIBWrlsbWyrT7x2VZDtrSA1fwhnz8hJy2TZ0mFIuxIvqYi7RA7AnQcRpglR+IdInCBEsykRPlMkGEd8MiTOdGlL4Tgnk+DwPZipI2e0CTqDkOknFHgFUD+jRInmzZy0O6QVA5fRdSYSmAihnyVMGLxXfGgFx5TKxf6iSZZaQEbQfCMcp0nTytAKPqToIf+PrqcAbhaEW6QDp1FeUYtAEhVvRj3L+gwpLV0q7TgG6KhCbuKWBTACTGLKmvH2crHvjAwDXK0ANb4aU5bGsSQlkV5Z2QWTWy3QJkokE+lCEM4B1ZV1Rj1kRqmYztQikq8DcCpCIEDCqHLDEpV4BQVAFATZZAAEpTqj8ljq1eF+Mo4ztWxNEcgLU85ngQJSaAm2pwi6BTWIpQ0YEggWBb9VSWkQ62s64TeChQgzqra1CxBW0AMg7GUQvvWaSifg2JYKl76XmwxyM6c5l5iSPtq8CVtPIN0QsEauQ70udglWhBEAborh3StHHwbhhRjOOUi57WGDcFWnLMC9v+WFfOf/21Uaweq+56LpWK3JklJu1r80qUm8gLS9EwSqwBhCMN6ym6wihCWvtfvxg5sm5IiRhSmCVQBQ/yAmgfwAKrx4RAgiUEYIQCS4k4kpQE+M2VFKYMV4kg/MXmwTAbV1dDXm1x/oimNjIaEDO94KapMjRY4qks7HYUqFa/FQJUsivetlygRi8ohBZGMQJiJFleU7p/WYeKY1YgBNYVGn90hAAhqylXzo0zYQxCuVt4huCU4AhKL8IQIeWPPPdJybB/A4UlcUnMQcLGc6NwWIrJDB3EIAhBL8QAgJqQAGvLYZBXxoEMmEiANgISvHGrfZJMnvKB1Q6YLmtLM2yUD2MjHE/zOXGtWp1m5ZgNOsH7c2l4mEsFmaUmEl3wUIiuDWEwpCDQx4QIcrnkstsCaJZJ4x2Yp2tnFDWSOTWGbSl5F2KXV0QlztiYS1cEAYvenQhng7wTtegvuAvEimwlqRHuSlU25S6nZHNxOZeMRgLGACWanIARBYQASsuu/HUZkXBZeewJ1tEsum2JoqqbSlNfQyTc8ExqAhRSZicDNXUmAQDaw4mxWM8RA+y7u322UvdekUw73CLrpWhCJCsACSlcwCy56AAw4giV6LwMOasTnaTmLZgUN64KG8LFmt+R4NTFvoCodZj4xunUEk/WbTLZKaoc6kIxBMCTqIVHcR6cEOQv/4gyMQQ8iR/FCgPsIBJOMAeQijchNMAAIUqEEOVrBvFyK63wWX9JZ3jtyxGvwyGliJpRO+Nhdfj4SDkIS2H4iaQSjeWIxPluM1CN6NU4lpHN8r5pvCi6gegMopiiHoQd8ANrEJA7yIQA5moIlCdwnR0Um23uWO8y1LWu8pkYC0gS70zcak6D3yUQR8QKYHKiIb2QBS8SHK8SWI4+lVtLQWAnIcWRhA9DUFXDgARIANYWRf9lVE2U3AAvSAEzzBCUhCBPTMW1CZBPCdBpSgBrRf+9VJ7fnc7cVf0PHX0KUVp+GfJESCJEQX2IlKAApg4z3eRWWc7JRbwyTNBzUgU5D/gg55ADNRgxVQoItoHwdQgwUEWiSMjiJEwiD8AVIcwFlpiKWZ4AnCQhi6n961INC94JdxiAxyGmj8XiQ4RwRkgwjsYLEMYG4UoNEsjMS8GjttHAM+hQd8zRJmn4ugAAVmHzWYgAf8AY1lAwV8IG2d0KVFxwiWoBhaohhaRhhKG99V2iS2mBo+zqbdBwUQj0PVwtPRYZPY4VUkn/JVUZX0YV8tkhEyRbjEEDVwQBNyQCEaIi8a4hNGoQPUQpEUyWr0S1QxgiS6RCVaIhg+YwnK36WZUv0xnH1EwO+JAJmcQDbs21Ko4uL1IJzlzsdFGOXZmeD84VMAF9mBnotkREa8/2Mhmocvbp8HLICHSMK+wBI3KCOHyAUzVhoJRqNAnuEkUiPvseHgkZQm9IAmrIAI4Mc3gqOBeAHBZAWclWN4Sd65KSBHTQJUoIh8LaEVyCM9mgdKpqSLUEOg4Q91HcUwnNB0BIIXnuEIGuQk4okaLhAJZcDwZEMmPEEO9IDqLUBEyBJFEsiirJoRgNAB2k7HzRk6DoAnONnIpFwu/iJKakRKJgZXxqMwLsBdAMtR9OMJeUlNUqInoqFOnknR2Yd1SEI25EX4PUEkPAKITQCIJaVSPsmqLQhSRZFGVR6R0ZkaOJmapBxhZOVXZoQ/tck8duUGOKYJQICYDAoSWYI/Vv8fDUyiJ1LiQSqcpjVcLQwPiAjBDMzAXToA2KDdC/DldixlbgzBRp3jd81irEGLDgyADhhAFzBBF8jBU1ADYDSWYlYEL6JkAzgCXRyAAzCAI+RiY9Lj9jnAI4zlvlRCbfkjleWkd7oETHDhaPqID8zlD+RADtwlL7RmIEIAUsLmXtxGsmQF/CyBDnQBfuZnGiTCGfSnf57BNqCBMwwogTIDJ4TCgR7oOWyHBahEvQWGfKUccnIlCjAAEDikCFAAKjoARUxnYljgBByAmPgHP25mTrJlGsqEmN1EBESCIgRBDdQANuDlmkxAvfHCTMAnbTQBjzbBIfzoISie96nEqdT/W4QyT3ImhiM8QgzMQA7UQA9kQiSsFQOwkUpyRCLaggwAgumwhmYu43dmhmiqaE0kRf4BpRAIQRLQ6MrVmwO4QM+cmo7OqVN434qxxKkcqXgkJwrMG45mQw046Q9EpHNShGF4BHpYgC2oglDQTVlyUZiKKWeoKAi8RouewA8EAQUY5Zooog6Rglu4C52O6hFCwAuc6oodpaxg5UVohCFaAARIQg6swQwIQQlQgCWkAnQi6ps0qFjqzJdqRpiO6VveBKFpwg9EwgLAghq1qQe8AAj8QXhiAKlW60F4gAuclWZ8RyapSIhhgGCMBz3OGzGcwAysgRPUgJSiogaw1MlY/4AHWIIk/BT1oSUMnlV4uti13aCt1kIqONbK2eiTRUCpzMRrWivCdgZMbCueHmVKiGmKWAAH0CO8WoImOAHG1kAMiNYBSECVvknJYAApFIkWcoiw+p2OtFjRJcXwaEINiMACTMB6CCzMWcJmgEDXyCnCkuqT+cVZoSqeekBKwNwg2CyzlscHhB4vFIIQYGy6buwfLICuOoIbWY4JpEKR9AukTmPK7uQjWEK85JZQhkAqUBa48gIp6BmiLUBf8IIL7Ky14qzPmiq3npFlcAOvlcAgSK3MIsaHNgAGKkL4OUGtZgLHTu1kOUKg7cswwcXJIqSmCUgGUMAJ5IATKEK7Fv8Q2qVt1L6EAkgrjuos3M5pKphItmrrC2iISjACEDRtDYSAApCC57HRRVSEI0zfClgu4T6BlP4BXMBCzlGGjS6ANbxCSOFrdxJrmd4EBZTArApBJcAejpZm15DCoEWAqT4CW40unZKCb52utp5s8ABBDaBrJgyC9koa1VpEBcDCAVCAJoRfaj5BCUiC76aCpIUSrZCCUZil425GysaEpl1bvZTvGvzAWh1ALdSgAmjGAmQA7J4qCGwv984pGS0A+GYaTHjsAURCD6zBGggB7D4gs9KuZMDCI0TCD6QmevZAhj5HKtzee3DNEfkvTvVX/dHEZ7RoCTQtCHOggMHuX4D/qgiEAF5CAAjwArVWMOle8OmyjSWQAkWYAC/Uwgqc6wysQNHCxQmGkpxMQOlmA2qmpsZGGfXh6wEo2VGckLZulmiubGlKwgn0wLnGwhrQbwQcAEu8HOUOwhBbAkswMZ2WyPcKGk64wASAKClIggY6gRAYQsnGMPCOxAkfQAScgBCgZw0IQYh4IAl9LjgpQEiZLAArL88MD6bW8eVagpp4QNqegAgowBm5QBIfrCDrKKg+Dme0qOpI7GFQAwoLLq1qQiT8QYZIQP6GEizgKAWsQCbngBA4ZKiFHbCOMhfGhAAvHCqh8nk6wRrUwCCULem5bSTorexaJ14m3i0nJZyi/8lcwO8PgIADQOZhOEIqREAQzADh3mokSzIOQYDw9HANPIEmxAB/ZOeXnuVZZvNb6hk314A358AgcKgiQmugAHIg+tZKrHP3mgiVWUIIjB+NUoNGAO4BhEDTOnLb1YIJuUQYngQELgA0qJcmPEP3ICM3+I5CK7Rn5IrMDM+L6q4TiEDZTsALXGdEmoorx+6zcnT3ulC2/MEV4uUEtMmHOoIEKIAIQLT4RYJOKCMzagCknQTXhLRBO9TOcIM18/SZfO0jkFAEyKUIaMIY16okuMQjZIAjduwysy1E2LJTw+fj4K9eKkA2RMIEKxvtVkSwWbHlpp79KgBYj+BYM4ADkP8CNJQGWuO0CfmOTnvt1wJRXGeDQDwB6qWmptaCD4iAJOTqSiDxWl12YNMpCOgxs0qAJRx27Nrc+lYEsEHAHzjvDDxBhvYMdJyge9zzN+0LZ6t1TqfVi/GMQ9cgqASBaQeqExBl2L1CzUHAWxsljs42nfKP58ECbqtQBHQNMrurbzOAbOVuDvxAobH0cbcg2oaAI+6LAiAFUtTWIzi3Wn+tv/yBT/oA8ZRUEGQyxvbACfwUdLwcCVFZTIg3nWJwsjEAbsvxlErterORR7QHcJ/AE3ByMQ9Td/JXLaTGvtSCOPG3i7+4vwzeTwqJJjzBuTI4BVQCZ8qEdeRqKvQJhXf/r+yqiwZwQ/O23aZIMkvFiCPAguEYQg/0gCJkYVR9tgKr+OaJ037DOH+Dz30MgoETD7eg5hO40qYQgxqW5h9IeCoGuY76RYpguIgiVl/ABTJD2gWsBywAtAg4ZDZEwB9Y2GdIApZv3nNtOZJ8BhAFegRgYykeeAxY7gn8ATdky5koQARQgPZyzXu6OWw6QANfuMv9ARBowgkYmu+4NHJLz2X/QSYIQRBc4SP+wfDMK6B/zx/chJYfusORUKkNwiBQQA3OZfzWgDVYM8u2diq4LZB7uo46QG/JriamAkjHQBCIVr2GNdpY2iMYQpo+JH+kxiDceqA7h1x9MhDpGYGX/xo2+kCYY02kP8ErqGFtEWMkvMKyc7qz0ylO1DbcaUAqMIIqKIIm1G/P5PTWguYiFzQsh8C8qkYEyIC679me+brD5QQ2BrsNRkIkyGEJjLgW1ruHAAG+Q6BM7HtCaIEUEAEOtLybKUERwIERDIEOLMEShAVwMgEUvIFwVlCvl0p0ADwEVEISWHuDC/pnJ+8BvFtQRIKwF0mjPxS5UzygV33G+4Ak1GDH+1+RYHIIfAatg9EfUKL3orxBfEHL24D5FIER6MAI/NVf9RK0jADdCwDPt87FYwiimeB0kHpDnnqg83dnc0gKU3ORDIK+RH3V71mjA/q4AzuYa70cikA3av+h8GjbvFZhFnfsS6AJyqO9m639zC/B20+l5dX9YeLNc+FEBsAwaKaCkZ9AEPwAPz+Xi+dbCDj94VsD4mdh1QN740O+u0u+CAhJCWToKN+PkMjhFf+AzdLFgVE42iOfESzBVoyA81UeYdb9GwANjNlEqR2aF25IJVBuDzzBFQJ6r7fovPL+4UP+uGNjxheJu3P8p2gjt8RAiFB69fHXjoA9QEh6MuPEK0sKbiVUuJBhQ4cPIUaUOJGiQy1ICmTUWOBBlCEDQAoQADIkyQEjUZpUOYKlmoovGR5Q8OjRwVoRalk6ACFVz54HKoXQFCTTCRGSKAwaRIGCNQoyBkVQOnX/KgUfFCRJihQpmwgRJTIF6dFD04kQf7jtTCXBZyoIEBbUOjGjhqIIMPHm1bv34ZcHGf9qLGJEpUiVJkeeTHyYJEsovfhKPADi0YJHIEDczKBAJ6meNCAc4DZoxbMQQIBkC0Ehwh8ZpyLEproU69YQ2boqOrEiRo8aQnpkAtL0VdqeEhwkT57qwIJBmihElj6dOkMkD7Bnx+7RgIGQIhcXRlw4vEk51RnyoryA/SMFN3HOXHCAPn1Lp4DI+LP/D85af1TpTymmmNoKN69OAEsT337rIYYVFFntD53WgkUCWDCExQFeIHABhEgeQU/EESnSog3ttKtCMfBOapFFxg4r/8+kEQRwaURY1muvppuSqoUzSyzhhhtLaokkSCBteu+9P6IaRKtIblOkBN5+EKKGK2sg68EIKZiQvlRgYSBMBibAcEMIHolgARLZbFMhv1DETgk4RiipRZJSuhNPGPkUCYoRHVnPBfYOqEkBJqOqxUfOXvnjlfroWwDJJZfywUApe6shhxlmyKFBTR48AYgQrCnugFQ0CHNMRyYok5cXFlDgADdpFVGLOLOjE7zEUjJssV953RPP8kb6U0QQFnDBBVKWbU5SS/7AKir+/ji1JwhIiZSmQyPACrcSYhBiBiec4NRTIZ4IQpNMShi1S+MuhOUCBhjAwBEyl/MwxFr5jf/sCyVwndOAF4XVU7GC+5QRJGOre2RQUiCOONtCuXlFqtYUAFMDCdhyK9JYb7L0qx7GLddcLMnSZAVRSS0OAhouZOACR2imeQIPXiXlsn55zgsPXLGrgsYVeyXaMD2PVljGo0e4A73KliXlLWyxldhaVFPNsOMDsrWslgwiEeGEIJxYg1xOO80B3R/WLYFLL2FetWZHMChzQ1Ji7Vnviq7DtQgdXmQx8IN9VXhY8Q6bpDqdl33LJ57akkCDVFOlV+ueIC70PQqyWSGHs03OwdManiCL3beNq3zmuTGABedU8EZo79kfwgLoIobYtXBi7zz6OxcPX9okJqrjJVlSXnj/gZdUeGmeF47jzVBMMc1k663miBwkmxhKPvtkdIN40O3VDDo15tVpxqBuWJaPnfb3FzIDaCWMGDhwwRGPkU+kfzepC+omsACpKc95zlNOhjBEL8tpaENuwdsjajGISHAPdGg7Vw/CVxQula9CMpsb3ezmllhZAH7vwwPAcKWi76BkcEVbYbDGkyffHcYAipOOI45HwAImB4FjUuACl+Mx90RggpzyXtp+UzqVtUtCFIrXBdBnMw3BbgEggEUJaWc7XF0BcLsaFsFKYjiD9YlPxJuOw5BnQB46oIdimtcCNdSxbEEQbBQsV+jOVboYFMVdE2LEyzDkCCjWzHJnqiIv/7C4tzwA7QFwMBoYgQdG3uVvfyaxYWRyyIsNHbCHPlRghpaDLa8RkXslM9fogPODPa5gVKWyBCNOpTpBps9uHHLBIxCZyJ71LU5FWILukvbFFwpLeAcbTxmnAxcI6JCT0vuhzD7pAOvN8SbZyMS40PY9Jbatj5X40uRkhr4LtO5Mt1yTLvu1SKARBpiCc+cY7SRGxIRnaZfcCy+WRUAHeICNCHwmNKlnoeWJEoKcE0EMTHZKT5VOXStgYpeCZL5UQXF19LrZq8yJzn5pMU5cbGfSEKA7g7GwkmREnBn54gEBFpCfHnBmOKH4SQxxDHZ4g5YPsvGHW2wKj1di6LogJP8hDmKNoveaF4ZytjON0kqdKfSi70Tav3iSJ4x2gpGM7JkXHKaxmQn05BupJ03MFSozksjGXUpgwXOlUhNA5ZIrGdGTyYWpqK1j3wvwBoKl0oqjKOLiAAYWScIRi6QIG2kloQoSlO5lpZrsqqr+GVY5FuprkhCBJRKyKSSSbizrYpdZmoIWWGJNXuG8FwP4yQv37bVNjIwCYIFJNNkmdn+Go6dUE2MA6QhQecpxKYYmMD0FvjFDG3Og1ySoiHNq4mQNwiCoTrcaiI5WchiiKAPuNcXVsnZETY2TEZ4a1fsFK08lnWFJQZJVvPC2ecn57ZjGFFM40hRikopg2BQChOb/lu4H6srEClgp3VIZp0IUnVkhVVtFR3B3RCngCEe049GPehFpsYUhJQ1ruBEwTC8Q06cH3utJeoF1pmyZ43skKIKFbGp0P/XsCSIUiaeUz3w+lC9SOwQCBzBYREf4y4+zw0X7tXO2wDJaJH+lP2NaNTGLzYuHHbtPf0Z2gZOFYARwGomFrIBTSUzZKmGsGuK8UqLxPbCYMIpLHqMHOxrRzmuJXGRhipTC87yqYUHincikwgUQiDKIqfdMEs/0J8jlyiAYwmLSsW2VJQjzaqzxh0pwg7oJHCQGxOQA2D0CAmumDh42Eur6DXnCRIahO4uZ4f2p9yX49LMmQQxcKhPX/0JCzB5XZKcQLqtNCGzLxH9Xpoi3OkonNZ7ovDCNISqe09ORyUOo3Vy/wq1osCu0NlSnzWRt7y8afIFFn9vbz5cOd4HGDY177qvihnQZOEANNhBi3CVJE7i6Bq4bzvDG7GbvxcHQLoASuvjI2H7xfjGiZ52Dyac3YPLVUn6piKlnXGpGwKyKcIjncvAEXzsUxqgJAVIiPemd0ABVdB2kq+Ci133zxXb+vsIvTR1e2Vq7qr4ypjwRJwAO5wXcsP6tcMldbszZl+LZ0LJDOgWc8AEYxsLeClOIPQxrqe7MU/TQyll+HSRgJDtFCKzAHznzp/YuyYyBJPBa5OT1clXc//+UL/W2VpMMpBizDknrb37wX7cJWzUfDy2Zy0yvmrlKZ1jfSxvagAMkKH7xSIBzqVeIADkXFp7lPfVhQTKC//EFyrBOoKCviyEN/MQ9GTDrCSKiqSwB1SioMTpTIq0ASqsFnINkFc7gYni9HKENSOg94nsvNMjTGeySpCTl8azYPbN9yjANp+VGf+6bVDwiivBUD1TpaGGPCimhrQSZX3YhDYwYhA6A1QR0jxcs1AHxdXA/+/sw9lIn/KMGV7KqczsAtcPEAS7oLRvfa8QM7JOs5wBuzegkQlPaTYMUoe9gj9jS4gBgpnKwq/yMJ5fSryJaAAuOAAuwoA3q4AiOABH/dCekBiCk6IyFpi1pbG7yEq5gFmPz9gID/K+9XOfzBPC6xMTEDLAWKCBs6g4irE8IhKChOu42IgEp9COirKW6sGtmWke1Oi0DK2IHPPAKORALEGFFCCC8Yo7ayO53XpCqpookDGD/YKIGHStDgmtmxOmo2KI5FKBbuoIifkBtMCjYRCAEBEwGXsEgYGnq6Cp9NARiqLAizKAFFFERPXAHyIBGdgUFBY74eKVo3kkF44lgYGjneO7VNIkNBfCDCI2ynAQBKUIIMi77WKYPiY0RRkuuPCh9POAFXOAQKcIMdiAXdTEXyWAS5+/IBEtpKoywYGgEFi4y8skGReyD4DA0/27tsipCBD7FoRpQugZhPwxi9nzi2GgGzWrRFiVCC3ZxFy+hiyJxwgjnhZDvti4MYQpLADxBOrBFn0CxAj9oB52xW/DrJX6AdBqqGmVM3gwC8I5DlupGtcBRIvBgHHWxFwWgC71w+FCNPG4LBpPM5gTgPCKj/xrOmaKIkGCBiubQrHwAL4gQg7aED6HuD5nQfM5ndTDAASBgxxISIhhSF9OA1M7RwjCxEo+J4Iysd9JRJKYDAxagI2XNXhyhAiqAkDRNZ9ItCCsiG4jQ14wiGyQh0l7h+2avCcfPHqMQA2uyIbzgJndgDwwABSOyJ2eoEocPGIPnJNRyOqhhWcLNpf8mQClphim7UdMMMFr2ES9EoN1i4ARUIxKwMUgCsSBlyWYcgBTG8iFw8SbHALZScP7qTwU100W8UB1B4hilIxk/UW72sinvZfRipRSPLi+eADhioAT2UMYmRDHrQ66yBn0YQCYj0yGawCwdstQkDzODydQ8k7AOhwuoQzSlLC9rpgJIwDQZQALQ5L7Oii+eIF0yIUJIZUIi8Gok5yttzxFg4QU8YDcbwix3IA2Ec3c2kwUzk5h+cliqA6/0iY2CqzRJ4DnFUwKgUiugcS9CQONeczVkoBUi8GUY08ygcAI0yTwZoixvMg3U8hcvEwwvk8LKizMTY8PmM408jzmXkin/9TMkZQLLsgH1IkNASyAbiCMtwq/kpOeDWAUhHVQhepMyLZM98QcjL/QFLWxPehI5qcMDSMF5PKBVJqA58/M5LwAW4EIBflA1pCMbyGJFWcMS5oPk5mq4ZPReHrNGFwJCd1ER1RPV1rNCzXQzgbS8dKs6MODDYCEvldI5G4BJZbKgwiYEpkOVQMtLYokCP3JucpMUyhNMb6EJWoAhW2AMdHI9aa5X0pTa3JLgQHM6cGafjrRV9NI59TM6ScESKC4EFKEWpkMRCjMSBmEmykxeBsk052ZeHhMyDfUWxFQXF5VoJnQt05RHyas450kkvAE9WipT5XQv87NO74U5FECC/7KhBKRyLzpHBBBTVngiazxoZvjyVdmn8Gb1Rse0BXLyTMWV+NBOfwRA8ip1OniBWNWnOTk1Px1BJuMixZx1OihgBY4iAkwFRmNxKZnR6lRuVmt1BxSxMkUiV3U1BW9ud8LOEokSPSzgSNXHBExgbqjhXUkgXnXmD3DqK6ijWT/OTyvEurpUkHBshGb1UBW1BfYAEtFxV+VSRy1PqtCuRkREUymWYi3AESygZxugTplUAgxQgsKmXqXDK2RTJyAHUAdpAGFh9HRGAQpVYM2yTHdSZjV0vFpwIusMDVNqAnK2Z8W2Z0mgTpsyJOfVrMTmWfUCNlH1FWRvVVmVrgIq+v8oSywNdWBzsTIbdeBYUB3bEgzX1DAMQAxEJGIxIGzH1gKogRry82xTAYKIVmzuIjL+wG2vMaJss5MQiL7sC2/BFA8GlkyFU1JjbiLDiCedRkRALHEXt2cb93Er4AI0ACqdhCtOQBKkg+/edki+ZC2+U/Qmx7hgR3NqgSZT9lATdUzTs297FPKKDE05cTr2KXF1lmd7lim1VzyZI3ssJWyyQTqCSgmZ0Ce+c3Ikh6Y8xr6ON3kVIg8UdQzM8XRPVwxLF7C8li9MwAFwlmKx119Ns0mVNWS0og75QgGy0+giDUhqsy2At2PGakfa130TIg+W11YZNaQQViJ5cjh9UgD/8pcv3EtOJ7ZLm5QtQEYqChhF9yIC3EY1WgMQf9eBHTg0jDcDFoyCK3gcC9YXKXR3JFH+TuIMRYFNXmCfkLRY7QUDiMvEYkVACrgEIiMEVkbMSsVU6AM0aPgnIoVIvqYBdNhGvWB5l1d+z9SHZa6dmCAU2qS3QIxYkbTKfuIgoJgrpJgvmC4EktCVAK+B2wJSduQPMiCMF2IXxHR5f/OjNlhmWcgEd+UM3WQC/u+NQyw51Fc0iEQqiLZZZVUvXtMoVgNjaBNSAmEnTFlb3iMDSJWQF+ILrHADFZEM0gASEdZ+NbME+3Z120Qm2yvK2MiSOyY0JOU9pOJ7xWZW9iII/xxtD7OS2EYZUqB5AYZEUTaDlRliF3AxDrCgBVKADPbAaNRykQcL2/BXl9sEdnSogJrnj7HnUPrjB/3zjvUiFTTBbZj5GuFWSKB5nzE5lTNA36w5IfQgEVOAm3fAjBVZnEtwV5jARmqFatJ5i+sDSP5DKn5wKzx2LyRgjxSBmeVt0oQkEPm5UGwiAzIAdAP6FgbaCrGgmxFad5x3/rqgiPslYt4iedriLSZmSGxCQHyggE+ULyyBoyME5Jy52OaDnyU4AyIgh1PaIfAAF1MAC84ScM+0oWmaZx5GaqZGpyeGPYBkSaC4gIWNLyjgk0Xg9RIzSLqzOSBlSJYkNp6aIv/0AA+0QBp0YQ90AI0P9gyhwKH1RlmiRmImhj54+j3+w6f98wRWMy8GIVQ8Gp+BREiSGpq5wVC+xqTnWi/OYRKc4Q2ggAm8AzyYoAugwBOymnbYQ7CVBVLYQ0hsIrE1+aJPFJn14rE5bg+fYj8UQPYoTaTr47D7IwP2ZbMdlCaSJVKcpT3CWqxl43a7goX1IgL26IX9bq1/uz4C0TKIpD/UxLhrNEfYQ0doYlIQez9i46e5IqNbuLobUMa0Em7ZGrgPgBFqgkiYOgIwALwdlDIqwzJoIsCbW1H4YyqeJBsUobHz4g8+q6hXciCFpK2lGbNjo3L5ezcDPMPLe1IahVr/NPlJxGYKW3iJvKL78PlHIvytpxk+LPzCx5Im/FvADwKxXyGx0XspLkW69eIPxKejkzC04JYrs1s0hCSuI6C4XbwmL2PJQcC8EZvA0buYDYSxpeM5igKUkSKGv2++65sRpNkmZCMVkjwyLwMzMMO8FQXKvVuF1/sERHwvzpoaVSMrBFLIUxy2uUUq0G/MlRwEFMDMe/vJqSXKcXy95ZkvqJtdvEKPmeLEJ5sRIhzS6fhi+PzF//zPm1zQB927B8FSolunqlzvDPPjZEw/BpKt9fnLK3oQBrnSE5IUetvPAz3NB73ClYKsdbyF2cWe+dCo/3DLf1vS43oQkNzVqdAF/wJ91v/AxmNjP6pihRV8LyzBoWCTD2VsWhyFM9IC0oUdPgZhz439EGF91tW81jXZQI6ZOlLh15qu15sCY7SdG6QZzwVkEJw63DOQF3rbR2gdvde8SW43BMSmOtZ9mWMT5LR8viOcjqcC323RAZ683wXE1geErKN9L1Lhk6tRup6CFViS0iJ8mi061xw+/Rwgzcvd1mebKcwKwcVc3V+zo5k5ILExG0OapxFlENi25FduAlCe2TVZk6fiUnSX4K980Tl+rRVTuJdCElCa55utAX6+NS5GNpJiQDD6BDqZOhocN6wxhpEk5C2hUZSiJKE+/aSewPP7ua+eNgp44EVE7//SWo9NnLdRnd5p4+zRHuXzmyoaneUN/eIjA637rvsizVGGROx5xAdAXe8ND+WfmzYIBPAFvgRsuzo4Dje2AimuMduBBNJ5OoKwYpUdH+tofe4GZPIJ5FIsbkTk3Nq7D+zvHkiYJCuKvfQ9DbGZOvVV/0kEXutJxODpnvNNHdhdkeF/eutx39PSfPclPys2n6zVbUSWWeB/nDXsfrLxXiuWH+v2ffcJJCu0wvdFIMHZpKMLn0D04w/ina0ZPiu6f+UyY9Wd5Em2IglvI91JRDcOs/uw35kBgptAbpYU/BkUycethQwbOnwIMaLEiRQrWryIMaPGjRRBKKiVYdAgCpH/SoY4eVKECEUlOFpUJCJbiEiSKFCIIOPPn1eWBgos+IekJJdEixo9ijQpUY8gI1CQBBXlzGwqTwxV2vCECJQ1KVjT+cdST0aMfr46KGkQ1rVs27p1C6IWyJEkpYbIRlXRiT9uYZ7sGmGQTrFiyRIEijDC28WMGzuG+EjuH6d1795VqbcEN7cqs9EUGWEnT7HcGB0oa+ksQrWPW7t+bZTp5KeRQgABgjeb3hMn3qoMYVOkzlcKXhE8gBy16kisYTt/Dv3ho4+zKVzGDPNEiWy+Z9qkAFYB6dKnD/w8yDy6+vWvF1B3KimlovnaS5QI0b3mSJ21eJJHjtxhtUTgQ3Ps/x2I4FqPeDRbbUDMR599JcjwliLZpCXYYGIByKF5qR2kUIIijljUggaN5CBv9a1QQgx8uXXCZ3/IVYslj1iCXCqpHABBcgQdZCCJQg4pkQMuTFcLirpJuAKLK2SigG/MCVaLeD3lqCMNNABIUC0HEQlmmA3B4sICkQVlG0tONplJDBS4JUM2FFApHjfIQZCKBKloIIGWO3oo1wFiDjokL6SQMh2aD5bA5pNtttQWNheGJt4jyJGSpwQabLqpjj2aqUCUhI6aIC8vvHCAJX9YI8mijjqaSSYvruXdH5XemScsDFzAACwXwAKLnql8ukAqpB67Hi/KpsJIJTJY92B9Ev/yxt1aEUQCXliPLJCjBBLA4ki4jlzAKyx8DgsBKS4gy65zjngwgQe8QNBsUNbZVVsk2QR5FHCDRFClpQdg6oADDDAgbrjkHgyLA7wU7AAG7U7s2AQmWOAIA3yexogllbwCsiU0BiaYUvHN6aUCCywAAZ4O6JpwBeFiwAAGNts8Qc4TUMxzWxZYQA01GJfLp549knLAygvENRK/Lsk0J8AKbMtjKrzALK7M4lqAgQlef22zBT2PfRQKJgQdNMaOYDABsA6jS4rSccF31B8i0IRyjdsSDCwGMydsQtdhX/wz1xeTjfhGhBf+c+DxelCwqS+kW+aCA0ZSi1H6QnXTjGL/WYrptwxMAPjiXzPeeOBiJ876RKh7bUHgbMMLubLKpovodNfiV9RdzEU9Yy1U54p1uLE3jnryFxPeevMMUXN66jjfHC/EpqZ7wHQZRCKCYkRt9VkElIrHLZ7fwjIBBlwPjvzihYM9PenOI96AxV/D3vX9OD/u8AvqLpAkSWylKHfTj/hmdCtMpaJh6GNb+tTXteOlLnBge6ADHTCB1c2PXRz4WvpyJjubmSBn1POACSHnAP8BECErIYrdsDWnf/FHPAPD08PgBUIKIi92XstfD2/Gtq59MH3U2OCoPmA4B+qMbSPM2QlNqLPHyQsCLgABQrLRG5e8sCsy9JxYFoAp/2U57IP3e93x8me4EP7Qcer7gBHBtIGLUS9/D3TiE+MVxRM6LG5JwqL3NvIHz8TwX1L7Yg2t9rIlivBnQjPjDt9HOPcFjgNvJFEjJbi8+1nwg0p04AmV5Z5BYNFpF6kNhsRHo0pxq2pWgxcQGSlBoBUObUC7ZNpoWcufubGSB+KALGl5SR4uL4k3k50d57W0QYTgBH/cSEm+kyG5WIlqh7IaL3AowsXdEm3c5AA1rNBNbn4TnOAsIi/VswEMiFOc3hQn4yLpuMchEwTXskpRStI0sFTpcwBS4MPQRzoTOEJoBF2nNzmA0IQi1AoJZWhDCXrO6BxPoRT1JjgRGrR2pv/tZziTl/8iU8+ruEQGCSGkl6Rpo0dYqnwQcFjE/GY8ajRApjJtAAdsalNq3BShKKjoQ4W2s4g+xwPq5MANjoqCG6BgqUldKgd6ilErlDN2GDDhvOIWGYScgHe9Y474QoNSla7MBQNLhUtJGNMGqHWtS12rTZ/KVJ+mzQQe0KBQW9MADFoABRvoq183cAPAHlWpSoVqO0dYOxXGJQOSiIQilHKhqKH0c3sjBZ7MCqychUtmbu2sW1HwAafelJuNmwAvgnrX1lDjBac16l/7+oENxHa2HwitU6FnVVOpa0EhkYRu2BKjf1UJBCpV6cBqaMNEHgymjqiAc0nQAOiSALr/nlVrI2fngVOl1jUTgMA1LcCB2ML2r7WtrWxrq9Z36fZQoAIJSbDolhIwp0pTu5HSBqZARALrYLtKWHO19t8KTJcEzl1b9UzlAlJstzWwIAVr1Rfe8r7WvOVNLyyuWiYzMWUQPiiJCBijiEHUgrjbohp+daQjXpxvv7vaFbleTK5xictmF06F/yq34Md4wLIviJgFGgDa8gpZyBZOBXvNZLkBoSgEH26MVfSmNKQd6rI68lbBgLVfXWkZy1lu2LCQtjKP5NgxRrLsNf3GVh4EucINkFmw0oVkEDAlA4GBSiReg0AQrAy/LaNypgqmgZdxmcsaANa54KzhUI25MbBY80CCe0zU/0aXumslQbiCZeSkLYgpTRlEY7P4GpGR+FItQ3GVvYVqK5vL0JsSlpE1zOlFM6bRj/7nwS7g34T1Sk9I25acQ9WUOjc5On8idalPjepWc0pT3kJxr39NI1kzRs88FqOgddUrhgHLaGDe9EcGVOcRrY0BElCxqTOVamajWkfdDpUCSIFaabtlEI9IsA1VrClO6ftcmc4etOcCFTHJNr0V0La5At1qXtvQEQ2Q92PoDUYq6yndzWZ3tzkdgWpNjAUskIUsMDGLWXj84yJ3uHMykAFqTvnczkaOmUS2PZPLvC0ygUpoNESYgoivJNIOCAAh+QQJIwCEACwiAAgAAgGrAQAI/wAJCRxIsKDBgwgTKlzIsCFBLhAjOpxIsaLFixgzatzIsWNBLmHYsFmUZYtJAChTqkS5JcsiNmG4eJxJs6bNmzg1gmFTcqXPn0BXuoyZs6jRo0iTEuICpmfQp1CfkgyjtKrVq1gFNt0StavXpy2pZh1LtmxFMFy/ql0LNItYs3Djjt2Zlq3duyndyt3LNydavIADo9Tbt7Bhi38FBw4QlXHQLW8PS548MLHiy4KzyKTMma9lzKBTBnAsOqrmzqjJfg7NGvDp1LCTempNGyjprgmyxN6Nc3Xt341/suFNnOO6KcCTB3U8WiXp0ZCLS6+oI4Hy68ufOtY9vXvCdQKwQ/+9vZi8c/Mqp0T23v1LH+vi4wO4zZj5eZXc2UtvUmQIevnj/fQfSvYJKFpzziWQwBab6bfbF37oAKBzAVZIYHa2NVdfgcM5mFoTSBSxxIRqPbeYgfPN99xo9eXn4WRftCEiicCRR9+FKaao4XkBLNjgi4XV8UAUI9KI42UIZnjfgQTWp2KTYADZF4hDhmckW/85SWGTR7J4IHP2OTlaAh1KCdcXSDww45WhgZnjhSyCqWWOCHoJp4tmZmXGA2oWyWZwFdrpk5Ym6rhinBuymFueY3nB5xUS/gnYgDgWWlqTiIoppqEATMHoVY4+AKmkgh3KJYpuypkpp3EmEMAWnyr/FaoSQ8BH6lpJbikoj4XGiamvXvo6n6exGhXqA3RQaqSNtl1aWrArzRmssCqmqiGisBaLkxcF8FkEATQqa2Gzzmr6Jp2JIlrttZkGQKy2NEnBp6iR3orhoNrpyOSNl9KX6LrTxpktvB19MS+t4tqVsFcLU7jjs6z2W2C7T1Ic7LsEZ9TEvMg2TG5yBZ6rJL9v5rrhr1ym266vA2d8UZregvunxxALSGjKcD5cscXsBqwuni47dMTBQ9j7sXlIhyxsndZeC/DKhi7dnCdBU3Rsx0Zv6Wy0Sz45aM927rjy2GTHWUbVDRk87xUGZJ1vnUd2mS66v/5b9t1kT/Ej2gfB//yAEkaQuiLXIh8qp9cqgz34zqsG/HSmGPNd0NDzVrHsnCh6XW7F6N78uOJ4l/35aJFLToi8a9cbrs27vo34s2GH7rO6sq98tukCbcwxHdjRPJ7Omp+cZOOa0l778XFGibuQa7ctnu/kDs/kvnWDvm71syPPYulBoz5v4PJRumm/+BI+uth2A0u89mUvKjnHospsL9Lmy2248cCef7f+oSegfNVYgB/42nQX9ISsc2EKW8qmhT3+HY9xeUOb7tZmJQDRD04is1m1TqWuBbLvg+vL1O1cxrzvtQZ6cTtZ8DB3OA+CrmcbBOEH/wcvLcDvChW8jriGBy1/OU19xcveC/9lyD7ufaqEfKKDrQg4KZIxrYeJC6GgQudAIo6GhrGyIcfYxsSuue5oTMsZAcYINfZV0YrtMqKZmNetB1QBhYDaGutORbgNEcAAOhiCEaIQhSoU4Y9/7CMijDCEARhAiPgDIhplh8U8aaFbbXxA0SZVv7hZEoPUCxYB9FiEKzygAx2wgShHaQMcmNKUVKBCHVqAiDTo4JCLjOXY1PiiOkCST1GAI16ylKsFbrKToSSlMG3QgVOikgpESGYyU7CDS6QBlrKM5hWzeEs+TbKL+dJgzgIwBGAGc5iixEEpT5lKZCozBURIARZSEIcUkOGZ0owmLfUTwHkVgIuVxJLCokb/p24Gs5g4KKdATQnQgKZSmelMZwoWytCF7mAM0IynFRvpoQnyqQBvfB4H6YapIfiBCHFwQxMccogmxAGh6VxnQ1fK0IcKQKJWnGd3sNDGAnTrml8ZkAHJhzMeboGiFjmEFBaqUJYalQx7gCkRgcqei9pUVM470QVfF0PpBYBqNcHDUI3K1RaMQQdK/aBMi/PIB9i0W8k6YVdU5aQpMJUjetgqV1m6gz0QIKzaM9MRzmpTfJYnjnTSV0oYhBS5zpWhXo0oXvH2VrLyta8IOJElLUWoHwKAsEmJ62Eb2gIyKHaxEXwRTR8bhSVKlXHROxlmq3KIdm52oWQYAGhD11je/5iVr5Is1SUxRT6fGWMshj0sGcA627IBbTqPfKxfx5W53bKQabU1ihZeC1vZFneWHhotXzMKWO1gjreFY1GZyKIH1252uNcdW3RTc9uzSlKXSttaGJ923LGYt6EKVSgZXpreTNWXN8nFrer26TAMhbFHezPLfYmKTnSmkwx37W+cSscCFkzjwhjOsGS0e9blypG5m2IWEMcrl3YuU5lYUOYRqNCHCEvYXccghIUzTOMLwwAGKlDBBnK8DL4g4bEFiALXesksA0crcQRqGV8WmmJlIlOgREiDhKdQhmPYQQXTqLCWt0zjG984xxvYcY/h0t6zDlCyKqye5lS0niU7ef+gVDClH1wM2il4wg4byPKW96zlGnsZxzoO8wbGnJUAuxenDCvcmpvGrsFMRg9ESGUbUmlMUyKhCnRWqp2vzOdOV9jPf85xoMN8A1eoACsc7mtUnUuykhmObrRrc1+0QGlyVhoH/gnrplUgCz17ms8Z/rOXRS3oDdwABTc4dVV+jNsiFPnI04uhtBPJpf8u2ZjFzDYOQPktmO76wr/udI1tHOpRk/rYKEBBVcps0yqYVmuVstHcpIgoWRuGCgUtJjH33YFaxTMaeJ6GLMItblALG8zFNna6OcABdR/F0GYu2VpZF8UyjiY1biCoOIfZgW7L0s6lgAG4Cb7ncZN72Aj/N/a5b8BwK0DCFUaR12Pfm0Ftyht7FRcvbDYOTmIWgLiLnMIx8oxhkn96xgZHublvwHSmo6DlkICEw3GS6gIooW0KlCPcdrbAbUYtALFBBc+FCcp+xxLgGxD5yAlu8mCXe+lNR/fTXQ4JCzQgJ+y+Z2Tv812JhZiHxt1NHMBZ9g5Egb9E9EQp0p5ho2fZ5MuYhtJTHnd0M5wDdLeACSyAEyCryXcHDGL62mXvybiB44X3OAinoIZkML7xbEd6hpdB+2XgGNApP3e6Fw51C/jeBCawCcTbfcACL2lwiFQZccZOzML/fGWZnqUcUKCCG4+byxaW/bhr/2Viw333l4d6/901j4HgxwvIBTgzVTPktKc97ldjNczpRVn4whth9XJowI6t33hfZ7/tF1Z7yyBqBJhwruAKchd+mBd1v4cBE8B5M1F1NMd+XwI17vdE/lUc9Fd/ZeduHyQK+pd2amdy2rd90yCAA0iA5rYBB7h7Txd+UTd+JuCAHmB+HbFXM4do8eZqAAM7rkY2pccZ28aBZRcF0Yc3CeAJrrd/ANiEJ3iCAqgCKViAgnaAcveC4ieDJjABE+ABEMgRefcAYLV+ppJIZkg20oFvRMhtCDA2RzgangAKYVZ9/OeE24eCtKeCBtiCvBd+dKeFNOgBd8cR6KcES6BTPQU3ihQ68XcYcf+whtz2hmSTBXaAAnNIh3Y4e1CIh3lIhWF2gHyIhVk4fhaAATToALzAEU2AflcQWcXHI7BjcWcYANbGGV8AiR1giMczBXPAATcwh16WiRjGiShIbMUGiqGogDFIijN4irwwARsxfJ9HRzmjL0N0PAkwQryBCrioi3hzVwkgCoLwi/sXjHZIjFE4hXuIjOB3ecvIjA7Yhaj4AhigETL3WEXwYX5Hb8cThJ2Bi2IIfe0Sh8h2icIGeZuIjlNojJ+IjK7Qjgz3jr6nec3YhR7ACy+QihkhBeiXS69YRSDZLt0xhERYALmGN1mgDA33i6J2kE8YgJGnkOnoiSzokH3IcA3/sIwTCXzx6AEOgIoQUI8YUXVBZjLyhoGziDcjCYnPFzqTAAkNJ2g5JmxqF5MyWYw0WZM2KYo5GYMTSZE96ZMY+QIZgYOPxTscNDc7GFPdgQSQ6I13Ew3JwHDkuGNTKWxXyYkqaG4OyYfh1wCA6ZU7aYoWiYoYCQHQeBFmyVdo2ThVlXzIU4udoYZECJdxQmcEwARzQAt0KZUtiZd52Yl6eIx92YeBKZgNGJaG+QKkQAoYwWxnuTiYVEYXGDqL0B1H8JaHiCiZlgBqUA1WsJLFpoKAZns8JpMqOAsfkHJ9+ZBYCJinyYwVWZi8gJGk4AKJWRGwyZhhwjk59514o43E/0GZ9XdPSyCJo5EFlACVwumZe6mCxPieOoYJxfYBzcl70Bmdv8eTgfiT1QkBrekCL4N+96c1+4NG/tgZe8WB3aJ67XJXagAO7IlsdWmX8sljUoihCylqyxlmH6CV7Iif+SmYjjCd1Pmf17kADmAR6Jd+28SPi5Rgu0GeZddubTiJlGABE8p0CWehF/qjKvABmPChHtqcfJif0MmA+0mYFimWh5miC8CiBLovjnON7COjsYEDBVCeNmUEmXZXLqYGGAAJwbmSFZpwQHqhHfoB9mmkIoqkpFiiphiITvqkLrAAj7CiFNGiA7Q0vJWUyOMdW7qlHTCo3QJ0K6OZJkCml/9HoT3qnj6qh0E6pIHGpm16nxyApKdZAb4np0zqAT5pmLwAoCn6CAdQEXw6eki5iOwjqHxVqDali186JmoAC77Hng3nqI/6qDqmAuqwpkPqoRtwqUaqqUnKqRbgCJ7KhaBapy9Aqnf6CI+AqgTqKuAFmVbUHYZWqLBqhKMBpixCRnOAATqKq+nWdCy4q+pan8NqqUbqnMbalZyqrMoalqFanaMaoNEKAnrqEKmKQeAZS93BkWcFq91yf5fpYgQABcKweToafrtXaqX2rsdIpB9qqWz6rvBqrJBQAfNKr59ap6nwrAG6AHiqABAwEatYrdMmOovUHUTQooboKt86RmT/FAC16rCMynAR23QooLHIiLHu+q4o8AEoEK8k4LHJCrLxCAuwIKpPep37qgAgoLKpylZY+3Hd8ap8ZYTgarPgOgcToLNlyrMuuHtA65DEaqRGG68NkLQeWwEgywAT4LT3Wp0jC61TWwtWi35FsyoQJE2NeBjDZ2YKC66jwbCmeKs726hni7Zpq7Hp5raACbdyy7R1Cwt3ywt5W7J4+gggoAC1oJEMsbI5+DlntHrTEbOFuJvh6mIAoAYOMAHlV65lq4Bme7aRe4AfwAOu4LuU+7aWS6/1SrdO+7T42rlSa7LSGrq14JoNYbqPNQQGUL3WGwBgi55sKR2sC2ReC7bY/xu+ATAHHkC7Oht1t4u7Dbe+uvuz7guvR9sA8Yu0JFC/Hku8THq8yMu5JOu5zasAojut0Yt+HfA3SnDASnAFfgBIgVQFDvzARhDBEjwEQ6ADeaQDS2AAGbwEGZy9Lja4htGikuTBNZuZzVC+tcu4ZBp1l9cA6vuX0Dm/wWuslnu5ysoAdMsAx+ufnJsKEACtJvu5zlsLVTvABYuLSMyUfIXATMzAReAHfdQH68C9LeqtNiu+EQYFyoDCDqvCMZiTMxzGblu/9mvD9IrDOLzDhpkKPkyqpHAAQQy6ACy6CuAQK5vEeMyBpZTEQ3hKbuCqnuelV1zCY3QHvFC+5juR7//4jmLcyGQ8vPh7AWisvzzMxj/cmm8cxyAQuqJbC3xrx1ogBaI8yigVabdGknmMizggBVrAHoVbAEVwSIj7tQQwCYfMhSn8leW6jI1MuSQgvDVMvMp6AZKcxk77k2tsyfqqyZzsyZ6cnUqBCk2ACiWFCqE8ym4gyg6mTH/sIN2LW0Nws9mLvQQgAHNwy7jcxbq8yJAQmEj6y48cz/Ect3ErzI5QzDp8zD8pAT1syaR6AHAsraDbzM5MuriTFNLbtQZwo4T8rUzQDLYAqukMfLq8zjpaAVFHz/JMxhVQw/Rsz/dMzMasz/zczz6MyXDMvAMNwM7sySl70ErxzWelBDr/EGEeDKYJoMW84ACIXH7At3kOq84VbQH0XNRGfb8gTcxKPckkLQESkApP7c+tCdAqvclz3NK18NIwfRQJbWYCgABgOs7fCgWMYAuHjMjm69M/bQKOsLRLq6yXe79I7QhmbM8XENJLPdJOqwFOHdVsfNJTndLNawpz3MnODL1bbRQybVMiQs5kBL42Gw0HUJ083dNz6tMYUKJsDdKc3dlK/dkirdewoAF87dd/7cZU/bkrzdJYLcCJnRNdbXU6ANbg+62OTQB3cAAZWdmWfdmX3dnAPcygndeivdelbdqA/cZULdAgQNis3dqvXRTb+VRGANa3DdljJACTQAoZudPN/8qF4O2Avj2nwpzZwnzXwx3aaJzP+kvax43c/5zan2sKzm3YWB2l0X0TBItb1f3YN529o8Dd3c3b3w3etIvLvo3DF4AB6c0A6r3e+hvhpN3Xf33aAArQqc3c9Y3VLa3V+T0TsV0FtP3fNz0KLgAB3X3WzYrWBg7e6/3i643PEB7hx+veE+7UFa7Myo3hqv0IpkDQHO7SH14T0z0k5/nf122znOACpAAB+PqTK77ix1u3mTsBMP7isFDcNT7aNl7aOd7GgS3f0krfzh3kHT7kM7GYNkUkJE7iCBAKC9CaKb7TUB7lHkDjx5vGeo7nNN7lfY3cf43SPK7SPl7YZu7M/f+K5hqh5kFW022O5KOwAEz+AnNO58jsAHYLqny+6X3u53/+5T+M4aIexz5O5s/N4RnwzIq+EdxCWkf+6OM8RpHO5E1e6ZaOzE/L6ZuuAVzu6Tj+5cos6mI+5vVt32a+6vbovSMw4rB+3aPwCJLemiiOr9R+6T9Jybh+7U/7k11u438O6Kcd5oPODQJN34Z+6M6M7BjxBd776rD+388e7bVu69R+69auAciM790uAe8N1cAe7sKe2uRe6uZu7EGe6nWs7hXB7rhFJAjA7O8e1gTQCApgsi5A69Ne7xpv739e2nz93p/+7wAf8Asw8GRe8AZv5q6t8GlTZkYO8RGfvW//8AnQfvGYjOKUzsZ4u/HV+e0+T+H+LvLBHvCCTfCEveHo7swezvIKwfDuJeJtGPMkDgXIAALQLu/SjuJ/zbn9jK84/vNQ/etC789ED8fcYPInT9i1cOoH78mJzvQI4fTUbQBS/+hMsAutIK0WT+tN/sM/PPZs/NTgDvhlP+5Gj/Jsj+5wvxB7wlf9sdBXXPc3vQpEbPUWf52Y3Pd/D/icn+OFn9JnT+5pX/CeTMdJXwsrv/gF0epnFQWOLvmPzgcZQLVXf/E2n/l+7/edL/ShXvgmG/rcMPqFfdWnn9WqfxCLOSSzDfOwn72N8AdELNBBjPXSnvW63/kQQPafb/ah/z/6xd7J4J/0b3/8020EdN/8sP4GyLD2m6z3QWz7md/kmp/7AOrDlgzmGL7jZV/yZ0/swm/oAKFAoIJatQgWRIiQ0EKGDR0+hBhR4kSKFS1exNjwC5ICHQsUGWIAAQGSJU2eRJnyJJNdEQyCAPHo0QKaCw64uElK506dEEj55EnqwFCiRY0WpclNKTdTTZ06HRjVIMKDCRE+yphV61auXSuaeeDxQREdKkkGMJsWJYJVETK8hClzJs2iQnUeuIuXqNCjfYfaTKr06eCmUQVOtZoYoQOvjR0/hrzwiMcCD6IsQTBS7ebNjSi8NSgwpsyadP2eRn0g8FLBhAsbPnwYsf/igpFt38YNsQlHsUYMcAa++QygCC5Dwxw9l67p1H5tHmDN2nVhqIZnh04IOgOp3N29O97YwSNIkcHNm101yC1o0TGTz1XO/GhpwIwWRJc+3RTs2LJlI3zrre8GJBAjsCiLoqzzFkzJs+IyeCuquN6bKT767rsPv6WaYkq/116zjjbFsCqwRBMbmkysKgwQgEEXTRoOGvUgpEoBmEyJyRS5dpSrNKUe4QbIIDlszcP9Bjqyv/+oUoyXE58kcDfKlAjpRStL6qYQ9R5kb6Abn+JxRx1N6ZDMR4x0DUnYmIwtsbdIhDJO3MLryLIhMrvyykawkbE4txIyzMgz0TRSger/+DuoKtoChEVORyPzgjLLMMuz0m5k3HI90KZSE0lCP33KUFFDXFLRgiCE81FVueKtTiMG0KxSPbHRMoItIdzUqkAN3W86XqEKlToQk5QKu+tqCTCDRldlNqONpqxSVlm78YGCQTIt7g/a/ItKWIGo4/XbI8c9VCpTRUSWu2bX/Sqs8e7EU63fpFVrT0CsxZbGXBPjj9hxw+2112+79Y9JxZKthV2FJUrRowQJiJXePLsBxIdBLPbTrT+0RbdGUf8VF2Bi+UMsUTeRxdWDhVduqNXKLmtRYmnPAEISfK/lMoM/dOZ4W4IQJRhE60KcbV9kiwOBZZalrKyyFV+c96So/6O+sptIJLH42kwhdGnTngEFetewB+r4VFwj+EPplems82mZZRbAakmwxjdjjWvZGN2xySbZWBFpPPrBZdVe90AVqT4P8bdPovlqH7K2W+O8RUz05zVD+4/ssjNYz88DCGfXC3fbVtwsqn8rXaXUF+QDm7kfrztfjnlWTNG9z/072YwXAH3dSCX1rdKppX67mxCunvtmu3ne+GvKOTV1yZNxDdxPBXpvtuHKHngVpdVVp/d7GPMBJBLHq8UZ54z/QBtvbZ03uCDcrcoVV64zzgB7ZuugrDI4xDcJAIMDQAAiQA6DMN/cbKY1reGPcxybXNkkiLL7ZQxn+luV9ioTPP/zGGBeqCPA8DZDQM5MYiHmQyHWBqE8W61vZ295H/xOhpDZ2Y9zFmxhBDCoKg0+wG1Q815aPCgrJpiQISEwBAqRJ4kVMnB5bkGbcb72vlMVZGMB2lnn7ObEHT6qDqNzmgCFmJLSfVCEJDkdGdHIBGM4BAJIVKIC0edE9d0wbzpz35/whscrcu2GFtyStRLWRTkdAYw+FKMQBZhGNXIGAUzgAkTeKAJDJDGOsLtZA/FXHLzhLYrZ+uMfc2grrVGAAp8jZJwMWaeXLSFxnPlgSRiJxjGqhAlikMgBDEFJQxwvha9bIAPVFzlibpGUpCwlE9WVyidN5gFheWYRKPXKWg7/MITnuWVFRKCISipRiY973LWspbwtqSdT2EqfMC/mA5sxM06/Y+UVdBAx4KQRhLEMYBBpKUvOMAEjkTgBL7vpTeRVC32ZVGdCxXmtailwELxz55Ok8EyxcI+Ribwm6kBoOnsOEZb+zEgEAioCkg7Umwqk2zjxNc6sLZQCj8MaOyWRwFRE9ElNcFdOV0RP0+nzmrL0KC2HODWPJhKkWgnBSAUaCZP+kp0ylSM4YYrSBKIQojY10W6eCc2xuLKaPtXoT+8ZRMUNb6MmgYJXKFCCE5xAEYoo6VIJStCZzpWgqcJqiTiy1WfK86f7BCw/EYdPoJbRg4T1aUnS2hhFxCAT/yVga1vhSkm5WtKu5vNlEpOI17wWyJmjsyhHz8pPqYkwqAHUKFH/uloCeAIyJYiBJoIQA8dG9q0kFWgldbtb3oogBJK4XmclWqetfmSarA1sI0OIWDQedpZ/PesHXQsZQ0B2BZmQbRA0UdvItlUEksUtSSdb0uAKF0pchaZf9ynG6AL2nmE9XVFXizgjQkYBAX1rCVYQ2yD84AfapW0mHruCtkIWsgEdhCnM6yj+8fWZOz0saU/bXLFmdLmBHSqFeypUAhQRNyEAcQi2WQIB01YTmvivf7U7iJkoZcGr0gIrt6pe4unzvfZc74WL6lzWwveRkcSNOAuRhBAAQRH6df/siYOw5Bi8WGFI4Ov2jDACsKJ2sKXdKI/ne2EdmzGER8WNn2Qgg0IU2cgnYOt+ZatDJzdLCk3jqjS9F998ora0zR1qapcL39Q6F8y4EcgrXvEHMpfZzIpA8wo08Yo2N4uicOYe+NarZwp7ecd75jCfNRzCxXaHFzYRzCvGXAhDi/jIK2Bzox+FBfRG06s1hrWV8SxU59a61l3e87w63R288IURjKhEJQhNgUiA2BBtPYGqH4VT4m7VCGqcZZ4zakZbZ1nHudbyYXedm5/8JBVD4UawCS0DChj7rSdIm7LjxGoHP8CvZSUjUatdbTvbetq2FsC2ceOAn0AAAkNhhFL/KjFoQv/W3CJApbqzClpnnzG5ZM0yfDEd1FtT+jf6vg0vuv1vogTcFILe2LVmauwQJFzhBGL39vqqIEXK2t4Tz3O2I57hiw+oJzvhOLiZIuyNRYDcdWVquk/+HWY3uwBRmDDFad7lG2cY21yOcMU9iPHITKDf/vY3X8BNJqcMWgbipMDcIkGBoX8HC5JytpUj/PSw5hrbUae5vaud7+9MAAIvwHoqUuFvo+RHAQT/A9jNB4Gy5wa0dZLnaeFd2B3zueJsn/fUvWMCXlSeF6mo/N6xrnWAb2g/r7BicVZIAc4W3isxVnmdkF7L0fbZ9W+PudwPO4I/RwYDl8e8A/S+//u9az7nfS/TYdgn+lo4yfSOOTtXK0Ml0l5bwlGHfexvHX2N1t4xGMC85TOffd7vPutYN8p9qmPF4Q/y+F0B4/au8GoLP5/W1IZ85F3v58hYwAQO4IUHHLD//Vu+//iXgO7rvt8jCrk4EhpiH1MYnPPDiImCJlaKghbRM2mTv3uLuVmTv1rLpq6wAEeYgAnwgBD8wBAkQQfQP1iQAFjAv/2TgBYMwADkPb6bjwWQiQM0G1NgDAa8CA1ylRx7PuijPpnLwKfDpaxoAEgAwQ+cAAzAgCVsQiVUQg+YAFigQip0ACpsQQ1wwRYUQL0IPxo8ExCwwYKoKR2kiPTriPVrP/+ggjl6m78MlD0Pqq+KcAUOsIA7NAETsAAMwMM83EMmZMIlnEIMYAAGUEEHMEQVPEQH0EIt1Dsu1Du+47yaeAT3AAFRgYllMkOHQL3+Obqyaju4i70glDpR9CABmC6K4AA7vMM7hAQLeEVYbEU8dIQ8dAQPBMQmLMRdTEQr1ID90wBHhEHvy7rw2xHkWACYWABN3ERCODtP5J6YWTvHgzw8c8M3FEWqYwgUQAFI8MZXBEdvdMVvlEX768AOvMV03EVCLMQqrMJgRMEthERi9AkvVA0wlImYoMEFwIBmXAg0rIwqubRrhMOXK0gDoD2JcAVXgIRV5ABvPMIjhIQGoEj/iJRIcGzFCkDHdLwAR7iAC2AAkNxFWOhFWAhGFoREGIQAzbsLvigN0lAOZjy/Tuyfd5tGxqvAgzzIInSIDXDIVUSBVazIiOQAijRKoxTHClDKpayAdOTIjvxIXizJRdTClEyFANw8oQAM+ogPF3AEM3wzT/xEmYu+Nqw0ncS3VFwIhnRIbuSAoHRIoyzKBijKnzxKiWwApmxKp+zIWxTJkSRJd9w/FdxC3GNJvdDKCwFDmsjB83tGT6yCNcQ0ayRItJy3TqvDoESBG9DMzoRLo0QBunTLuZzLo6wAitRLR9hLvvzIqDTE17TCQ3RBw1xJoNiJC4GPmXCBxjQ9gAwt/xwjRVK0TCaYA268gbfczBvgTFfgxuZEzrtEzreUzrtsABKoThJgStVcTaf0yJDsznYUTAlwABeMQdt0yZfcEcY8P7EMyIHUSeEsSCa4gzmgBB5Izs3cAOXcgIVcyOakyNA8SqB8S7qkTqMkAew80OzkTtb8S/C0wvGcR5+wTdW4xwpBjriQCeMrO5qckrKIvKejTMusNdq7A0poyA3ITxRFURTgz/5k0YVsABYFTbeM0dAE0AKtToo80ARVStVMx+1kAEeQyirkP16Yx72bRJogDeSwEQzlTYWbKLG0yfejNhGVP/mkT0i4ARXl0v1sUf60URwV0zHVUR7Nzu3sy/+OlMpELFJIzLq7cAF8vFAvuVCVGbrHlJQiGIBpoz74hEMSNVEOSNEuRdEWfdEbNVAyzdEcPVAdrQDr3NHTjNRH7VHuhMoGjc0WpM16rNBKhAnN8RgQ+MqT48GOeBoKlD5sPKwBmLflggJKiFHOJNRCBVMeOErs1EtKhdQy5VEEXcoEBdYdvU7VxNVbRFOPxNTAxD/c49QDsFAc0RzASYikOTmXoYwVkbhU1daDLFFBVQEUVYFvLVQvvdWmbE2RBMm+NFbtXNAFzdVHBdZfXcp2RVYhddDxZNaso0QmBRDq0RcyPDmALIApGytTtDVWrUwPQtg7SAZt2IBwDVdaZc7/YfVLdzRJDTDJKtzFcy3EBg3J1uTOpjxTXTXTdg3JkeQ/FIxEoFDSSlwSfbEh+Tk59rQoHhtFP5W/aACFLe3SiW2A7nxHDbjKR+Q9F9TCjLXYX7TYjQVZY1VKXNXLYt1OvzzZXhzPSEyFuwDDMbShrgWNMlS1JqDZIWC6UhRRhDUAKFAGh43Y/czLC8DC7sMLCR2KlRwKAbxK8nzBLcRYKuRFdXVaqIXaSmVQwETJSNTKfLzEfqWgZLGh8mo0DhULspW2NjzbwxIANdDSb3WFn1XZzhsUImENm2AEv+i9vCCK3svbviVJ73RKkR1ZBUVWXqxCCaDNxHVZCuoar62g/wiYAGWLUmikXJtVVSudA0GtQ0fQgANQgI2RAV/IFhlAm+YBPUHzFDLBjwUgDCB5jkdkXSr8SL90WqaEWkvFVBbEPa3NR0UJkE36IwYiPFULS09UApZrPMukPigQBisIzQs4gD8YuRDABmxAHlNCKJ8bBBlono0BvbxpHgRWj40xFG44gEdMQfAN3x8tX3glXI6kXfTVO9zdD7O5H2GyG3aKBB+g1kYL3v6pX+KdQCs1AIRtBF6YSBLQgFcIAdgKMLYqqV5KobAz4CFuoiGuK2zwpbG7lj8wBZu4Sr/90V/dUQQ1071MU9icx8QtDBLmGpFTICPeJUOQhPxRNTzt0P/3PEi0nWEBcAZeMAFIIAFY4Ia16oEayIEaEIIemK3HGqlKSmK7CrERQzMDo6TjoQAmrmCM7Uh4bVTqhFQSGF+/jErCHMbErEEu5pxBmKkfvhqmGmRDGATza7NSLYD67VMZtrVGIAUPcISfXd4/MIQV6IEcmIEceKtM+C/uUirc4iaSKrBMiK0TW4EVADC3SqI/eARS4AVYuEXrVNQclV0hBUmTdNMCrEGC8CNbiQTYErASmKwSWLIVAOVaAIF+bDRSfuHiNdiDFIAzYARewADsvAAJOABTiAARyAQ7dggKqC4Soy3HKrF/pi1DoABGcwgRmK0SEAEfUIAFSAUHmAD/1XxmA+VR8R1JR4zEvxiUg2jfCIiEIHiCJ9hj/fKvGBCBQ9aRR3jSBUNnHUhYVEZYKPgEUnAAR4BkBvg2ezaETBCCEqAIjmleyJ2ISPiBTBABSaiFCiZJiZ5oaCbcacbCStboR5CNs4mAEuiBrP6BEzuxGDgBICiEVzCFe9RQJ2tpVLbMTnDoIBVSWPg2BRgEQ4gBIeiOH/DqSKgFh3YADGDqiY5UpwRPCA1hS34ExDibQUC06+LqTFgBbw4BGagECqbB+B1l9kznVpU/Na61AdDsUQABUpCAIIXbAOSGWqCAEwgCEciNEPiBEoiEDHgECIAFPqTOzsXRKYZkSW7H/6tF0qFQ3H7FFUJAbCRjbMgCghCgAMimRLA1a8t2aZ1EW84uSM4egEb4A70+WaGt5wgIAVnujruGbQiAaAuYURlF1HLtYJEkTMT17TOpivu5nj9ANG/Wr7dCbgUmE5oAAcpubrG8bLTOQFbtgk5QAKUOzG/jhj/gZ00Agty4Z6SObV5wBPKe0TGd4kqd5MNVX/c2G7cYBMIzhbc6Mm9WhONO7lf4Ee1dafM6ayvV7AwUgOpGZtDGWKFNBabgbnDODVM46lqI7fH+T24kgfO+ywvX7Qcd7PYe4cZlswMgMPoucSC4F8jmBiVVgN89Z+fG2YONPOlWWA8icIeWgGAMwP96VnB8DoHcEIFBaOgXAPL/5E8yLd9bRFmpVlJTABAoKq9BBoI+P+4kCGvsdW9la/F1/tAudy60te6xToVg1G5ugOvu1oTVzgAQOID8mwAK50bmlFFHNlAgZVMuZNlrxmYoAtsjewY/P+5CwO+U3g9lg6f+eYCQsMwXX9UZ/vJaOwMZaIXYvkqh/TcFiABJQHPcQOplzD8MeOMgd9Hbrs6p3W3eVl8xLHUIaYjqOgFDAAIkDoEkSO5K2GJRdrL5lXVaR+vo3uxVHQAmGIU/AAExx8p6foVyK4FJv41QXgAISPZWpsii7Fwip+ge3ct7xUqXlAuB8KOGoIAVUIRnwIb/Pz9xqPBx4PVNc5dhW0905xqBAegEHycF3lMNe46Exkpz2xgEEHABfV9CWCTQF/VZR05QwGZT/Dtd3F3cWogAyH0FH+5zWimEQ47sEebvcWfPArD4NJ5hjP9yL3cuNPiEhv54vRsKU1Dwfr6NCFgAF8B02v7PGLXtGHVkSuXOwLZd9gbDxeWcFSaER3gsRRjgMov4pgCB4qN4sZz1OMx1UVT6jFfjTsgARt896HgFBFKETLiNDEh5TNfDiZxL/yzQSV1NJrTazGNZGrxEBYAQZmzsEgcxUvsDsT5AdSN3STn6W8/7dMf1eUNY6pbuRpABBUjmwGcEqqcARVgBsoMM/1Joc8W3yNCE0Q94/JKVeSukfMI+jAjQfIY/buSO+4MQ/Yqf7gBn1elPdC9H2AFnhYZeSamn/WMzfMhwVn0PQT6kcL/Oy3lVx3tlVlLAifVNF4fQr22nleSWAdDH/NJbsNHvjVrPeIWl7qUHCAMGBgwQaGDEgEYyapk6kCrVgQPcakWIJGIFBUIaN3Ls6LHjowUQeHmYYMICpAYqV7Js2YAEzAoyHdFkwGACA1iwHDjglQoCBFKkFhAFoaBWrQUdFWV6BiQEBQoyZPwxZQqpg49at3Lt6vUrWEJfCpAtW9aIwbQCC6o1yPbtWrcF5w4kaLcTKwWPHP48YOoPBUMlNP+F7Zp0ZEkMKFO6bKyShMyZNB1hsJmTp0+gpFwQfQTCaC0FHSOtUBQC6tRXr6wiLez6NezCTczShtP29sC1bOvmjqu7N2+CChkegBCIhsRXgyzGiBS7owIXvBxMwHCSseOWMCFHnkz55uWemYMe6Gw0Q62OFGKUOC2V6uqr6Z/Trw97Nu2ycATgbks37VxvEeQbXXYNAIUwCujFVyqMmBKBJCKUsIJ9qYBAynQeWOeIBdk1tl13k1mm0049/SQUUQs88shRGXQkQwwnhJBEElP98YqCtTxiH489doVffg/Y5pZv/dW1W1wD9lYgW1AQkkpoj5DykF+AGXIChfWtCIH/A4kphp2Hj3EXYk0YTEAiLLz4dOJmKrJYi4scmaKJUyEUQtUflZhyFC8++vmnRkDmtx9/uAmIJIDA6aakgQU5SchRDUEQ0QHKMZcRfSAsoKaG1qEUJksxweRdTeDpZKKaQbWpImhZbcSNJiWIEMJUMryipwIZTAAorzwKapaQ/CGqlpL9MXrkb7sJ8CiUOlIq0R8RrpBJfdFlWN11oL70EnekimhTieL9FBRnrB4FQUealEarjXqCMF+v8cb2q1lwIGAskYYSGeCABuY2wqOEIGXKApRy8woFIZwQgyTPWSgddSZdB6Z2j3FbAU0YkwouieK+IFS5niloSkeZrNBe/62qHbWjvC27Rm9ZVRgJYL/5Alcsv3YNFHCzexXnlwySKLJCDM8dcCGnGGBAE8UrwSRmTJJtzPGpqWoWkZuglZyJjO/deBUpLosdVn4xE1uszXItmXNuTBLEBEdHKbAAMREdHNgJQYQQm2ek8DRBdRZwCEkFLj29nagae0s1Zj593OaKItcCC0eZZFICEHeqxlqfY3vOVdlkyTyzsfy2/V/bR47QBXTOUmqKDCEwleVrGSyAYcRLo1QBYyRwK2rUZDpywQVKm1rimqq6wNmKnymQCkfTOiXV11d9fr1WoRcw+m2Ios3b2gWeriTcHPVsMMKGEB1bUhh6UJIJJnBYgf/v9SN+McaKT824mg8pH7LzRLORaa0ANXmSD/YSyBHtca9INOte+Bblr9OVL24M4YbdTDEIhTHsNaRo37XkNzj6Pe13iHME/fRHE+JRbSf9GxfIzKO1jZQgBiswBAVuVIlX6EiBPmSgf75HM9R1bzeHMgDrOgIlvRSsShQYWtFcs4C54a46urOATBAHohRCxlvDY2ELxcWmoTBPctDTyMJKkwRVfK0WnfMh9oBIOpw1ynQTzNlcKmhBU/iMG5UYhGD05hoFaOoF0wHc0lDIRRCNqYso9NYFHGGZnFRtPDHsjMgUEDaNEO1ytFJZLTwAxwRqLwqFypcRH6gzt60ySWv/SaISB8aNWf4lEifQRA9ckwEQSOdaS4sMCSETvPx58YuTpCRmHsKmcslQQTQ02QkKcaPVwGuUn0NC6KLgPfGpLVHgkyCydCYArcjNFLPcoQwMkYlcFmYQhTxkIicTmTEBE5LEA2MYTQTDS7IKNJQjRAmgGYI/3MiZ1rweNstWBCRts1GJEhD46ngzrSzRKqZAJzZWIEiwHMCdLqii0jI2E2BKzZ7GpOROKqlMoawqa0ZRALoIQUCUveIPtQDBQRFatgcs9GwOPNbplnQkt+lmKwpSkGr+ELRbstMrvBiEO0XiS3nWs5iTYeE9wYVSnkggeSwNWeScNx8slUBG8PnD/yZzOjYkdEChEDQiXG92RzzWcSvNqsWNpkKBizxBBFyZwFAAGQFN4e598SwpqSLpnXvis2ONU6ZmWtrPGQb0ZEDA0x/eqFaXJTQ/2iSdf4ZKV7ouiity+4MvZJAw9QWBMB/BAC9ecAAFRCiqGDokTqxqVcaOCE076eoLI8vM5plRppc7ARBy+IcIbNZznaXNQsU3rG8Gh45wteMAuNIspQ4iYYoYDDstYIEJiCdVsxWMJHRECkN6QCcM0K1iV/jFrLawRMD1KimwlqLmgSY9K/ivjO7kizg1l7Oh62nNwAkXh4ZzlXU0UFcUhNqEAQFLmdDEIDxlAjNNwAMOeMECIv9Qw0g4C3cksslVh6fiqzL2AuBysW8d0NWuQpal5UmRigh5lFqkwmQ2TC5UBVjglj3XLEVYQhCHuCgCOZhRdO3Kdr1bViAowAPihQQkLLBhM/HiAJL4QV8joIADkAICqXAALCaJ1RazmQEuzglKTyVjCUhAmWNsqfNAk4FB1NBkmYvKGYcsryOETgk6gKA3q9vkBy9aAGKIsAK4qzliTGAxWM7ySTDgAVJI4gk1OMEg5uaCkfDixJNMc1ZTfUzf7kQDdOZFnf3HUqHcmLg7jgAFpmUyRUii14J2GaHLZuibEStZo5WoQxv1aK7wwqLFgYAHJsYBDmBZvFqG7SBqMIP/5kSAYEJJRVfR7FutvtkmMI7zqVr9ajuP8cYuzdGeA7prERiCub8edKEP3U25OFiC/fIXowe0bK6IBDOVXsy0UcABlVzaAh5QgBCc0AMR5HBuZH4InXmiEw2gaUQcQzcsNMCTOce6xrTeb/NunTACKsI0925ZsPMzbCeP71BzrRmyle2VBYzcUyiZNgdQIHRqN6DaHvjDE36QCUNIQswNKY4y6UxnDVB93KxGE8ddLXU7X02/WcsRRSjgA8Ao7ARpfTmvYk6bYRf7P/1m6L8X7dCBb8UDhzwJSqwQdKHzfSUNn8ACQlACRURiEF/DYESiDm6qM/7qJGK8BLReclmf/7zWAYTTcurNEMOjHd/C1rdPRetkiB77wXTfygs0dB29653vQwd6wlEAiQmAIASGCIEkBmErq3CDEYlnd+QZn/Xhu5rkW/efqvKrX/7mKgLLOYEicPiHA3Q+Xmo3C9uH+hvqNjjg2C3I6bVCksBZQO+xd4XrFc53V6CfAxbAgAMOAJiowMcqvmcQxqUufMhLnc7sbnetSQ7mWUQNrcsgLEAFVB+geEHoPMAQeFNDxZ3cSSAeTcJXjJ9i/NzesR8Hsp/QdaAHDt3skQLZUY+e9N7v2Vnw9R8L+h9kJd/yidWeUYAtBYEQ/EB71AKXQIIC+okUNOADJhqy1NyDpY73Df/ACNzBV6SeSVgbJOwdCnRgFHogCIKgwkECBsife9jKCVIKDZhZ/qWC5PXf/9kY1jAfRSyHCGSCEMyAEJxABJDC+2hWD9aHFDzATg0BzQlV+OScvwWcEjoVdfjcE56fFarEFE5hFaIfJDSbJBjQrZjC/dHA/9UZGbJbZLlbWB0Frl3JD+SAE1xDBLhASUyAmtQhj/xgHqINEV0X2xzbEsTiEgwAE3QBE1hgVzRi7sTPYjRA0FlhBUgAl6BQSvziIi6cByyADCQB9dzKLD1LJU7eC9KaJn7GAIpADGgbhh1Ap3gYKfwTKj7HHa7iLA7AEuhAF6SjOqZBIpyBO75jImz/gzOgwTzW4zqEAifgIz7ywXNYwLUgEi9iWcJ1ICxEgqwMQkPwgiM0gCJa4cJZAA0ETRJojp7c3/8p3jTaGCaBRgT4gGA8QQ5oQhyahJl4o1KEI300gUo2wSG05CGgHfzxxPu8jxU5ApYxpCI6wiC0YQ70QAHVwjcWThUKnUoIgsNxQyEwI1WYk0VepJ2VGQy6ySPsyZ7VYA3EwChGW0naHYu4Ckp+5WuYgJpMx8iVou4UHUOyHweYwAvUQgh84gw8QQlQwCNIwEIy5Ae4QmPM3gJskFQ4Y1M65T6d4VS+Swb4gAhowhOcgA6SZIfZ3QLc1EmCJWWGxXq9gCGNZZdg/8uVpSXfUZsH1EImOIETXCWJHUAugEOYYCEp+IJSVgIKTolgwmB5pBxFGGQPlACPSUxJ8kJkPsJH7UplDmdX3E6ZYWZmbmZNys8TJqL7OUAE9IATrMEM/IAIRMACSMAFFE52QIIJQMAg1EhVYNBPOGVUft2eiUAQYOUBmARlPOYH6aALFAdx1qf4ASdLvUAqqEmXwMKZuBAvTMBCKmIDOAIERAIoOsEM9IAiDAI3pAIsXIDv7OV4KcBfIh7+lScAZg1FSEIJLKYCwMJklOQLRJpIrEjq2aeKcgQp4Odx7ud0dEx8bkqlNQAHyh4GLMAKzABpLmiDmgKEOsKEWsxMTP/AAUiFOUUEGEJWKsya5XFiJGiCEBjCATxSb4IAdkKAC8wNL8TUiq6opnzUi2rmTnDDCZRAJFyIA6AQB3BgA1iAA/xBEPCoglonQkLodm5RkS5ADnFDEwXFksKQ15nCuwyCCAhBDhhCKmgMBqTJI3SbUDxCLRyAb37pl/JCmAoFUOgnf8afImhbDAzCIwSpSrBfA1RAjobAE/DoDOSAnQJphD7SiMIf7DwdSyEfbZrHUTxRDYRiKjCA0sBCKjyqJkFAZI6ib4qSpaooE4kpUEAAp/ICI/zBCczAGtSAIQClBLwXd6qEIziAKZyAtiloDgRBvcHqe9XEmTgACcJmRJT/GZvkqrlkgCSIK3WGAIRKACkowCDEoZYqQCT8gSFJybKqKCyAQEiI6azJJiyYgiLkQCw4Qag+AgRIQKxOaAVMAAT8wQpoW6ua5h8sALihiQOkQl++AiM00bNFFjXWJqEChiJEXCzMQAjUVCTgkMhCwCMkjCnEFsXyYMHWZyo0awytCCkwwOx52Q9M55Qmxci+V0x86wGcQiZ4bA30wAmk1148JV4laXFA5cJS44pQpQ+cQBuuAXX2gCYowvSpCSlEQNZuCimAAC9gQNDaJ4skbH5JKlBigC/CqSk8Qw6sQShSwJg9rWKhaiqYQiTAZQ7UQBBk7R8ogFVMJZJiaJlp/6oZ1qZndKgi/IC17oPESsIjdMmHgcCV/AGXuADdeundDqeChESkQggIOIAFBF0DmEAq/EEMkGYNNOjhiqGb1UT81YIh/EAN5EAOCEEQZEL0RUIkUIAvrAaGktnCUspG1sLzBcHgxkIOSAI3bhi7RkAmkO50qEhsvS7eEtakUMDSLYAHNCe1GWkI9KrEhUC38QXHuVlOSIAWBkEN1MATaMKPoQZspiylKB+ZPUtnUOVyKAL3TmcORIBdjpdvQp/qetiKnKL61qdnLPAr3FIkkGKHRCEHVAAvsMKOKmhzVIX+uhcD9IQW9oDargv1mJMkPosOU0rkXAVg1CAorsH3Sv/A+/GCC2TAXFKqB5Qo/NJhB1Om0T4EN1DACVCAC6ypL5qqxkJDMPDop+WQpDzE/vav/J2AT85KDuHILFWvDheMm8jHHzywlLJqMJhCDG9pJIQAkL7PB0GbEz8xWIIApaYZBESAIlAAjS6kqVYALNwCIPTADCyoIYTa0z2tTZTsAkRCDJiGclHuLBEF1jCwVL5L2NlSDCBqDrTqCTRELfgA2x4AmmHq83iA6wJyZUqJA1TG7lIcxToAA3RrgTrAI4QAJM/ANUSCmJGnGKbZZZCC4BkQ5fKen4Iyjo3tniAFrkUCU/yAEHhsDqBpCFDcAUhAyR5ALTyoEdtyfU4ALlf/xsaKQCQcri/f5al+6zCvqhCsgCRMrsguHprJsO1Jb0FF8yw9whr3sFXcGlQRoCZw8+AKcQzg0IPWmV9MapOenTpTJjtDm06kwisYgiJEgJSc2S9PKAk4AiwM8ycy6CCcc4Y+RC1kjgxMbzRbFB/18FTKB17tmQ/c7Alc2NnOwNLJQENQiaQCqcl6ZUYPJ8WSyOIKHomNdKySUMYOqyScMrdR7g7XAjYUwilM057YtFjvCdhlwAze7HdpQoJmwkAhHkRcRQQ4xNwutYpSrAfYRCpwgyT8F0JCHap5BwNAxCBkAg7uc01bhV/6QgQQlALgSFjb9FEhBVJkgPMNgiQQ/+CcOkEQUEAl+B5ELIApZAAFIDXP0bV96iyE2oT/ysBgZGtRjywzR5KwDjMNo6nhYfNlFwI04AkPOTaOHNWOSfYf7BlU9bSESCfNVsLPlMdf7PNI6Kxp2ycsOK17aYBHJ+Zc6kjBYBzHuZdPcKwQ9ADX3J57UEAERAArEFRoNLbcSDZe7fR5O19PE2DE1cArMPBVSAIFUKpv/nF0f6VZq2nIWbcprIe5Op1bc7eMDat6Xs6sRK/04glVvLd7uzdBZcByOV+v3ewaRpwQNETKUmUkSAIjdNVc//dHaIEUEAEOtHhbKUERwIERDIEO6MCA1CITQMEbyIECwckulZnFWv+3/CWmJgSsJ2PokkJAuMoK7kUFBfTrYhOUlNsUUtjUhcd3ZV92Hl/EJ+YABdASRczKROusUqO4G7h4W5EFTxmBDozAQXifABCEAOz459za3JgZ1QmjKRRCCfxADAxUaPCeypaHNofAiEcFVEF5hlu5lEf5eSe6D2j5zRoCpd+SEJSAlItADawAN/ifiqC4Rpx5mpfFmg/BCCAEzh2RziCEAajB2EQ2eox05EkAcvxBCMRAD/x5BAR65U6lW5Z3VMS3DER5hmN5ZUMVBUjCfFP67UVvdxkCLuGeIvDoCvDF0QhndH8BDox6WSgBWrg5zR3hqp/6G7jMnjgPeoSx/0H/SwhIaXO09HorSEXo95M/+bBDeaJDVWVr+GVLArOLwAmcAL3ts1W8wjK2XN5YqxDIQHlo0n9rQZGpeRSghYKVXsAhhCfIywJ8hvMM94KEoUTIgCKo7QkwnaI7eXfNdAQotu4dO7Lrt5YbgggAvLyNN1HjdxzXK6LGSktTX7bjIak/AE/pYaGIeyvlHEGMwBsYQ69sfFjh1a4TzAF8IZXMVgiUBhC0nCFAOJ6wfHfle7Jv+M1aBMBjSQz8wA+sZ9be95KWGXPXgiQQNiG8Qhz+NxIIPd7jfRToYR8WodHX0Qjg4p9YSEi8sZRfkA4zgoWyi70bnpRTRb8ie1RAL/TK//yZEs0P9IAQCEHSYU4hvALi0YAlPkR+PchFgDrE533eV8EAnJLOEOEf/n2rAwrtFX5ITOVy3Tbv+R43XIUeW5RjK0grpHe/RkXMlz3RaH7yPi7zros0uauZSZ2JGCu/+tV/f4Hq470SwAG475vNBdySMRrA/IkFIOwCDNeeRMttj0z6Tx8Pc0NO+/DLo/VPK2byRnIAP4HaDh7u2Qp5kjNAaHAACxYvXqlcgKgViVBDhw8hRpQ4kWJFixcxRvzygGNHjkqMjDBgYABJkyNLkhywkmXJli9dqnw5AkpGmyAWLHCxk9SBBY9M1YogaVCEWrX+JD2QiukBpz8fPVJQa/8QBUmRDJ3IJGTGDCddc9QQ0iOIpkwnDIWg8MfUUgkDCRJ0wAsCqQVUbebVu5evRS0ePSqBMyJlYZQnV45E2VImzMSMB9DsOzHqzrqkMDsF+ioChaJGD2gQLSHVZZ9AkVKIFEJEEK9fZ+SQLWRskBgrTqiVYYpbKgkaYDFgELdgKrsKIkxWvpw5RDxKAHesQlixYpaLq5t0vJ37ymjNG+Z0gfkFBPOXezp16hs4QQ2kS5+WWkv1CU1e8YMV20OT2RJpZXiFG7cIYuCC4Ag6yC4QInAEvAchxAiJ6DgqQgcBsqsOssc45K6xl5ZoaRLw7MIMghdeKI2pFZn6DTjh4nr/j6m6DkBtEENWEMKJHcGSbb/+cBNBEhkq6a09WC64AMa56FpAIQcjjFLKho6g8IEihhAgputcKozL7jZU6UOWmACPF51IQZGpg1qUwE3ihIMxwRnteoSqEDJ5DbbYwnqirExWUEQttg6A4DcDk1zyIAh+qgXKKSFtzgwrQRIAwwy/1NAxmcQcs0svB+iiuQkeGe/EFwwyyAEH3opruDiXnMu8nqSKIJI8v9ozLCGe4C+TEgRdqy0aJCBISSURdKA0F+x8NNJn+XrOyukOQywl7Azb1FMwYxpxOUgeIS9VXuZalbjgXoUVllVn9EmBDG7Vs6vYaqihV7NOCPaVtthz/3W4BOlithYHoC14ryopvEKHDBle7DqHIdOuO4nJbK7UE8c1F05Y40Rw3XZrjWSF/OYNq4Ye+AtU0EH+GJC99l5ddy5SmFWAF4NxxigPKx+Aw7CTNE3M0223BXMEb5XTCWNVNfYXXY7lUrBGEP6IJIZ5S9713l8BbLnQVER7+l9ZBb4557MnmpDCIpZg+NoOY/oQ4olhgrjM5XJamly4/I1TSTllZqpO5Kx+reR6ef0BXxEGHTaQ3wqM2SAIarQZ7csf2tlKIzD99Etu6wb9MZSOXs4uvT3g+2l0//6XINJoDPlqrMESwl7Ffw2WLUYgYCrsc5WFwIUFFIAA8+MRjv9O4UvdBrpD5z0PPXruRFUulQVIYbrpdIVr3fW54nOSqnixlm3XH3AvgXGWTWHkAGJ/d33Rmh85/nLNKawCu843BBXuh0X3oREsAWl8gcUCIJAxD3ggcn5LVMfWBbsaBeVG9wELnxDXA9zla1CVcJ9bjhQXskmlfvY7GxaspDCRZEdoXOJUtgDYkhBtx1owGcHd+uII7KXKAamLywRg5b2xwYdWDPKBCBSRg6whrlcpU18IhlSkQsEPeCNUwAJMeDaeRaFhGnJY0eJWwy41BowkwVua9sZABjawew+MCxErZysRmCJPfDKZvfzkn2AFqC1LAVsIVxUw4pUwiwXDX3T/ONdF60DPhZ8io+j6V5IC7iVcqFpVD13FOo4NsTR2oWAkREAIReinXidD2Z9KkBtJ/GFfLnMRcQIpPKlgsZAFS0EBKKSEhS0SaIfhkBcZI6Yt+Y+YNqzJZHSCqr3BSWxQg4WMKGcjUDZEiT4SixDQB6R8ASESMmDLgPz4u4GAb0EKqGXBqlQAXD5AnQ9QWBe3ZJ0W9lKecnuk6HDIlwOgcVULJAgQg9i6GJGGVsihQAgYQogSYJBXvbLNbdSXlrUIqDe+a884FeQkc57zWexk5zo5wkVe8nKMQvNl3OgWzEi+xHouUGYP/QnQ4fxNoLAg4k+Q4wNDSMIhXSllr35Q/5YYpFIREmUlN1z5u6gZR6McjRQe1BlVqcKBeYrkH+goJrG5SW8Ak8yLA1yaRmb6DVFygl1PTIEcSRjCFA4xHx6DINTb5Muof5AiBKgowoxKxamQyoNUpfqARHrRqsL0Uj2nd0+4dWoA3+nLBBDItDXCQqaISpRc4DNBqqz1IQvtk0M1EQNAneAEjPOMXQdEgxYBj6l87auUbglYdeqysIelmEpL6sjRveSLLTxmXyIr1sq2UV3QdFcGBjHNh1TzZGUJ7QpWACzTsqwSfSRWscQZMNe+NkIolG0B3qlIUFULhpraXzxPCsbf8sUFCRQrG4nrOsEdIK1DiQRPH5KJ2f9osD+Awo0iGKebfbnPd+cqyAtIsV3uPggLauPIhApQhBWSt3lE65QwtTrMTcEwn3vZ4d7gEtAkuVFGddqsIQjZEArQ6163iW6+BCVg3vBOtcA5krISXIsFR+gISMABEoD8YyT44Vr0LPIiWzhP3oKxf5wiyQiq15e68HBjlj0WjDQQvqkk1xC0fEgNduUr6AZJUJI4bXWHAULWHmfHEKpDG+AcZzhX4cgsFC/EXshYGoJJJh3WCy+yx7QqW/lANo2PVP7AZYmcYAb18pNof5WvAFPAm61cD9hg2aSNtrk5R/B0Gz4N5z4UVjv1vK0jTx1DSPo5Lx7gJ984NmI3EvT/AFOxrw8mUsqxPPcEqRSBRNfCFt6o2WO8eAHxOA0eLHj6CHVg9hFG3bA6j/Rt2PrcbhmbapZEmS+OePW5CD3i4WSZVkJZa1slksSwkGWoioBxWiIxCG/OeIqQ02tCkt2cFrQAC/3GQgr6jQhSu210hrV2k/0nRpKwOi9hJVffRuwIWQ+H1gpINFYqAubazFURHQd2pYdNbOHI6hGwyPdyzNCCHax8B1hYORkmXOHONe+XYdTzw4LGkvWy96Uh9pvEHSFxZBGUeBHQKX4nIoIw96cEwFIEEBBKaVaGvF/FtovJTz4ZM7Cc6zsgw7QHLm2cExbVvP2lAUbwhuWMx5Jw/5kAEJMEdHEbukZC0WmKJSKEHNRGj7+OeqWrS+B+jQ0hZss6X7TQdZZ/Xdp23l+1fJlz3U4PtwNQg+nQuEzKGijonZc4xSlHQc5eRO9CKMuLA6ybAFX3AEktEEEQYrzDR0vxL98lphyfcz1LPmLWdnJJRiCH5YD1pRu7gOeDDvoFmCIDV6EARgwhFtwF6teR8IwM5t2+S78IRoB+wez7UvuVp8GqRf6Z3N4WwCTjeSTMwYDDeVEggAa9Ao6oP7KMU6uroPsiT6DNDyDK7yhA6l6husAJrzAtWYQH/PjCC8RvD8JupCDP/Gwrnszu4NpvORqgvQQtODAAAzqvAurPEf8YQFnqTtEyAgh+pN1CQC0o7RUKUPvWA3I65gVcgAH3Yutqbwwaz87CKJh+7/F+L/3QS+2Yg+1UhYGAKARFsP5KMBXoy74MIS9WQCxsI1BaMN5ATgYRsFg6BtBwUC+aQPwYTwJzb4zKT9XQS6sMiwuaAwkfjrJA0P4qgARIwAmVpejWKqFs4v9uo6isT95iEKmcQrUSUDgmANAmIAzzQvx2IA2qCvcIjqTKq9rsCbGuBTwQrPjkkP7s8A4dwaYS7OJQTC9EYNeiSxGsz5uqq48o530OceSyhxFtwgFrj/wiUAjFDlteqPJeYucmw/s0bwLmUATtMOhgAQofofmUSy//eCUIzmKnJirk3ocGrgtmuo8UaDEjxnAHwQ6eUM28EEMc8cyFSMINm8PVOnAC6K8O7bACDgQKFYDLQoAvFEEIRAsthmTAwGlF3CR+kIUXbnAbMcIWuy4O0sCkSK3O5gn9IE8CPccAHmQCEgimOpEOSaABSIAEHQAC7CS5GKcvUqbMpk7w/DF+vlAbCfIiulHxeLC2HO/8InKrMmWYSMII0zGN3o4Y6dAd75ABJGAUQVIG+uIEfgA3Gqcf/+hI2iggSYFgVtIiDJLlWmAMvnEh6YnarAUis+MYHiR1FmgnP5D+GkAjNxIoo1A1FEHH+CIEjnJ9akH7CqxAZG3uAE0l/6OSIlqSKlsAF8OOAq9y7ChQnhIDJ5uDFzzg7T5wLB3BAiqgLDUyFK9nHrFCEfDOJv5AE9AiEr7Jj/7IVSau0ADtMvMSIqZyB/bNKnORhX4m4dKPsJwMQiAhMRfzA00g6BwzI4+xI+3EB7DiBCZDBs6icUySdWTt84bDBEGgNCtiL1du3/bgKuGJHKfzedLLEyAkLE1gO7ezMR0TEsryDi8gKJfRN7OCNDFCBDJBBKxvwECI++oySSLoekDAApiTIk4TNfsSJnfx/Cax1ACI4SaDNk3AAgz0QA00IyOTAeSRGbOC//Si1wzB+jqzRbgvvsatNIhnEe9zIvJzB1QzF//Nz9TOTveyQwwgxAISs0AR9EDrMDwl8y6kUBEGoS+kK94q1DeK5fUyiVWU0XI6VCLwoPYQkj8p7MiqzQIj7zAc6ys9AAO2s0UtABLcUQQvQANyzOgiAZSQLi/+ADcmNEAE5GtcJIQGqins5ACCdCKck+X8cjpzDyaV9CSAkTl6CEoLlEUN1BhFMBTJUyiSCyvqcS8UASkp1BSs6yRFYzTcpJOWrxa8bE0hIg9qjwxurwfhlKQmkKQEdDIs4E7x9DaZsE/jse6QyzxDaS+GqrQOddhYxEIXdUUKKgMiVVIzR+W6LkRXc1MfUisNoFMnA6bEcg6RTz5Jg75qAbkkYa3/gFNVU2lCp7GPpohF4GNFTuMoatVWHYJSuS41d3UXF5IJUDRKXqCHhjXoQBAD/uaZjMNUIyBQmzUvXmFVpXHqpPVrXtVafSIoaFVb2bTrUvNCYFNE76wkxHVKLGmBwnIn3+5fskwZ+bUqfjNbLUIGNCFQoDX7Pkg9PHNFXhE1MkBN/VUidsEW9w01x+BSMTVTGQntgFU5MKDtFHayZEZGoBCnAPUqskJkbcIQ5sq0IuAPFABRObZj50szjiIDDG9kNYIqU6AFyID8COAMcQ/sbMsAmlRKPABjLmmyWKVRm+InguJdB0FnT0D2bGIFLhbAWlAGfGFf2mJj1UNWn4Jf/zPAWZgWInZh6572aXcAAsGRZaHnhi4vUoRRe1LlVTUjrf7gXX1AZxUhFfQiBi6Wg04LbhlBbtejaEE2AxogbytCD1LuafnNKmOuamnuyJigcJ/FRJRpXFjkFcX2KBp3EB7XEEQgXm0iBkQLWDJ26pBKbqGQc/k1Aj4XdEOXb082ZcvvzkZCALpA+ApmPEjhVMpjRmalbtPqKMi2bCtzL/oLWP7OrlpRc4fXKbhhezMgOZAXI/Ag5fjtbyMDKzNkdaXXYHiieuviPDLjKdJ3Kmh3EMr2KkQgVfOCd6PL74bEXocNnIpWs9Y3A9pXL/QAD7TAHHRhDxZGOkfihqCAdf9zRieoFzNIOD0WgBuAwhRegXbJ9ipAiQ9tIhNECwutL9haiRAf+DTsdjknWDn4QA2c4Q2ggAlijgm64IPv93LEYyfGg2NzIn3TaoWRonaXFSvmaC9keLTSgiiSohWRyoGdmBtsLQMGsoeD9BFyQjyeIo1TGID/ACnI1jx3VlVDy3ddcAuDN4f/F46X1oyZM40BOSeioo0BeIojoDMe9zf5gncBhW0H0Be6GFHBWD1OeHsPGQP8OEihApAHGSiGVgEsLilq13Z1VkgWGYE9TjeSAm65IXOLdvnG9l0hIZM7FCrQuJMRNa3cWJRbeEtzl2fzogSgsekYx/qCFgaHFof/ORaFbe2QabmWOxkETIGQj4J2k+KQBdiFc7con8t3rc8XtnDGXFl7G9convk+HwEE0jmdpVmXd1mUa1c1fhOG80IRQussFJgCgtZeldkn/rd20fOcGZGdQaCdQfmd4RmbtVkR8FIvKIDX2NbMvCkpeGNANhapgiLRIqCPBXobpaKgFQAECnmK4fmaBRhVS2AyBoHX8lnqhJbe3IcRMBpQBwGTOzoqpSKkD7qaS5qXs3lLDUEVJ6MWrhBjoWgAk0IBAi+PF6D1bE2AbzovSeGgd9qaSxqbvRd3T0ACJuMA/IO0ihmpWemGxxmpLO5d2TeqCXKqq5qnexqbEzkr6Fkv/w4AGqGLbbdU3lipEhQgeDMXoy1OgCVYrQnSBai6mkm6nK/ZcYH6BICZL67Qdz9urCW5lWX6nwWYhwmbFnmhFkAZsa/6kOO5lBWBOSK7tKKO0rxpaBvYn8dWgNF2s8PQAaaikHlZtA+5l614rrH4V4AFLY7abfdanDH6tQcBKmV7to9iKkI7AmQAmwdwWbX6sfliBUYLtY/auRm4lVsvfQH1+ZKbETHAs606twV4EHxBgKN7nptjBeaKg6BVr2Gwsltve6uiRsM7DCEBtBdbvatiAAfQlxWBuu3Rt0srrOW7lTL3sk0h0XwgrfMb/BqgmjOgnOUNwD3jv1VDq8FDBP8gKpUDcaJZuZXN2sHZMsIlnKfX97wBXMOtojJ5my8owLcLmHHMzKVHHIob3CpOHMVnj6exusUBvIpDYI6bQwEircaPWp+Hu30yF1ENShIC2sfbjMKhG8Oj24U5nEReDMC2eACxj5+LO8oJnMo5LWkTzcWHfFklgTVOIMb5ghT+yxDSIrX3Oce9uzMkQXLN/PCStnuxXDVc2M0jJHcYZ0Jr+Jgl2cm9+w98s89nD4CvnM3vazVWQ64L/d1a0My0G8/Tt3EfHdKzTiHW913X29KBGncZOkLuuoCzsCoiYL4R9a8R1e66VNQ5TaS/+8W3FKEQis6RKEpSMcDuyzNi/RX/kpnE85wCcA3X820+kIvXW3Daizx3BxVCJBShthTM8diil73ZnT3XufenqR3YCzg3oiSo6/y+zGyVWXnBxVgorCLck00hvvsqWhB3cffcSwBCwcPd1n0AWSbWQdmyGVzeb53eX0vXE23QgWDfC9jdUjpKJAG4t12sYfCLLRpRX6HhFb7N0hkpqqLNgQDAkKjjeq20o4QCikrbMzypK5pjGYFxq+LjdyynG/egqr3jUL4EVsCAISQSALHFjz3mizbPwd3m+yrkc341Tp60es26/0BKJAHBi4KfNbe7A7uhlf6c0jmwD6rkJb7Xmi4GevxBBqHMBnCfk109XhF9KWjK/7v+cs4E0TqjMknL530+EzJh6qPEFIJl7ZebGqtRduP97OfehK7nUWXgoHJ3zKBLhjUBvCPkDyaUi4V2aB/BaK0xEIZXlxP/nADtJ1rBFw4qK6w79UWLcqWEAqA1aFl783vnH2O1XX4itkP/eIyNcsA+d0uA74FfhmMAwsHD9Sn0pZuaFHT0XN4DPuqijHNf93GMGyqh8UOg5Jsu+1MJLaJk041C8/epd4zlsoaISZA7+tHGERLTplqv+q2C2ou8zg0Bvx8kLb5/mvdJ+VnFsjxvOCaAsgDCg4cJhAoaPIgwocKFDBs6fAgxosSJFCsqnGDBgiMGGlIdOGCqkqlXr/8UKKhVK0MGSZEiWFz4R4SkQbUUmFrwEYIEBw4YMMDgKKhQDEQnYDBh1MLLpUybOn0KNSIkC1amVnAEC5YGCalSQfhKitSjR6b+DJJEAeqgSIMi1DJ1k9SBVDth+Qyq0URQohZMYMhogaijqIQLGz4clYMJSIwhDWWQlRcvr6QgLCAF4pGCDGefhpjp9u3HAxB4wXJgl6hfE6tNAO77N7AHDIhr276N++9UwK4xTBDoQPJXCKRcLHgEwmzLprUisY3wp+bNA6RS8UI9wRFQ1RlZs4ad8ahqoLjLmz8vsa+F3YH9+v7NU/KLVC8gGH9UK0IkQ00jhWA7SHRvPfJRV6b/wWIUXt9555p67v1F1HseDIZehRbiBskEGDUIW4QawieZA/UVp5l+IqS1lCGRoDVIgH/Y9Mhl1mHnm3jdeaeaaw/6paGEvlF4YZBCLsVBhAz+xVqEHk4QH3EH4JdBJIqIsFRMK87koklxlcaTQB/mqCOPEyT5ZY2/fdgjJEOuySZDruBoVI1yaojUexoCR9wCpqwlQglLDWIISxREQChKpihAYHXXXTfQl97diGOOcoqnJF+utInpkG8+aGePHwo00EAYeOlBcC+48EgEkvS5FAXOARigdKbEWBkEM3b5YYMcdtfXo37xpiOvfUGyTKbGmvdmh0aV+WmjvzUKrWRi//2xagl/vORfJBQMMqhbJ82KU2WShdgjX+qtx1hG7LG33mvqNpYRB9McS+9hu8UWnm+rFVUpmqEyycsLC9QyiCLWYqstWoQKKF2MOY2LXZwN7tZYxehWjHHFVaV7ab0eO8WBuoAxpmtsu3531IPA8TIwoCcMgi2LLUL3h4Dg4vTVuAga5Zoj714MCQccBA2JFUMLjbTQRhuN9FQofAy1RSroVvTGGac71W66kllqwAsosNYJKFbkqsyFoiTdcY+ElfN1CeLLWAOQNED33HQLHTQHKAiNwt5JN20BQVEPHpEjixndt99/I201vMp6ELBYYIcg9kvNwZpBLQJqOdZ0Yf/d2qPPWdN9dwMckK544n3/XTTJHnRMeOwLDWQBCjdscEPuuSfO9w1JG52uX8C9QMoCIBAcyQmSLPXfzDQzPCtZC0zPdoiNAuVIBRWQzr3p3LvCO95DpxuYA0rJjv5BHDjgQe0bvI/77a68fzvufd+geF8gEn/cZmsp0pQQtGhmAnrRW0CAqOlR5yszygqC7nIV7VWABCTongVJFzzhBSx9HCSEBV7gAAxwYH7vI2EJN+CKFIIPfHgLHOTqc5/jRcAHhjiBUyLArUFl4HkmMQkIjnOAcDGwgVnxCQMuEBQJXiV7EqRgAyo4FaSsLCwdTN8EXsCL9o3QhPBDIQlVuLf/BpgAcrz4SgwVgENJUC4qqhpgBDJXi8wgJ0YKZFtXUhEcCTjQiAxwBBKRKBQ/BlI7p5FP8R5RRfTBghRYxEDQVNjFEs5PhXSrACzKGBa1ITA/FGCJDQ2jAFfRpCYKyIzaLsM2W9GFLjwpol34+MoL+OQCssyKA1IRliCCAASJlB0sXMBIDyymAShQoTGNiQK6YYUXmdTk8TjjA+cA0Db5gSMIbqJA6tixKxLYiQPqchoHilOcW5mMXI6DQAX0MnYOAGZpZrM91B3TFXQjwTKdhM5dogSazjmPAiSBEkQ5LCfVuSNduvlNhGpFA1nRgEMdyhVcPgk5x6vFOgnngAUA4BOEs8keBSvYPXtihSvnHEs6U5LG5F1IM4f6oTaHuMpuyrSbD13oViJa0kOdRJ0XjRosHrHR67wSe4P0I2RIGkSKVnSHLVpVm8gSI4dVxqBcoSlNt3LTrkAgqSfVXE8H98PKYFGoe4SlVrjiJJOaYp+cWcvHbjKWOk6Vqt284zkPFdCvxi4CQJ0rL67qUK0sFKdJJYtJUNqZ9MGirl0hjVbl8iSc6JWDfHXnHas604h2JZfoPEl++DPZ0OpVJVKtlUENOprjrDVKom1taw3xGUnQ7C1wqa0C/qCfSLjWIgEBACH5BAkKAJUALCIACAACAasBAAj/ACsJHEiwoMGDCBMqXMiwIUEuECM6nEixosWLGDNq3MixY0EuYdiwWZRli0kAKFOqRLklyyI2Ybh4nEmzps2bODWCYVNypc+fQFe6jJmzqNGjSJNW4gKmZ9CnUJ+SDKO0qtWrWAU23RK1q9enWxZRzUq2rNmKYLh+Xct2ZQIACcSenUvX7E61bfPqTSm3rt+/ONPuHUwYbl/AiBOjxVu4cdcAPreMVUy5MkHBjjOvhPyTM2cAAeLKtEz6L2bNqIFC/gyaNYAso0vLzno6tW2VrF37XBR7tu+jbHTfHo5ydeufbxf9Xh6YMfHnTz2rTMCGuXWOuKZAzyt8M+7iKVcH/+jOcvL18w51kN/One14n++PZ0FPXyEuA+zzg8b9WTjnBAlIVt+AAn0Bx3r6EYZgeOAV9x5r8xF4XhNFqJegap0V1l9u4I0XX2gAbNGbhLN9EYUOFwa1YHQqYsifhw6iVB2JsjWBRBFLpJjhXt0Z912H8PnIWYQ0VvbFjTnq+Jx0DDbo5HfSjSdikYrV8UAUAyjpGJPkwdhkeA+G6WF8YFD5l41XIqClbfEBeZxxroW5n3hjwjWjmWcd+QCOaw7G5I89vvnifsfNKSeReGZlxgN7Jtknj096BSeYH3ZIp5eIJlqVF4xe4eijUP0ZqZN0biakmEHOGd5bW2hqFacPXP+BIqiNiSrkjzESiqqYH3o4hatJwarEECvSyqJnUfZHKJitjXkppcxy9iuwRcH6AB3FEheon24yCyWy4HopnoPitUrtTV4UwGgRBBjL4pdfIrhhss/y6qyhdJp77kxSMBrrrNtlq6Gu9z6ZG68MjlvvuPruu9EX/g6rn8C4wlsxf0H+WWqzdd4L46XjTetwRk34ey3FtLapm7IHG8oxpR6X6uzMx4k8skVI+BuFmtxqOyiplmL8sa4uv2mvuM2+PHOmNzdkJaMSG7vtsgvCWTCy5Mo589Zcd31n0wxZe7K7FodKdZRNKhxjnRxz3XbXM5cBNkMQ+3sFzxcWux7aFdP/XPDbMnfs99EzTzl3QjlDPQTZplLdYJxJE+1j0uGCLDjcmHvY8OEEHWFyFCijBvmOqkaL9ONdFwp4zG5n7qzNnFfSr90A56dshqN7tyHlqtuLL+Efu3711nLHXknJJtOx5t7e9Z5roVoPCvfqlrtOfQBlxv50p3gzPimquCpstcdtU5759cL7Gvvs/hrBuOOqE8w29MEHnrXW6efPawJMj2xyrAIAVZd0l6vLre6A40Mf+vT3nuw1DQv/c1/KSrcso9Vvay9ioAY3ODPY7Qt5dmtX3loEP6LFq3RY89LbzMc7DmqweCPbHqMkCB29qQhy85pc9WC2QBdy0IHn0sL//64QQPao7Cu5I5f5ZMa7JfpwehjEnAddJcNr9alNJmQh/cQ1NOC1zotRfOLMgOgqIZqMiMPZm6hcFDxTiYcABBge68RIx61NEU9PU9cDqpCi7xUwgxUMAAEMoAMjGKEKUahCERa5yCggAhFGGMIADPDFOV6ujq4jI560oC49PmBxoiMhAXuHQwIMwQhFuMIDOtABG7jylTbAgSxlSQUcpAALfUiDDihZSUw+8Y5FqkMnGQW62wwtfEBSG5xMmcpWwvKZOOjALHFAhWoS4ZpEuOUOxpAGXlrSlz8s4zAZBcr2DIyUHhtCM535zFdKU5q0rCYVsJnNFNjTnmToJjj3Cf9MCUHQXwVAo2ZCd78OJUCdzoSnPBcqS3hSU570TEE973nPbXpzn3TUJIlAyKgCVAFrCmpe4wDFxSH4gQhecEMTHDIOVMSBntjEAkVnek8yjOGiGHVhP+uDBT0WQF3lnBgOhTQFjVrkEFKgqVJnSoY9xDGnPjTqgDr6UwDWinQiVRmTvuaRQ7hhqUttwRjUA1UO7vQ8nHzAT9WlPDZhDFprKxcMbaKHpIKVpjtwalk3aKYjrPWnAs3MGnWYxf0YzihSiMNdKSpWnO41k0Xi5F8LUITutYVD3noey7x02KPUdbEUJYNjHwu3szKnp5P96JYym7aOta2zSRmHYkHbAjL/kJW0kCWRWv/6SbPBJ6vwOtipWmMMstgVtLbFbeb4RyLJ/jWwIS3h2bAII6kmRQugxecAlCtFEqH2r6ptz4PY+C3qcjUrepjtYpPL3a5Zdzm7XWtvR1U26OFOhZUbkl/UO9N6ZpMMAmgv1/pnHefKt3aXZSOXfgejEZ2Fv/bMZkTJ8FQBj8mD8mDBJjbM4Q5T5rtrha4oWdu4SUXuUuedSwtgymIiHKEPCLDwhY9RCQ1vQsMssHGHYcBjFfhYBZv4CxIm69EV3c5ggHLj2gBg2qxEmMULpUIaZDyFMhzDDkDOsZa33OEN8xgGPt7ABoBMl/iulYa+ReHjLnZA0JgH/zASpcIRolxLavqhwritsh02MI0t+1nLXfbyl8Ms5g0soywGrmpQHzNekEYrfkZjLmX0cE2G0lKWSEAEnsuq5w38+dM5DvSXe0xoMd9gzFgBMWCL+NvWOm68CRPUuJr1ZsRogZrTzLUsibXXTt8Y1KDe8ahJrYJCb+AG2rjBoasyZN4WYWXHIjEP4+ogSVsmBbp+ZzQ7wC6o+hrYwQ70JoZdalMjWxvaqIqZf1qFt0Rncs/LWkEtWWvF1Fnb7LRBB4aQAIyygRIf2IQswP1pcQ+b1MY2tzY4wIEbICXRP0XzWriI3/z2ajyzcUM0ZdlOfXfbl1PwRCk2TPCCi3vc5P8utqkVznArUOMDiF33fGctUiX+Ts2D81CKKYODjsOyALel4xTmsAEYcLjkodaxsFOucnPf4OkL54DLqZHunKg6oPiZbgUTdvHUNXpmv0FFzzveyn3XMQGesMMHjP7rkp986YNu+tPnfu6WU4MaFuBBTtYdUMu2ukUVd+LWlPObOJCdlR2IggD6/cQylKLoHUb6jU++DJSD+cdNP/bc0c1wqePdAiawAE6IvCeWrRlKcG1dXMdUb8u44ZmIR/wVNq3BKicD8pEn+OQDvYzeLwPMly+35s8ddalbwQLIx4AJbAJxj/4Wi9T+lvyUBnbmjF3fsWcl0H04BTnwoOhsJzn/yQGN47dv2PfELnbmP0D8ztv98yZQfk2kQOQCSHykz79f9UprnddjP/sdYH865X1jxmNdhmPkZ36b4Hu/h3nC9wHsh27F937IF38TIHozcXXz1WqVYikppEGExxz/B4Ad0G4cRIAqYIAKqIAMuAwq4IIOmHAQKIETyAF3B38YMAETsHwe4VeT9QCzYnpYpVWCokAB0HqlsW0kmHi05zoJoAa352Pht4LiVnkt+IIOuH4RKIHuN3U4qIMegIEcwXdAmH831yvUo39bcx5UsISs9HH6Ew3J4ApjloJTSIUd1oK+F4PGBoHt5342eIMViAE56AEeoHccUX9KkCTwZjXT/9dD17M5heeG3NaEmJMFdoACYiaFeJiHC6iHe4h5fQiBH8CFXXiDXzgBHuAAtsARTVB/d0Nf9eMyl6SGNBOCzPEFlLiI+jN0DbeJX9aJ5weKofhjo0iKpth5qIiDOaiKtjABGwFxpRc9qzcvStNDY7JzNbKLS5A/ACAKJKANwDhqVEiMDIiFYdZ0pDiDycgBPMADgjiIOuiML4ABGtEvRFYERThrjnhJG4SEskGJQJg/cphs40iOVfiJ5th7WVho64iMnNd574iKFWiBqugBtpCR91h/xUSEFDc82LiG6KGEAFgAvOY6mMgBBvljw/Z2C3mOfLgBD8mOgAiP8Qh6Fv9piBkJAfaIEVdXAB0ZLpA4i/lDHySZfdsnPKJgAb+4iXaIkC9JjDEpZjNZihM4kXeHfBXZjDppCxAAARnhg6kFP6fjj9/Ef+iBBG7Ii5lDAHLIcE/nlAcHA1EJig2pclUZkQz3jjb5eVsJhhhpCy9ACtB4EWL5V8pzO5v1kWAENwTmG224hGwpRXNADSp5aoXGksNWl8U4lXkZkXx5kzjZjBeZkYNJChjRbJPVVgtmQfuEi9ZxBEtYAJMpSFvzhNVgmQaZmZh3eQxZl1moAh+gjjOpl3zZl1ppAvHHlV05mC5QmBWhlkSGLYAzb+A0V9YRmSToKZmTBcoACVZwmQn/F5w/tpDkWW5VaZV7eZzxqJwWeZGs6JWkQAoucBGq+VdGwCH7Z5b/SB+ySYJ7YonjEUdq4AjUEJ7JhplOSZ4u2KA+5qDB+QFUKZPFCZrsmZWDSIiAGZ/ySQoL4AAWUX/291bi8ywhCTcOthzaGXvsJqDjkQWUYAGWqZK7aWzneaMOOJwOmZ5WeZxY6ZfKqaEbapoQMJ8LsAAhWn/52S1btE8p+hvRVACIh5+ZowYYIKMIGpcJx5s4GqHFxqM06Y4+Co9aCXpCCp8Z6ZVF6gIL8AitSBEi6j6LyTYX9ET1IaUBqH0BmJRdM3RYynDopqVbWofqd6NjJqFUCaalKKY+/3p3FZCcjiCkhugA8fkCRUqfbXoAFRGnCAMyFnSiXXOneLqnP7WItAdHoaEGsIB84QmogjqoW1qoYyaT6kihYDqmoemXZkqaq8ihljqfbPoIj7CpStpvDHY+oCqSaPVXpAqULhoA8RB6Mup+CaqgiAqr47mlijqDuAqPFfCoj+oIkbqhlJqml8qmbQoCIDoRnCpjGIce9PdT2ldV+Zk6UCAM0moFrUqDT7etOzqh27qOKNCtPPCtZRqpzFmuRAqsbfoICgCWDvGKxYo5yao/9EEEa9WsntJvlqgGuRB6d9eqNCqBN1CKAXuyM4kCDdAAY0oCBiuuFiCuOZgLNKuwtv+QCucarCCgACAwERJLZPXaRfJTpzpFHyLqrHBDAHOwgzJ6oCK7cDQogSh7siq7si37rRUgrlrbjLnQq2kqmGuKro+wswrgsyK6OF+XZ+jRfBEHOKh6r0zbtCILqFFLg1NblQPLA1aLq1irtQirgzXrqzjLsA27s7Xwpgzxs7yFttXYa+iBsYrYjWMCR3GUAASgBg4wAVeKfE4LiNQatXf7ASiQtyzbrSTgst/qt+M6AV2bC/GZCqnwq/QptiBguKjZEIr7V0MgALzbu4JEuc9KsZnTZJRxmH8VBQTAeHGEZwkQDx5AiNJ6g3PruSpZvaA7g6T4jgO7snuLq6d7uqn/u7UMALg067oZCbtfSbjCSra1MKy4W38d8ABKgARKUL9KwEhF4AdFkEhV0L/9a0gAHElDoAM6MMBLIABLMABLcMDAi6ohgx4i+kkObJsOTADf4AGaK61Ne6DUwAPU647Uyqg8gG4+Wrql673gG75aywDjy7qBe744e65HWrgKUAu10LPvm7GUuMMkqG+ThQRAPL9AjL/6m0h9gAvnAblEhrzL28BvKwwYrHxluowdTLBWfMXH+b2oq8LiysIsXL7me7MxDKwHMMNjqwA1XAtlm8M83MZuDIAbt3FuIKr1NwRObJse4gm2gMEZrJVUfINYHMjvSAKD/L19m7VaewFe/wzGCgu7g0ufZXykY8u+NuyzWiAFmJzJUKZrR/nGJIgDUqAFA8K2OIKqlOshT0UPDmCIGazBnEvFgozCWmzIfau6F6DIX1y+jYy+80kKkZyulGzD0KkUh4AKTWDMqHDJbpDJmCxR9DTHEqLEi9vEpnzKFrzH86icZTrFGwzIFSDLsxzOWIvIqusIt5zLgSsBYoy+l/rL6xvMh2s8VZG7axUFI0DBT3XKATAF7YDNOqh82rzNAn2D41wBWmzQhrzFBV3O5nzO6EypEqDOjvzIvhzJ74zGNpzRECvPSCHNa6UEZFXNTSxIUPAJGcnHrezKAl2mBd3SLk3ODH3LuMwAjP+sAQ4Q0ROdvgew0w07yWicxhrN0UhBzxEnADF2x6Z8r7awyiitfADtngF9sI6AyOFb1Qxdzhdgzl5M02CsARGN046cvhUtyT6N0Rltw7cr1EXh0T9Vyr9LzQ3cCIyQkUz9z4QIvXeNAX6LfI4Qs1f9134r0w7N1eWrAV4N1mHdyztdxsJa1kCd0Uiq1jlB1CCNAMCLx9QcAHdACi+w1Kw8j5qb13kN2KTd0II904Td1YctATndzjzd0yBgCmZ91jbsvpJ9E/dJr0etzxVMuaPgAhBA14aI0qB916E92ggbqebc0KZ92lsNxqq92hPNyxXN041tCrI92xmdAbUQ2bf/PX+kZwQG0MBv/da+7QKcLdyfDdr/bNdbzcIXgAGnfc6o/dzQXdirzdo5PZ+LbdHrm92Pvd21sNHf7RFEXQXjbc2X7cS/nd7qTdzszd7vPeHPvcj3Xdi5YNhfPd2poNj93dOPYArwTNsDXuA0kdtAuQSWnc+mbN6UywnoDQGdrd5MPdzDzbpcPQEU/sUWfuEYbtjSPd06/eFkjd0ATtvcbcMZQOAmrhHGm+KZreAujgChsADALeNfS6mrOKmte+HonNo+Dt1AHuQc7uGv3dMAHuAkvq5N7uQ/GAUqvuJ3jM/AOwqPEOPB/bVLzYqUSqlh/uddTbNjruEbzuE429+L/23GIW7k2q3kjl4Lw9zmFpEukwXnMebiUs7gj2DlpIDlep7le+4ArgvoP57hg/7ViM3hRYro7iys2P3Tak7ikp4R8Xq8OuDEuJ7rBGDnC9DLX/npWd7nwh7mGmDqp07oqS7kB1Ddib4A3HDdaU7i0j7rF/EFb74EuY7pmL7rpmDl6N3png7sdE3XEB3RfT7o+Y3qyS7kzJ7o3PDsi/7qsS7ta0ztE2HtvGXpcq7r2w5HjdC+3j6fMv4CBP8CsHu+eq7uCq/wqVDohj7R7d7s8G7kRy7tAp4Btm3vdGNmV6Liuv7xDfwGnwACm+4C3/6VAz/RNyvGK6/OC9/wDv/wyv/O6jvNDQ1L8fLe6CSeAUuu8Q2B7/JVBQgw9CC/4LgOBcDAs3du8r0M7l9p8DKv36y94fot8xx+AKnA6gtQxu/u6hSP0Wk870qeAWzu8wgB9PQq0kX/8UzQCUpf8ugd4wKP8lZf93a/7DT/2s+O82ku9rJu9gmxKH9VBENgAJbd7+Rd9Ktww7W76b3O9L7e6TFs95QPAbB7ABCQ90f67nvP92Bfw37P8xkP+ARB6WtVIWuf+pSLAHyQAW/v+EfK9HKP8l8Zw5af0zj78Hif9x/O+Y/ADZ7/+RYv7WlN+gNxmB1P9Kqf+o0wCGrc+MI6w1vf9E1P+7VfpLUv5JbP37z/r/ecH/yw/tPDXws8T/5lb/z3+QBGsO9Fj/i4/gZJwN1oPMnSf6SLTf2XSvt4L9au3f3e3/UAYUrgQIEKDCqoZTAhwloNHTrMUKvSRIoVLV7EmFHjRo4dPX4EWfELkg4FTBYZggABAZYEArSEGVNmzJctmew61VABCJ48Fyw48PPA0AOkig4llVQpUaZNnRL9yYgbN4JVFZg6mDXhQ64PH4UEG1bsWLIdzTwwaTKKjplt3b5tSShCxIQ9QTx69FMvU6NP/foFqnfB1KlVB2bVylBnV4gOyj6GHFnyxCNpCzxYqxLuZs6NCs2NaLAn3rx5hQ4F+ld1UKmMpBIubBjr/2zECrcybhhx8m7evTE2QWL5gREDnI1vPpNkUIS5de2Sxrsg+l7UQZlSX/B6MGzCsmdjrY1QPO7cGUj5Rp8e8siSJ4cYWHlcfltChZY3X7iTJ3T+pgNv5wY1bgDkjirvrKptK4UOYowu9R6EEKSzLFtrPgvb8myQ+zIITTSC+jONm0cGJGy7ER8xhSoDDzwMvKsSHO823L6KsEYbK6osrQeqMECAlmq60MIzgLCPOQ4fOmggvAQijUkRTSHtSSgHWhHBw5J8MbzxFDuyPFtuBBNC4CxT4r0gz4yJkEg03LDLhcCzakoW52zRoCsTlHGhBjMAIUw/0fsCBx2jSCk+NP/RbCSJQnzQ0EjQkMQyITonJUhLBhd0KEauOMzlT08n80K4KJYwNMjiDhWAEEkoaJQ5I/9oCFbxGMLyqhZvrTTJgmytNT9NyeOQxk+HJSs4HY0YoNRDDx1SEknYbJPDDGCthVpIL7XToFfgpM1FLfVUjDyIpO2UWHNDGonMlJaV6dQLA1DzWTZdfdVaa3XCdMEkX6lV2359DRdYaTk871yDzUIrLZQ0Y7dhBBrBJhJ5l7uPuT8i+OOPaWG9VzFaFZCVX0sRw1fcro7MIAKJDmY5oxzTqrBhmeOS2AdJfGC1VXoz5jljJDOtTWQYE7st4JMH5tCxlpemyFiTMCNV2UP/3V12SEBqlpc5ih31mWdxZ9UzPwWJFrdLpCMQlmmWx9SRR6lnjonq4wiJuGZGodX54p6r9TlW28aelcFMBz+5loiQ5nAutZdmr2254ZaZCTUjofzmeVsd5OJpMebb63Cp9RhT3MKlC3HDE1d6cYMndNzCxyGXaaUhK8f67ggavU9jjDn2mvA8uzJ608MRd7Vg1c8NVTgeYWeeJT6AoFzim1nNuWJX9ebc5HtNHvd04l094HiDkz/29c3Mb14mQrKJvnLL8dYw49173pv7anN7iC6NEU/Z1ZXFJ9bLnmaEEaQvfVDQA/vYJz2bDaJ6OqMXxubHmO1B5HSGuxgGBxbB/0FkAIDmEqBJiGPAdrEEfQQ4YUsEMIlIKJB9N3OWD2QIP4ptTn4q4939TuazDSbOh1qD1gcDaJnLEPBtDUvhsiYxEWyIQATtc9bNcAat2zXqYhLc2FxyGCuNaY5njurf7YAoRiEOK0doecCOkpjEZZ3wVHJjwhIp4kQRZGOB7msg3sSotd31UXO7qxYWwyjBuVTxchEo46fqkLCnLa+EF5IbG2FSHEkywRgWOQAd7ZgNbCxQEpGgAM4o8MBDumpap7QYISM4RkOy6X+JDFMdiKhGmbmLarZslyRjggAmcAEjB8iGE+3YPsr5gIF3oyH8CsnHilkPWtRjVPhg6acjoP8xjVBjnhtbYoBIGseSGjmAIk4gzE3eUWLtm2IycadMGt4tlDM03jRvFMIHFGEJsDMfN2dCSfnw0pccEcEJThDMOg6TmHaz2ZpI+Ux1amiUg4jiquTpp1AlDC1XYIupTIjCR8bNhLd8CyWpxgSQYKMEAqVjHQ8qvU8ykHqjHOX0YIozZ4Uyop+kgDQneiMpXEZHwzmiR4/zRqGejzMkDQkFSnBSRYhTk+U86CdX9Uma1vSmtCOmJFKxUzA14ZrWdOTUOPpRoo71fN3cJgGQGpZsLPUEJRCnIoRJzk5Gom5QxGtLV0q5tHE1QmP6aj3vOR99TlKSjxOpYXPZIyiUJRL/mcjEClZwUoHKtZybjJ5BKWfO9nVymH31a4SQkMbLpPEKQ2hjRzfKUVy6RZ+va+xjSqAJTcQgBpJ16wnk+lQ7FrScnr2sHbFhitCG6YylHY6POlrY1brOrGktIXPTGg3JrEATP9BEEGob2clSdpy7TWkdwysCy1JAAcUNU0+RixZ7tgV90kUrYqXrXn6+8VRlmEw2JBuD7PbgB9jVRCaWutTuCvStlIUrSkVwXvT6KbCXOa1xyprW1paVm/MtrIURu8Ld/MGtJYDsdX/QA/9i17aQ5e5kJbsCRVDglQ0GkwCvWQXlmkqbF0Yhhs0637HGsTd1xAYQFFGCFfA3uz8I/8J//+tfCkAJRTAmlhae9lWM0je6kywqdOOb423ClyXf7A3OClGIIA8ZxLal7ZFjAGWWjba0pR2hc/mJZdZ2WaQX1jGON7rW3mjIGtYYc5nfumL+/mAQbDZYT9FYWnu+jY23TCyG58xlHEfyVHzuTUNekTFAJwEbnxbyoDXBYEQTi7QWHY57Q/rc5pL1tXiO26u7GVv0pOInVNm0DGRQCAoEGQjkPUEmDl3qYWHBmk9rr1Dfy2qQThrSZN0nAXxEa/Sk5gBTeUW2rUEBSYA6G+IsAbE/5VVUp9EIdO7ycuP7Wi5/9Ll3ljUBqO2bVCQFAkQRSK63/elgivMP4v6Tsf9PbdqMyufOWq50juGNZ4bbV58CmHdvHGDvA9z72tzI9h/+TAG7NtGJOgV4jbz6U3MfttLMzfBq65vyhjs8xxHnzcSVYvFrmyLbm942t7vdW5CH/EECD2yVma1wxVLa3Sdv+Fj1bPSHw3w3toAAKSAQdZoX5uac3raz7JqNf/v8QSO3ZhqjcFZ0N1fWB3c1rBW+dKdLhgFTh0Aq4p6KpsQGK1+0BkQphw0KeF09WJgycs+d7gqjnOFrXzrSz95ylrQ9MhiAwAtSMXnK92Uor1nR1f/g0ChCwO++Ia1PIZzR+kJ3o/G2c4YXnvCWF9bxj3GELWRvC8rPXe5OKcyKEHL/w0HYDLSfL4uUjy12Zce66HpePKwZ33q1oif2qXDA7GVP+cnD3SmYHwi/GsIcVv3hS8CHDOBnWSalxxrl7V5+61GffkxHhhoWmL0D5B996tf/9k+RyogOE6sMaOjF4A8LRtKRK7in11k403M4xVNA5uOm9isLC4g9W5A/D3AACpRA+aM9+6s+66u7W9u/3UsZUygXAAwJKRBAn4oCH0k5pls59Ts8xEvA1mMCMYCM95uACfCAHLxBHKTAXJA/H5w9CRBCCdDAyQMM6UCRg4gIWHmE1CHBjqCnIjK902s2F1y9Fky/4qDBseAAapgADMAAEzCBMLxBMJwAB8iFXJgA/zVMwzQcQiFMBSIswqlrip9oEhDIFwXYqifkiBM0CaHbp0mDQdZKPsKzQm6So5D4AA4YQwuwABN4REcUw0k0wx1kwzZsQyHUAA0Ywjk8CqdAwkfgCdEwiHjiw4qQMiJSi9M7ugNMPuU7RBekLpD4AG14P2rAxVx8P0fkRRNwBEcYQwz4whtkAAbAxGPMhU2EQw3kQKgICiS0i7t4hO87RYoQv1k6t2VLLKYbxNWDwZZ7vYqwRVy0Ag6wglzsQlx0xF3kRUf8RUcoRgwoxmJERg1IRk6cPCKUQzm8vaRACtSAxgXwibyYgGqcCD+8DDOJtsUjuliMRYVzQIxYxHPkgP+KrEhc7EIewEWNzMUK4MV3BElHuIB5RMY23EROXEZ+nDyl8MdnFAzpgMkFMEUATEVVrDJ2ozD1I0TFS7tY3EKN+ABqsMiK1AaiLMqK5AEe4ICk1EiNrICndAQIBEkGEMmRJEljPEZ7RMlOVEl780ej+I+Y1AtSsAA+VC9VHDt0m7MqdMi25KZZzIigJMqh5ICjPEqLZEqmpIanhMoKCMlfvICRDMyRLMlkzAUhdIBOrD24i7qkeMnH/ImCJMFrJKIqyEnVSz23fMgLazu5vEttAM25rEu6zEum5MvTfMcLSE14DEySLEw3VMzFZElScAEXeMzpWAAn/DyETDVo6yb/5Ds8zUy+uKzIGzDOGwDN5AxN0VzKpUxKatBIEjhN1PzLwWzNYiTMrHTDxFRJuFuK24QOvdBNr1PFp1HIA0S4KxTOhoNLitiAoryBDZDPDajF0SRNvHTO0uQB6ZxOv0zNwPxPwbRKrMREe+TODKy9lnRJO5RGUYwOavS6miQiJWALzFzLzFxP9YM4i9iA4jTOD6jF5MTL0oTO5+SB/uRLR/BL//xFqFTR/2SA68wFY6RHk0RDCUBQuWtMqFgA25TGaCQND/g8EyxPAvSo9aPCDFW/n3xP45TP+BRREt1IC5jS6VTRFGXRF/1LFgVQkazKGj1G+cNR6vNOlySNaDwI/7sQUq+jTB0pggHAScQjum/UyUOEUwJ4g4lo0vikzxDNT+hM0ajMUgikSi/9y3f0z8E8VABl1Hl0TUxMTDKNOoDEi1EUHEgBAUfwuhBKi+VBO1jcSSVtOSYQhVrkU/o8Sqd0RwwwVHh0hAlggDWkURpNQ5JUzUNtVcAMSdW0zhgl0ExcxqlrSQbFwxhBmfLoE59zmspEP6IKTlFtOQHogjugBEHg0xuoz6SEQHmk1ddMw8Q0ycIUUF491EL10sHETkdFRluQw8YEy0oFj3HpIWmBUGJDyAKAAwFgN4ekU+FkgnggAT4FUW3QSAvAANikvGXMx4UtwjgcwmPETkYVzP8K6FKQ7NIYndFaxcQxlTupQ40lEQ/+4R9SE7fylEJWzEJnVVImoFYO+NCipIZX9UHKYwqa4wthRQrLI4q5I0JlbMN5tE4B3dWqtMoZJVAcHVNhJQW9EEU89B6RRZo9JLYmMNkHQK2060ZohVNuggJK4IEn7UJHOEy6G4oRKZACAUgAeYSLY4RrGwrqe0NMjFHBrErADFqRVNc25M7q80dodFqoFVmSRTQJFQ7UYkDVg9YGVAM70Ib35AEMcIB6OwDw0Lw/2LRNw4ptsZW7U4BXqBY7yTaBmIq3TdhU2MSfvdsuFVoZ3Vh+nNSgaFqEEFnQ2CAjkcxSI1JVtFpW7Ff/9RuArT1EJpiDBiBYDLCFyd00B+I2mGJemMqcCLCGK7qhzXNeCuAZWxlduktYrZTbig1a6/zZb1XYe7PDJITaVQIiDXkBcTvLCdWBV9RM4E0+aiWBCTiAV5CEbxOnAzOwplIEIAACToqYulneUbKrjtukT5MYCojebTEFplhYw/zZYnRVQ+1VjdUA7iRCnLVD8PieVnIVB4qiZMVdhKTQpINfA5Bfh2QCNUgGCzCFJvq2TOgBIbBhEkOyGEgxgWIqRegt8SKvptItt/JfH+Y7jHlgonDYXLBKRT3X6pxbelTGYO0L0pBXabmdGJoim2qhbJAEDyK2Nk0LCu3X3m3L/xEgVUFAAQ5oxwmAgAhYgRqYgRzIgRqogScAsDSLLB4esBUjshXLhBO7rclSBL4bhBQZCgnQAKokV5Ck2NVUVF8lUJTk22fEC4Y4G70TprrptiE7AWwYhP+DMU41CTJO3ENUg6+91oq0ADeuhWx4ghlwgjmuYyEgMe3ir0C2rduCLNsKAu1KshFTMh3WLet9YNPFTkR15Ba12Hd81MNs10kNRRB42pQZhEgAsciCq2CarR8oAVDeCQwgNlIugBM+RDpdYfWbgxtQgfm8gYs03gWIAEUQAiewZ1q+4xLL410+sh94AhLTBK6bCEX4rxj45ghQgLWFPgoOSf9cURcNUP8wxceV7IsOxuQwioQfEAI81mEQA+gW2xa8GM8GI2dztkIzbjj5HYBv4ID5pM93tsEXMAVJiOMaqARF6IEnsGEbfgI8VjIl2+gYEOiL+APbOmgFKAroS8NbXWYXzdIvBVMqhopLLo/EiYASILES067aKgEi+QMo+QmpZbOSft9vRGkrBN52oAaXfk9WngBbWIAMEAF/xogIoAAB/jS+6zqOoIAgyAQRCOWKk4A0ZNUrRc1AHdrs9MGu/NiCqObbEQEiQ7MAy4QTAAK+e4UAkQ6xhjKyRlwURmsXHAUMOFX6XEpqMAEPcIFaeKwe8A1NWIFsCOVHiDsHoGCnbmhH9kv/dDVJ161iqn5a5qiEQYjsE1gByFqq/y2Er7aOR+DsUTZZkz7rWFRpA2gECLCCDWhnVO1CC/CAFwABSSiBJ/ANgxYBSaiFY0bDGEVUK8XVwWzdSoZdFzmbPpnnQYusZ/hfbLCGbQkMEPC8UvPs6Y5fbhoAJvgGEzhVEO3ut5bnE/gBa+gzRVgT5oYACSzUFW1RDbdgoo3qBCUKkA3uCNiqVzCwAdvvQpCBzB4QgRxp9PLsk6O00D7EERgFXmjp+SxKHnhEB1jtbNAEbOiNBRABUM4AU1iAC5eACWhqxM5VdMXKiSZb2E3CaumflJmIA+Bh/W6qy45eU8i/R1CA2x3r/+h+X838xnTeWjhthAUwgcaVz1rkcROYgBdQgEhgMd/w4ohA8gt3AFjNbRZ1al7N2729PyQ0hYSw6gggronQrcoCYCKRActF8oIQN7ImcCWV1k5wgLWO84v0blsbBBDzDWz44vR+BFJQanNlZicP0IzNxA0EywXAir/tH6nVLf+9bL4z5qlAEVFuMPKZpfdQ0t9NaRU28B4RgDbHADgPzfeDXFL4gxPQBN+IBJWphbVV9fU+1Ke22AHFyvH97VHEYkSiiG+DKwD+NBWn9F1h36oldtZzwXRuvTXnpk6whezu0+5O7VQAAWxYs96gAIT2CVVn1xkdyfaGaIsFWqyM3P8xlbpZRxFqvvKKUKpx2vVRmnQHxorfa7DcHXb19F08A156N/ABYHY4l3PUdnAK0AQJ5w0KyICreAQXmLqFTmZc1VK8ZWSHl712rejYNRyVqYhaSHd157sVD2lqDnDchXeRH/kLo3c1x3dPb2tqEMaJ8zAh543MSWig2HZbMNq53fnqhEdJ1tvp01GJd1rmaPSJMIUV0K2Mp4AVP4wMqFcoA/nCPeWoP/lGMIUJ4IAPMG0b9AAIAAEn6g30Tuii4FmjtU6dt9u8FV/a21EGld0I6DkB229FsYZJTxGGALj25XtRNfmWg9MB6IQXoIbGrUVoP/wFoGneWIAOAmvHT4X/g0d4XW3muu15ME3MDFSK8sVDDum55KZ7uxeIhhh93ox3Gk/pqTd2FU59614AwUdVHscAD4BrOOYNUwhlaUSKfGzDhCfa1fRSXy3ayq+8pcV8w3EBiyCyFNd4js/20a9a4ni16Sf5+F3hNQeITraoadugjYeFCRNSuah1ohLEiNq0UbNgAQMGExctcsQwAYMtW7kg/omgwNSjBSpJpUolQUKumAxmXnBUs6Yjmwwu8HQ0k0HMmA4c2GoJgZSLAwsegQBRK8OCiBAVrXgGBFsSCtZkmOqqIIMtqWLHki1r9izatGq/FGjr1q0RA3Ln0q07oC5eA3f18h2wV6/fRgsm/3DQ9oEDNRMTbC0wFclBpQ+HKyb0MHRoLg+5MCrkbItULYiDTHZduuBAy5cSNMikedPmTZ4/gQbNJcFBy1RHXahcqqBWLVNiJZU4cbVQIWuvXnV9qvY59OjS0TZ5ax1O3uza6fr9a7f7AIEWDB/EgHuBB2ocbrCnqPCzrY8YLCRWPGFo0VQLIoiu9ftkSgeQwlIqGhgYFFA89RSbT7PVhp9RA/K2FAi/ZSAWBcVdpZU1fzBnym/TiTgiiWVVZ51bcAhgV1/b/eVXXuAB1h0aB6Q3EQ8meGCLCQVt8OMGHKwXJDU/qnAkkj9SY1sqpJgiyWmDZJDBHwqcZMoBWea2Gv+CuSi4k4I6XTBTbUKFpJuESz3ClHNSvbJCCUAUopUMHoJYyyMl6rmndCei+ICKLM7lnaAzDurdXt0JcMYntmBADQ8ITWDBDUb+WNgGKgAJ5JEwIHmkQdRgsIAkf9RCQQSpRuAfSlmi5hKXreWyE2xgzkabmflBsFtvTbUZ0QKZrKAINjIY++FXkPG5LLNk+YkiHAgYQIBchMaYXXfcfecXE52Q4oEJ1IirXqWabrpppZl+uq65N1hgwgKjUUDBH6aexI2Wqb1UG5hf3ipTUEQVZcuuRym1QFNfjRQRNzGsIAI2dC4HYgYLN3sxs8++BSi221VbLYyEhgxed42YEp//CRoRpO657CEmrpCGGQkqzeZyMMECf4xWb3D45iuBS6wBrOCYs/4b8Jm6HYWUSkw5BYFYwhJLwbHMhYgx1nxq/Fa0fHlcKGBhh51tyHpBIQwEHkyg0ZDmXnqfA6SsCcICLHlgAQ8fWKqupuZ+QI0DCuzMHCMHQEDDlge29tOYRz945q5ITeh0LSCI5TCxW9n5W55Ze07i1m5VoZ3IIMN46Ommz3iXX2eT4sDaBKWbqUG2UKDICSvEEEMmxYlAQS0L2OJI3nr3valkf6dS771ZQrBlgWUCRZvjSBu19AKTV6jA5cNio7nVGZDyOfkioih6x9eiLjbrq/fVXReVfDup/+ycqvDBASfEEEQNOcwwQw5qIIQgDCsSf1iAA4gnGbdtIHmHwYApmMONwh0gEC5pieK6tLhZPSgXRDHKC3ilpkf8xmKVyEQmMlen8IWlfC58zvnaMrrvuKh9g0Id2WSkFyZUYjHzscJ62AOkG2iDiBwwwQsGIQQnrMEJTphBDX7wMAoo4AC5qEDygJQ8bXDAAgfoiqsOQIPnrUZoMREamYxWplwpbTe8mdtvUiGVTMSgBBGr13K+8sI9piWGBYjCij4GttK1iH2JIpkB4lcJR9EnZkUkYrpU4CklvSAJNXBCDnrQvyfE4AQGXIAEKoACB0oGRyY4gM+0RIOXtOSMZv/kFwdp44BchARyAyJF05jyH6msIBPGoZeHXqFHPhKTLH6cIV6sJchDmk6HrBvZAHhYCbWFixpAFFJF1OOjTwVpAgeQiiKEUAMCYmMQoKxA8T5AHh5QwxbcmGC+gha0XJgRV2W6jMCuJ8KmVSg0ESlB74BAtYkpoHPFPChEjumx1OnQfYgE2eruoki1zYc+4rLAjmDXyEhq6gM8WIhUTiDOH5QgEhHghgQugE4eHAQhEOCGKfB1ON2oxkAaiNUagwITD9ZSaRKaEIWc0sJK5M57MiDoUBFaTIWqj0XPhGgzyRZRA0jTAxTViEVwlgEFuOAFHngUSyXzI3VSYzEmFEH/EDRR0ghgKRVeyoktumIKCtJAjPqyqdAyuEYH3EZXS2MaPys0PoiUoJeKoNdyXlELEyqVj34E5KEK9dQXvSiiOYRfJdppi6taxAODUEQ2JJGBR0DAAfPhAQdIyQEemCepP3hCEE4QsQjYCUSEYwQFX3XXDLLmlR7kqy0kkLSluQCouvTPP+moiCQE82qNLSYSYhgFkSmzoTTMVotINgABTPMFm6WoRRzxikzA1pMReAQp4oO31DoQMXCDSCRK0IMeEFAE2YiEJAbxh668s3DPgxWsbrpTetp0jcIFWm7+erA1HXdhvVzBCQZaJX8+l5hI6MD5ijCCr3EnUe87JGUN/9WdOUDgBd616kcsUIEDYKMHAKzBCiIxCCyJxBEkSKdk2OkBCJgCG5HAhghKgDlslCqxE8xtbjBIz5fkNa+36Wt+rpem3sCxFlAjKu/idFRTGbTCe4xuhj2MLYYa6sNee6Z2DdCJgoXEqmpzRC4OkI0nPDEbf7DvIKroVhvj+CAJOUAGJOFjSUhiXsDkL27pCgHUlLGMBCawgPkq3OESt7i5dJqVIHICYcm2TqYarJe/jGEUFaGpNywkIk/HTMsOoB2k2FUt2/woC7ygFtnIhFQck2fUMIDP6TxIWSFQi0Hgd14dWg5M4Wm4LCFuNbBqtIFWw2TVJNmnB7B0LhPmT/8h+7JY9fpDUkNdPjBb5wFFUGaHxybIG6paxCTrwidu6d2Q7AoDQkJMQmzBvYgooJymIAVMbNyAUSaPnUiMwCAGoZVgdgW3WWIEDcZ4wWfftOLRVg0rk/zqAV072ySMI1FRGKcOlUTcfLzw+abrtXWrbplPZTU0AQPv7L3auxBwwSMc0MiCUAQDEFBJRIi9X4DnQuDtldQjFG6NCBg50a6KeLOBVkYBCxjjGY/QLZNC5eMCpxK99CUQPM0fk7+Q3NY596mTmbqootmyqBtBFzqRkgGVGJe1cAG4yLVODJDiD9+ECJHx5BIGrPToFnjEsT+U7DD+d0usrOlqJE3tBC//LUu9aZoCfFULBzzYjvMyCdnLPuqzLyGZgkKzDT+W5hzqZQRzAMEjXEAK775gARQYxCNeQD/2crGsoJHEvm8fPLeq9MaROj4GFKCcicXU4YaLOIKhJ23IRz/JfwVstvuZAQrsro5yIrQcQ1++I8RQCTpYu+rFVuYzazfm4BmBGFJRUBdAwBZxi8QKgO8ClEFqnRWYAAQoANNVQsLNGGrMiiNUgPHxwIolXkwdgPPVVZJF37RZHfQk2C2RwsEEVj9FAAVkgiZoglVEAn6JnwuR3/mY3/pEFg5J1ftMlYz4hRhUgpWg12Y5gCnIlyJEAAjs31f1nzoxYC5AwB9kAzY4/4YBtdVO4UQumAIeSVDzucpMVVv16UsVtpGCXd7cOMVTDMLXxQBoYcPYmeDnoCCKqKC2tFyMTJa6oV7ZzCANKsACpI0jOMAtSAIIRkIGtJVprVRLwdkBfNYK9EAJSEJwnIZuHQBtTcziOZ/zUGG1RWK1Xd8GjlDCZADCGYLu9E42ZAMZjl/56YDpRVa7XRZ2vWD7dAcc2oJ/uIDOvYu+YQMdZQNboYYD9JrxkUAFMEAqcEOGBMEPeFKVdMUjOOEifsgDOuLhII4kpkYz5kYGViLCaBsmUoAhJsEJlIAiCMcnlmEoriGITRY0kZm7ZQscVkIqVI7uWYQJOMABFCEdif9ALRYIrVRABcCZBhyAAgACQK0AkSmcfg1C4tkJvigbsz3jxEliwWSg1l3a9mQAsdFiLagCNPxBN5KPGVoHGpZNy1nLQ5li+8mgVExASryAab3LYuQMNuyOnSnhrHyJBujHH1AAEHiSwqGKQAaT4iUaBU0hQl6hbjRJNCpFSjhNhWCiD2TDCZxANtDL311k1mTkW6Bh+nSYqo2M233YXZxjRJBCD6LMu+zIAliDIqCQHmIJo5lRTPbiKyzdaOwMbTEcfx0ZXf3kM0YOx7mKJWofsYkAHWmjGC4ANUAl1nhBDD3AEGgLdq2a25VNSGrXJJAFKRRU2qyNCWCAbYxlWRb/on/gixXmRpZwgwKUhH7p5E6m0jL6JCQqJNZpoOUV5SV6YCScQBAIgRRlQy28jgUQ5sVIwWEmJjiy3+qB5HD6hSeUBUmCQHrJR07kQi9ag1/G2H4FiEJ+EcI9oVzRZRiJkW4h5CS2UV5mn5VApCSIwAoIQQ4IwQlEwAHATrjxpp5IwQOcD2Kin8uJWQxGlX6ChxqchS3QTf1tRq8BxXMqgsMk4TuFUSq4iink5CvUllw5nYJ6J0JmoXg+BQUoZRDkgBNkwiC053uEH3zuiW/SJ3CyHft0JFa23xK06BIIQBcwQRfIQVowRd2IBANgwE44Jzf8ARD0jgHdS24pxbfh/1EESdA7pdKyuQqFfuct6WW2fUVfxkANzEAPDMLreIRlkAJjjaiIyKeJgscS6EAXlKmZpkEinIGarmkiJAIavCmcogEucEIo0Cmd8kGJTCaAisRLMkBMMsIfYAOcBGl2wlSRymVMaSfjxVOTSplrLthxRUBSrsATzEAQDIILWOYEbGlUeKmeNAGoNsEhjOoh8KaevgoaAYUEHMArhICQmZR/WEktxCV2ziVPbiejUuiuLKnljRDFENsJ/EANXMOHmpZ97AhTKIunLiufLEBBCYhLlMmC9liMJRyVFGktMBwyQqAjTmiTFoyCQaqvZEBSxoAQlMAffAtnbCpjZF6XMf8rvI4IzpTGqzxeS/QoNpgKzxRpHslV83XrhHbnXaKJgGhg9g0b/hGilX0VZ+xIQ2SPjcSrxJJILjQGSpzGq4EmNwwCcOgrcCQWMjYcBQ0pruoGM0birrTEUOaShQwCWgUBBSAQRmhp3PjHzc3hxOasiMwrMeZWY2RAx/JrcBwposETyTJeKpxsM2bgo2bbrBLHE5yAAgyPBVSDlgZgLRhOSU6AznZtdOAMCPhrc3gscIxmHjFfkuLLyOLqsgVCdz6P4TyPBg4lUbIJsWlCDYTAAvSaI2AEsv4BabmAHKbCe3qt4ZoFCVXInfgHcDRucATHlSTqkUEg2zKbwKIGSxT/jE/lJVGaglMMwpzlQDakgiNYQN+m5B4OyCMEjy24wOG+7nM4LuOW7W+wir8yAl0WztEy6aIlmYAcxV8tWniuCYj8gSScQA2sATocQI7CmS08wqq82gI8RXoNBuxeL+JmXuPK6knUQsgmKm5NbuWyLUughuHohoC4ims2DcUcb/LOADa4VdwowO3N4WQCz6uRFvbur1hknpWE7cd1xff2l9ru7vg6T5bkJd2+JohEgPsy0QyEwGhKQmiRFgSAAOgqQAiBAATsJv/ub/JlnuKehJWIbZLirvgeMPlq4ILO7dxuJ/E+7QlUaiysgZXGljmFREN4kvBAQO6ZwAfvby5Y/4kIF5QJi234DqkBV64LuzCuLoXnPsXx/kAOrEEsOIEmHOF3XTA2nMAflNZk2sILBDH2pkKFhG3YRi5KJBtMjewSV+6iJXD6zjEdq4kpAEcERAJazYATxAL82ohCxE0E+OMjhMRSEAwZX68LNAXswV4x8tcjcINKJGgKq7Alh9Gj1i0JIZweUzET5QA0pELKpCQ2KMLCOkBKEEUiw65RMlhpFOUJj+8YXTItZwmDOQVEzibefnIkpMJFfEYGlAAFgOgLVJEqr/LhMjKDjdACSLJKbOeChlFd1fIBPzPxjicnnwDe/s8MBAM3MIADCG4kAIEpyC9opE3hIrPEMjIjq//JaSCiFJovsy2jltByMyuFNObSnSDlbMbAE+SA/+SAIuCLApQne+IHCaWCA1yZOnetCDPFmvQG24Jm0ooR1MXxdvYGCqft5TmzHS8uRFKAHq/AD4iT/9TA7+gxBXCDQjOE4LVuQ3utu2ohPDNp0jZeIGhAIEDdND8cKiWp5LIxN6TEUD+yXDVuqkiCHgtZbVbxGtQAGFJAOQPNAYCA34kxqMX0xBYUg0U0JjfJq6zS1SVtT4cmUB8xMRq12NburCZcJCjlCgRBpdqwJvxOWy3o6irA8yCQVufsBLhrREt0Ar8aGaWGgIGmXjKC2ILIYje2V8hqtiLcIFAwVfCPE8X/QL62lQaurt/phuX09cQmX2BvoFLM7QQyWUK6yjt5hW2VMBE7Ngmz9ZQgnDUu9Q/MwBr8QL4O6R1Ldf3hLGhLrGinxFJk8u9KX4FcneXBFGNbiTARsQIIUx5B93847h9ApMIJWjaUwA88kQi8QhjB1KmkK8F8dnDH61+nBN0gYjQSSIChtlGYtW0tx8dK93RX92jKLpWkSsL5gFJv9xLVgN+5CgkZ7zATbt2c98Q2hWk885M23rNNX0sstwB7r2Jhq76aSuNqeLaaymzTNqGN9BI9wQPC1GhGwkoTrlcquFhogRQQAQ7EOIYpQRHAgREMgQ6c313IKBNAwRvQ6EE5/zJxY2zBujeTRdtaxvFQe4X3HqqG7+u3bXi9qErChTgJbjcV54A1RNAdgy42oNRCFzKLV4IbxLgNbEwRGIEOjMCKDMAIpJqb+8UI/DgfcXXs8UYTZ6y+0FNMAE0cN/ORXriTfxtt0eqUU3l2k+BbG2GQaRK61kskCEEMmAIrVbWCl/notYW53fiLPqYbyvmG9acLzTSe3xLw/hdO9fmEo5JcCXqRpkpJ0CqiJxwF+IAPXHkn3heKKxwQaEIP+NgJ8PEKHABVm0KXqvMX4ECmt4USGEHpsfk4PubqjACbv0H5NMXcXZvsmbozTh2BUTWrM/mhwnrCSXYBVrmVv7UILP8lsZSKVxhvNpaAJvDxE7CnaGZ1Q2uB2bmFuSXmm7ugp2ulnBuAqGdNVa83UtDd85ARxjWZyoYmk3e4qvB3ARpaiOf6uhcWp30PWtryaAKrEMyAJqyANdwdaH/BfBbAA6R8v/97DBInnGvXCEBBLxg87PHGtuv5s80TpPk5AxcvaZr7vKR7NoiACChCYe3PDwRBClHAKxSO7yqFE0YCeVXCTD5lTCPBym/91kcBcLpfSKpetIupAQD5xZhx9tCcwk9ggfhWkr8mCbX1TVrjf3dixvdSEGiSEPSAFAnUK3gmgD089GbDCpy3vnM911fBEqTiZQl8zDmUjJQBxpCkShT/l8KnLMXp1U0RLPuSZqKrezbqTknXQP8IUA+kUMRwxflySV8dBQn5gAgEN8oj/so3O2WF/VWOvae3zsVYgBxW/uU7XtD4Fl+t+gEUowBOtlIDWWHJdf/8D+k/gSZgjkAdFb4gjrSiLwjkMWhrAe3XPhx4ZGW9PPnvPnhAwcWsN/0NSFBeoE2lUUxEvW8M23+bZ6Vy84vtfRDwzsPc0V2/EkA4cJAKAqkFtSRVUriQYUOHDyFGlDiRYsWGXx5k1JhRCRwDHw0MEDlyZMiPJEWGRLmS5UgoFi2CeLTABSmbBQmm0plKggQNGnIFFepAAkEIBw48UlBrUKRsioLMcOJk/0bVHDlqPOmhKVMJRdgoyDDFSCfQoAyE2kplUEEEmG/hxpUrEY+SjRurLFGpEuVekyv3tmypMtrch49m1oQAwahOtT1/mhWaS4NagqSSLm16IupUqlVr1BCiVdOKE0AkWXvF7UAqyQzQBlULYQGIDBgM59a9myGSuxqL6BBwcgBIkib5Cu4rcknJviEn8a7k4pGLBaQWM97JE7JPobFzSZhd8IApBU1X1PBcdQbWrE80xVihCEghGa8YtTYLO7bAtS5sc0S6AQmkqI7fHiggiiGGMy4l4xw8rrgJnUtJOZKYkM6WxBYj5YWdbOkJsslIFGg2zJSKIJJMpJLqM/dI6//qBLD+MKU1n4DiD7ZcHLCFtkcyELDAIYmsxAwEH1DCiOJAOilC5C6MssLkuuBtAhBowk4n7Rzz7icShxqIvEdAUJHFqdhrL7QnfuDqBBHAEuvGHHNBCy3x/nukFguK7FO6upCsgkninIxwQuIAYyk55QyITjcLsFRMLct06u7L74ay7KgFTMkgkhhcTBOr0drMZAU4KaixNdcmA2/LBfT0wM9ZczsQwSt0GOEvJy1cdLkLfVUuw92wtIkUSrv0DszJBtIJs9o8ZbGqF93rYauuvkp1rLKWzWU2WGtJhdZx4coDyQfgeA7RQdmVUEoK3UXJ0dxmuukFCJCVILxLl8X/c8y2IllhWvbcE8Jarryi0UbG9K3TYdku01NccimmyDcEi9ALQkIfLAlCeN0N1rnmUBqW3upISeXDVGxpWUTIJJtMgx6dhdW2FVskuIYcRrv2hGxrzI+Ghktk+SilbKlYaYjMRdKIJqGO+q9Df40X5ApZmncuWF1Y7AVKQ7TFAX5l/qkogpBSqilpCb4qtB5KTTgs/A6AAMeHeRTTOgUgWNpvho5AEtcGDfUrMAun3HUkja1myeS5UkH5XpZZdrknyroVca0DajsvG1BFLRju+OS+z0YaaIisRB/3fuTvv5tGUFCoB+UVudsHK1TRq7POzYF6FwMxFaLGFipmys4e/9M2Cj4N3b2s4kb1j9WQ4mnZlkmhTgHXX18aC8F1kNpQJmtHdGoKzwe2wsfjwqDYlitvmSjKLpVMg552OlqBDCR5yqoc2gOjg2XiNHFaDSMgQAOekK0oENAe97pXsXNFoUnlq+ChOKa45yRqOb4KiW5A0LWvTcplAiGb8e63JYPoKQKSEIECNBHA5/VME/GZD1hUw438zIlE8GPLAiJYsdj9xggNsiCU2BU1DvZKMCLbi9bigjIIfKhlYhOIvo4XFLNtiXOmqIWKRFAJRehMNDRE2Iwkoa382O2E3nJgbYAYRHKloAC3Ct8FaWe4qR1ufIh7F0peYpgFXCd4VZyfFv+zeL/kJcWLTQljJa5SMCEYbHQr8AoQKKAt1tzIS0HpUUFqAwI5kitwdcyIKXElNY9hzY/qohoro0Qc9sHFOh6qovxIlMXwJA9WCvhDUyKhEBY97wla6UEQ5HOCAqbqgJzEXFoKQiYFjHJcpyzANeuooPKhz3bk69gGQ6bB3a0kN7TBzi1bpsVuabGBnNNTBnwQiYQoRE2iMWabziiCNKrGFJtcILPUYhAQTJOafsIDNhF6TY9gUHzczCATW+nNP5IEim9xACFHKD8srjOFaOMUU3yQDVMsBIBYKebBuGKqN9GoRqzZSf2aJVCCFrRIeUgoNh/wtCM29HbdlNCiCBX/rMONpDBzmcAjsIMv+RFvnfQrCoo0E4lHKkRgoxpdfExVgpWmcXpjWZWygvLUztG0T1i46TWVcEfxbUyVewzZKqnGsd29ITeEdIxGm4o8Z2XmD8zLRkPcNpog1DAGWf0ZNiLBTK9WKmZiygxZi/S9bCbomrhiaAVpBy8PNnGciEvfRwK5NS0ZUgIOyGt49spCSWBjngtZQWDxmQkCKhNO8uwqa7RDtPCwTimQJRIWkICD3xRBV1BaK/p6lRzlAsaJER3JLN+C0Vt6sqk/0UkXmdK/kTKEAgDMyjHlswJLKhMIcWopUhR4PB+Rore+LVAb2oCE4MpXvn4g31rbqtmP/3lsY6x0K5SqZJjsTRGdywJPWK+7gP01JRsQJOkM1oTV8f6storND2OZtRYFu7dAR0ACfD8cXyQgQmOY3Smv9Js+KZGMgyqBLkxSIcL4mRZMB07hpvYXz6ky5ATtMdhgCzver7BWsZtMYGMJsmEODwgLRzhCHagA3yj3Ab+Z/dhn12W+iG6WJCMI8FwuSuCl6vYsO9IrZrzYQnlCZGfQ44p4lakIVFHAGl0V2j/T8gIlL5k3TXZyHQBdhyMggnDH3W/hxpdl5Dp3JS+2CAZkbEiBkEhHZ+bUL7ULEUW4bSuF1aoi6INYOtu5emDl0VpEyWfetKAFWGi1n7FA5YY+CP+/tKb1UL3JF6GixMu6uc7KekTjVlUatWz5pVMksjNSvdkrIhBBNhIrg67aaFWNtQV7ZaVq3ZiB1d12dQvIsE0H4S6oQT2OHp2zX8/uKrSiJaEVh82AC1wgNkVJyheZ19qHbFo01yrBfEAt6rCQmodC0XAutL3tbi98B+HuaZX5az4kwrVq6ebmCOhaVxHeUth1kve80ZLCew8ipA5+iBDWhEwZPRsbYEnVbeuGZ7SoZQFJS7hhtLCDhXebDMJ5eKGUmERd8y53bk13SNSgmwEDW9j8mTfIg3JdUxx7xxEJjcHc9LNsZfIPdr5zKs4iGxe84OaGwcPOWb2DHZwY6Fb/tpqW36Xo4oxADrqxxXUoZ0V9Of3pO9LwghNbERH0m3RyLm9i6/yKV/TzwtabzLX7Vva5oJ3VZEgDkwhQ6+PyTrnrApkHK7gbDBBS0t9hgCNQ7wh65yIVI19tHClizzZZMtT7vM/iN+nMtGRP8nPxAuVbsIcqZ3DXFsw1H3Vd7pLshhoYZVnTT5961VOm9XpiMEyAQHhslZfOiV+8V79Kohe4oPdy4TblL1FczLK1du1abvJf2UoUkyTjvu6aUicNmwtIX/UMsPcjIiCe/gom0kMIkMmSsgGHpO37uMGfrMdOvIUUyi8umoDyGs74Ni/iMKiz4k+iWoILeMMFuqZy//Iv+qTvAsKDNgAmG/StIp6gBqLH5boO9xhhh7gl7GzBBRBuAt8C+Czv5/Dop64my0ysXYiuSaTDgbRDbIJiAqKvAlIPBSWAvZhCqrYLJhShBo6JgBJw1L5vh+pGgVjF4xwAAhyAB9/i9yhP+Noqs47Odi4ouczN8+Cl3crJJnRi0s5i/1APClGw9faHearOIiYJmUoACBLrtsAwEBRoRCDwXtAQJiqQ8saA7YavvxDt82AJiUCQNzxgtGzBA5oQA6TPD1lPwdQMG+Ri8IKgK/Qp8cCPIIamKF4DLdYiEmFCDdEuDSCOp8Qtj4auj0JmQDDAluAtF5ww9SoACv3PIP+qENrm4glaEY0i4Ly0YxZVp05W79pw0SImEe3GYPjYDgP1SOI4jzjqbzccIKOEjRT7cBkdoRmBRMcoYC4U4QduiJlwC3XADkzoLR69xQXOsBspQhcXrhIvEQiDLjDILehC5hgGpEc8wAE8wAMm4CLdcRnhkfUOoC36RwT+YC4ooDSgTVvQS4GeKRfo7fSg7tokkCAn4ht3Lg3UTxyVaP3yaANRbKjScTdCsSIvEiOfUCP/UMEG4SOvEC5eIQZKQAQigZ8QqBFN7+NAbuYMAiYLEv126r4Mbf6A8SY7aAAIxAJsISgnAAPQEi0dQSOX8QIcgAr96gQM4w8yQRGygQL/ImDxSi1H9O/pnu7UDiDVsDIiZLLbdmAPxrHt3E+V7ksO5c8Akm5AgDIo07Ia+pAESIAZp7BT4jIp30IEbmgQpge3wG4/9o/e/hK1aoNPBjMiDHLheFHzTOwrz40rjcs5RsDR5qIsz9IEMMAETMACHMECLGAZM9MROLItBPAEPBMLmzISBuEVFGBhykIDYkPewo76VHACWlMiXpPVEBInga79yu02Ne84xGAsyxIDehM4g1M415IEUO8Us8spRMAt5AIBn3I0D4AYsJGjnAVpujMiDgH4YjMhb+3htnJXNkYAIjMiKfIsfxM4ibM419IPp5CF4kmq6jEu/sA0nLLO/xiv2u4nJYHixu4N9gbUIQoz7Q7UJt0Qd85R+eyQN0LxIn2TFE1AGaWPAaqvLShAEpxCFeMiG+ajJLsKKRLINVzDfvCHPDpFRVe0IfIA7RpOrWotMduuPC0kN4fEEW5UQtOS/1aSI1noKO0zP38GSadzh3ILZvAntfZHSqeUIap053ZgDGpSQW/yPMnzvnTTMCTSIjGSPcXUzP6vFjJgEOJSLpJJ1FSjmQ6AH3mCO/IHKbwoA+i0ThdCCxguBVogPHmKrQzNA9uPCdJzSPDFIifTUPnDYTRAwzI1Ao4yG+QSLkyBKU+gJEVUh5Ai5rZjJ371ozSVUwmT4XRuDLC0F/8VEv6kpgtSVVWrqCJFcQJaBcF+9ItaqH9OYFMlYhCSqQth0VcnNQyD9SgYSVEPwFgjYhd+T+1ANVSX9cogztYYM1BzYwKUyoqETSCI4mxaD1wyYFGXc13f4nNMIwFTIy9H9FfFUFiRopcG1ubYFSK+oAXUrgVSAAvIYBua9eeMzzZBoqiKxAPEbKmqSHMSzDxq4Q9oVUhtNfJg4gTc5CvSaAEbEAyr57qG9Z2CpGIlYhfMYAc2ttUOc0HFMbmYJDcftEggD52QBWIXgBu8yGUZNRKcQhFk1iJqyDSGzAsZT2dj7lfT1WV5AGgnQg/MAAtcDQvyFEstcVRBggmatk//boLAHCNYW6+LvKhlaZUCBFAR4qKGsIVXFU8ByJVsFbeXFDUDzhZt05bb2NZtlTUht/RBBKALRIFcsiSpGCN4FmNYqXYp/BZNs3ZwC88p8XLadEhsyZZT9icC8BNyKwIPhtZoEXNPLdcA6HZzKaZzjaVDbCJiG9AUzKPraJXksNbZUJcpv7bOFNF1f/URqjYCMoB240IP8EALzEEX9mBexTNzoaBuOVcERdBYhpd4R3cpXFZ2TfcuUVdGulA0WfcApBdWqlcwsdcwOEEN7uANoKALhoNJmKALoMATotVvYGWQDgAzXndqjVfx/qBlf4lRYfaF4iIGUlcGWTdxyZZq/9MsArx1f7ESMQZpATgHhVMYhBWghSe4fd/3BAz2LQjLK74C8aYH93LvdUf3DzIgAiiWhAd0gU94gRGDes1DAV7hha3WdEXgVuFCg5332fZpBlfDg5GieP02AnBDiFcUVkwYjBHDeJO4Fsy46ypYebPBKR01BuSjKQXO+3J2cfF3i6nBi7/4iPUYicu4ZSn4lzIJa211ht9CEWzoTVTXGmCxn7BYi2X3evF4iMkEMWSCj01BOs8Yef/WBz4SiuGCM7rCK3gVeqdzLMR2dLUVkiO5NScZBFzZeFuYdDO5fZMXZhWhBWGiBEhHmVoO8aqRAckVgo9Xdk1ulQmSTFwZBP9gmWX/GI2bWEilSobnQhIMUZQF7peNd445h4UrOIiN+Zhb2JVjuYVn2Zn/9oJLwDAi4M0oDGszKVJ1GAwdeRAGoYu/GSYVTAEGaqDMuJzRuJYFWRGCaS4U4ACtGSwG4Zfj2X4HiXq/iJ7veTBJIZxjuZ+dWZM3ORKw4YknRi5IwY1pLwFxCJvJOGcZAYSZAqIjGiZdYCkq2p81mZ7R9Ck6FHLcuARwuraqeNpqsAEPgBuUooJnd6VxkRRq4aX9WXaTd6Zt9SUNw6DljLV2WvEY2X5P+njpWX+JGg1tAan/WKmVWqaFdKM9eS6wqint0uVWF5gbcJ59YGu3mgcd4Kj/+/mrlfqXllqQ9Wk3DnlN1XqR27qnG4medzCu0XCu69qcwTp5g9QpBnk3ZAunQQ1O0ghsw7anNYPkDBsXJ0CWMwCG6ZlWlxqYnG2gdWMFSuPTbnjUcpiR25plSW4QNjsSeaCuf3i0ZVqsl/cEnDo3RCCr5EykKYB+qdq1yfiXfGCoZ7v3antgB9Z9/zaTGDWTbLmsDUMRQjmqW+6dW5vxQHiJj7IWlpsHqcGMPzusZTqT1BuanxiXpxnOJjuOu66ki9c8Xla8x3sCzfu26Vm915t5lrcECDk3FEClopoFEQ966Xt0IyBIRzi/+ayf+du/1xuasUERrFvAsCW4pZq1/xnwpKkW3yIBriE84Rq3iSk8SAM5G2yVSHmDFGTELhMwsQbB+7K5vr8onjq6xG/OvN13uiUBmoNcrzM8N1aO5VwuAiI1mxnhuNWMx3tvKQa2v1VcnrBWr/eaQHTV2Xo5jUSTqlsXpZUXyiUPBBq3wakbsaAZy3ubN7yW5dzZGui3lHWoeDHNvcmcw8z8h/v7yhGrl7HBVos8N3BapDV6qku5p6nWZYM8z29uoD7bgimg5Sg90Ne4BFx8QOKMshMrk6qxg5t86gIQzx0dsiD9nDUaG4BApJ3tBFbAtAcEG/xanoZbobPZu9MsSEtd28z8oRu75VicxVu9BGYq1hGZyP+4rrXbus6PF3B3XdV6/W9TfY2fTQRATauIJBJkvNOHG41v/KSv2pcY9dn5jJ8XNUgD3dqtHcNzOtt3VeASOjppcIcwG7nJfcmUomWvVtWfAtTY/VSy/YYrm56nZzpb16qvGpDvncPIxG/R3d+VCaf/raYJZKPv0suhtxYYWWfDnVYHfOGpqeEBueVALeItaQUyAb8LZBBsttZ/uU0V91dDPAKKGeSD6KL4mVFVXRFwWrwsKRNioNgH5A8EutYnmKrJlgbQlXhJ1+Zp6qKo9w+sYdKB4AT+zedlKwYofkCsQZ+6fYINXklRh1LRNYmdvqCuDXYbXNWtXrxMBeULi0j/KIAFV7frHoEbUHhoFElEFAhFQKDNz/511uvSqJ7n3T7rgV7oeWMQnPLTS7nUyGyXLkMEA1+OqogUuOEVZGDSrf3qJV6rBnE3Al0SBsGMjRepdOI7VjI2ZsaQKr97LMAiOTLzN3/SVR3Q1xh+CcQpJSECamEmUHgntFH1UE/ewOMiLfL1/2YCgBMDUMt+yZiqydllg1S5c+MP9Kn0awSFU+YBYYP/GAAtJdQEzpI1lZ9cLMAEqAE+Qy5WuWh4bYb6ZZs3Jp2eNV4BVJhlygz1iLP5f7NCAcKEBRMYJjiqhDChwoUMGzp8CDGixIkUK1q8iLESNQwWqFkYaMFRQQcO/2ylgkAqJakFjxTUikCBQkaGkSRRiPBHgalHCyCkSuUgF4NcGIo6Ilh0oImlAgmamIBhptSpVKtavfoQgwlqHj9aKOghrEmUKl0sAAHiz6BItaj+wWZzUK0/pnYeIJXKVtAJUJcqFeiVI1OCfI1iPYw4seKZfgcWLMrXA8mStl5AsJySpYJBkrBRxZZNkk2ctRQ8OnA3lYRcUAsuLSoY9mCnjwvyPbg4t+7dVh0V/toXKlQPE8TaqnyZlIuWESKJGDRVBFwKg0jXsov3eC7WkPlOoN0UMmzbkYsX5o0+vfqFGIgXfT2efGSxmFnW4ixChNRXIiJRv/lHLaU98ggpPv8B5UBYxBX2HnyytQabdxJCxcN6Fl6IlW+FbdjdhN4RJ5ktKD3ykiTZKCLVH9lEUlN1AZaGXSrZHeeAd1ol1ZRfkD3F4IQRWvABhkIOOdFGHir4YZLFhbXkcRCctZYIJUhFwYpx4RSgTgTedReNCXr32mAg/eUUU38ppRQGPCxDZJtu8vCacEsquGCd5n1IkojLZeBcCRHMBJp/g1RnnWkLoEbKAXkdV55WZwLm1UeQRkoppRxs4mamFqJJWIcRHnkniB7YslItVZbwB6D+SULoH1let+UCBh5nS1i1ldmVV1ztypWuHu1qgRW8WqCNpsbulmuOaT6VZoQdFhbiCy3/DYLNCX9mJElN1LmYpZYEynqgXsSJ1NRRHXXUKw9cccDurhwIy5UV8FrBQa/FHovvYR9wxGuuv37U1WANPjZBnittdqJMGTUX06BYCuiSKSCw1JOBeSVIVFK6WsBDxx1TwwMHIbNLcsnsCluvRxPky7JVWq1rcrzr9vurU1+ZIJkDKC1wHzYlSDLTH4JG0KqAAhL47QEuGOiTXhk7YkEFPFTAscceixyyNtpwsDXXJ1MDLzU4B9ly2RkRRw27W2vN9skkpw13vZLyVdLOIPR8QiRSwVVddRkYnVNd38qaUtMkbWcQ1BUsbnXjHWv9gdchA/sRBrZYYHbmFXFgywQW/3CwQeg3hL4B22trHTNwox630iMgZOBDJChOFdqgg/zx94swIl1g4SfltZ1QGDhCvCOLk+B48h9L+pQHl2kOfUSOQFAjBzd88AHpoWuT/Qemd63uU3UrxxKJEZioH1WS+OBD37f/XZoCpg1+l8U0Bi8U8cMTv7jxFRhPggAGkAcfEUlxWAeB6CmwIROAQK0+xz3sSXCCFIwcnCYgIpWwBAQKyAAF0IcVzlCgfRnQncR2wpND3eVAizqcUIRyAQZcYIYzLJ4N9ZcLyuzsEQvsYUI8MCvPca2CRNSGuiyQiwwuYIktqUUGBkEBFp1AMX+I4u3iBwKkHUolFvuJBBywGv/8CYUBQwneDGFYxrGQDy0+9KEDlvYCD3AkZEScoMcckUSUHKB88nsJFFk0u9x0MAK7SyGiVvgTL0pgNQ7QgAbECMntSOAkidqg/NrYQ1sszYFy7IjVjPiBBqAABR0jAR4zuEfX9TEDRBONZ9KjgJscjSeoQQ0EWKiaRS4yKBJw5HYe+UsNTFJGByAQWkqDyQU6YAFwTND+KjDAjjVAgBW4QC4mWUnXcdCJT/ygJKZ4IVPEj5YqwWUuddlLR6rTkYv8SaIIZIo+KiCZCswFM2dlC9bI8IbFi+E1iblEtMgvA6xsZTYytQAUktOc6GyoLn8CgVRy0CUCoqcCJ2agF9x7L3hkHOMvsYmaDU7UiUTTW8tMkVCUbvGWiVTkMAEqMYhZtIcRuGe4FqnOYLLTnanUJjdL6kMG2OKlBziQHot5mpkmMwKP2GRLHdpOd2ZToE48qFKvilWGEJScTGtpSxOVSnEKLatkLetCsgEXSTysLmyNZwSaY1KzYiQgACH5BAkKAI4ALCIACAACAasBAAj/AB0JHEiwoMGDCBMqXMiwIUEuECM6nEixosWLGDNq3MixY0EuYdiwyZJli0kAKFOqRLklyyI2Ybh4nEmzps2bODWCGbllpc+fQFe6jJmzqNGjSJM64gKmZNCnUFEGALooSxilWLNq3Sqwac+oYMMGbXmVq9mzaCuC+Sq2rVuVCVBaTUu3LtqdbN/qfRsgLoC5dgMLxrl2r+HDQssOXsxYbV7EkPXG3aK4seXLAwtH3gx2qkrPKbPIxExasGbOqD/rXTS6tGuup1OnBp0SNG2fU0W/3q2UzW3ZwN2CTrCIt3HCj4MrBxrgdnOpKNkcn86R2ZTlhn9H1f7UM2Xq4Cvq/+COne9P5+fPPwfQN0v49wqZjShPv/bn9c1tS506NcF3+AA68gUi5ClXYFu20aZdfvt5xiBKCbgXIHhNFDFefYgdaB97Cm7YoILNJTBFaxPu9kUUOmBoXljrQcdeUM85GOOHAUhXomtNIFHEACoiuGB6qjm4XX5EzijXjaR90UYRS/QYmX4ubtgilLi9iB97CYhIIpKC1fFAFE0G1+JeY3ZXG3pCuvjgmUXKCAaXguX4JQJOCkcekS96yOGZe+75IH958reejXCmpeQDTNap50q/JYggn1fOmCCgeEolYaFmmfEAomEq2lmkHpYJaJ73CcomhwziV+RfmHLlxaZXpP/oKXBrsimpqvv52SeNWE7RalavPhBrdrTaN6pqMI6ZKqrMOtdmqs+yt8WvSQWrxBAazhpolNyqWSqfzdpaqarQNjcttUUF+wAd2SpaJrd4oglduWpGGyOlzxJ5Lro2eVHApkUQoC2jtTK6q5GSWunnlcyiam++8QawL78eSbGpsLIOTCqyBJcqI3MNO0yjoBCX2+bEFGv0xcXXtlvenY02GirJDLfZrMkl5+tryho1cfG6LnsKIpRp3hsxpPPmezPNEL+4M88XIXFxwBqr9+OBf56Kr9L4OmxqzgxeCvVER7A8RNXdWg0jwY6uWunIJS+dM6FjM6Tuun6hDW/B+hH/jTC5WxsN9qoi51tG3QytfPEVdGos87Zec/exjG4v3PTgmDc3IuIKSb3ptXmriB7bU9qr9deRDx556pm3+TTnBZV9cRVBbzZ62vOSSunCDfYueOvAY/467I5YvHjGYop1b66559o200UHLz3whxPviM8/06G3wR8aW+vuaXoMNutuT0/km8R7ubgBQk8ZpKOBjmrqwRFLXzj50g8/tvEXGzEwwx1TGG6MhL/CkQx/5stchGD3M2EJDGQsCt/GcMex3m2Ma+V7WP0SyMHnoG9sWGig/2RDpV3d54TesxLl4Na35XXwhTqrG/YWJ4DZULB5fktah+IHre79DoZALFL1/3imvv6JaYeLGiDljvWnFcbth0FsHfk+yC8tNPAKNbThikBkQpulDoFyi+IL9ferIm5Ke8SKUoEkqDuvnUpcfTKa5aQoxuBR8VdW/NkV2FfBwxyrjXszlsEAdy8CECAAh/wbFOs4Roqp718PqILt/gikC65QhzcjgAF0YAQjRCEKVSiCKEUZBUT0wQh7GIAAGMnK86FLC/+C5APOJhzIzI+JX2sTAYZghCJc4QEdsIEwhylMHBjTmFSgwhFa0Ic06GCVrRQjGblUh1huKgp3epIamWezW7Jnl74MJjHHWcwOIBMHVCCCOtWZgh1cIg3QjCYM78glWD5AlrRUHvfqBf85QZ7wh+C8gjjJOU4cmBOd6FwnEVKw0BQ4NAVkSIMB5NnIVoXwYgXYI2eyxcV4qbA5QyjCQJGZzJJS4aDmNKlCF0oELDz0pTsYQzwpOj16lmiGmyoA7TaKwjgKMGkfGoIfiBAHNzTBIYdAhRRW2tCXOvWhZBjDRGmaP0xhAZIFyGo+qxTB3N1OcHCbgk0tcggpPPWsTt3BHqgqvbECKKdZFRYf2TaktOVyWQa0Et08ggezovWsLRjDeNiauWnCx55Z/Re7UOM+8DWsdBIbok304Ia/nlWtiSQs2OB0hMRmVaN9nKCPvse7lWxhSziprGVfGtjMahZibgUPLD1bgCL/NK6u/Vxb1pjGrM0lRQ9+Xa1DyeDa17oOSVel7U5Dq88U3k9cEkPtUQ4RB+EOVwcJMG6+Yjude9IWW2b6KXPuykIXBkC6SQmuZeNAhsFql0gLnNBsPQvaJHZxvB29K9O4exQtWBeiA3hvkQw7neR6drldhRf35LdEh+2VK3qornDbK2BXBsi7iZ0lINOzNefGbFxhC4yEz9pUMsz0vWILz3wzjDyo4NJZvPLmqtBrlhEzlKU3VicZKqw5g7CABZsIspCDLAsWWMbAia2v8uQ4Od5tkEMPpkt1F+rSlSrzCH1AQIWncAxH/PjHRQbykDcBAxiQ48zk2MAmBIME2hYA/5sQNOG28gs96AEAZYHJsUJNmsw0aHcKZZiDHVQQ5i8besxkLvOZN7ABcqyZLhhO7Aj11ES6KgtndQZAZQZzY2XyGaF+KC5Fp+AJO2yg0IZOtZiHXGZFp5nRG1jGWVYc17MRzYLNQ9rQvhiiFA9GD0QwKUKPiQMkIELUrCT1oKeh6mb/eMytbvWiYX2DRm8FyZ9l3+5U6NP4ebu8+dr0YrRAhWETm9jYkqeyCe1sZ0M72q5+NaNvoI0bkCMrbfYsorL2RkEuMmdeiy9mUnBulBq0AwFr5bqngep2fxnRQY42mmE9b3pz4AZYiXRWd/qujsmYkB+FmLgbU+6DHrwDKP+3QQfSXcdoDDrIDm82xOFt5mlTnN7a4MDFkULrrI7wRzOLlAY36xotGBQHBFV5wqNI6lLAAOYxTzXEIy5xm1d7AzewOAesQI0PGMVitNVwskrIa8w5eDdIT7owC+BeGHJ5A0+HetQ3sep3w9vmWM961nO+dWpQQxtFwXYBlDBXq3XNeR3kDSrSTs5grjyI0ZjHB+Ie9WdPXcg0t7reca6NnHOdGhbgQE40ntHbSsl9BpwUvSDma9LEgaCO70AUTmw+T5RCHTCYhtxjTvepLyPRNZ94xffeeZ33HfQmsABO3LxvflKJjpkbOWbcME6UWx/htA8eoJMB9yFXvveIXob/+JcRfOFTm/jG77sFLGCC9tuk5zrVb/hEBcPpMF7l1+8A2zk4BTlwAO5xN2aqBn6XN37xlmbylnedx3fG93nrZwIYYAI1IQVuVgCTtizzx0IhpzoBQGCXQX3ClH/WZwQJ1H8oAICIBmSHVncQN37LgGYwSHEb8AEfwHnpd3wPiAEToHwzIXgFsFWWFD1zVECsRx0hKIIoVwXZNT1yIAiMVmaXR4AF6ILiB4N4N4MfsIAMqHN+B3rsp4MeIIEe0VlhJyu3lnpPtoH4I32lcXJIGAXIBjYJoAblwGjkAIVRGIW/R4Xk8IJWSHE0yHlb+HleCIETMAEewIMcQXoP0GJD/zM50TJHmJYf4HFSSIhythWHJRMNoHB1dxiAediCVFiFMQiINLiAN3h8hYgBYOgBPNARFUh44FJJIoNAYOOBmCEFl4iJmsh6dqANdoiHoThkeziK4/eHsEaDp1h86UeIq9iKvMARTVCBjHNpAARu09N6r/EFu9gBSrAEwDMFc3BxjfaJETeMQWaMLliKyaiMWciMxteFfrd+FsCKiOgBvDABG9Fz+4YwYdRNCZQAkmUcqNCN3wgxokYAckACnghvw6iO60iKMuiO7wiPHMAD8kiPhniPvPACGKARYEdb2LRBVMWGrtGNjdg6nFhvdviJwhh+mwCRfMiOWOiOqGh8PP+AkfOokTrIkbwQjRlBgW5WBLckR0R4OTnzHm6Yfz9IJImEbFmgDBzAkuVIczH5ezGZjjJ5jH6YgDWpjBZ5kRn5gBvpAfjICxDwkRjhg1GwhITDZCRpPkq5i/uHOaJADRfniWcGb1spk1aoAhNJkRaZkzpJj+xXlh7gAGgJARlBhrSFRu+jNLbYOrhIGkiwiwdZJMjGiTqXdeUIgDQHAy/Yl6QIg4DZjoK5hYTZhYaJmGf5AqSgjxfhmJ7FLh4liZMJPNq4G5aIhJmZM+JoBZ2plzBoZmZGmlwZg6fJaBS5jDiZk6ypka75k7BJChiRb8pVZ1RVHOFxBJgJjjkzh8n/gJdUSXFoVn5npo592JVopgLu+QGoaZMMSJg66YWHaY9maZbUSQouIJsVcZlutlwk+Y8dNJDH0ZtMeQXgmR+ZlUhRCQnkeXWwZoUUmp59eKHs2Z4zuJzN6ZwXSZ/R2X6uqZiLyZ9RU4Ek2ENsZZKu4Z1MqX9LVzJqAA7UIJz1JqHlWKE6apru2aPwyZxfCZbMSJ/QWYgQ2JP3SKJoSQqksAAOYBEVaIHZNTK5yUE09hoIan1ZBYfNEYdZQAkWgJdTWZ4yuKM76qPLGaSpSaRFKp32eI+JSZ0QwJ8LsABQiqJ5JYliZAxzeX0ZRoIJ2RwIoAYYEKbG13kyaJ6Ltqjt/9mjgIkJHwCYgNmh8qlzbIqRrcmKrRincsqkC/AIQDkRUWoEcfFe8FEAIphYbeeUzcEEc7B+ViCcU6l3iVqrFOeesKYCkbqratqcOXepflcBGgkOb2qWDkCiLzCndPoIB1ARoxo4kxhFp4qqqIpyWfWbXVokngALyRerOreAnomFyWirubqh8UmpNHipbUqPxNqTxqqkycqkLvCpIOCseGp2jPQesMSUW4psmTUHOximsjqmWReIFPmVEymu6Oqr2qCu1FABwrp+7XqI+Xmsncqf8/oIIPCkooqiAFmlHPQeQkmtf+pahpRICQAFwpB8Apt+4KoNC6uMvRqzyogCKP/gsBDLrhOLiMcKr8qasSCgAIzpENOIom7JgZkzme9BBFH6jSdrSIhEJGrgAIW6fjV6qDmnhadIs1zrjijQAGDLptRAAjkLDmZLrIeYCz37kx0JAXPqAkCrAPVKtM/6XpWJGVH6Zk95SK6FAADLsmEqpi6rhQsIll3boTb7AQ2AsxBbAWeLthOQC4mppKngtvJapxqrALUwEUXrZrb2ZyqWt0ZAAG4JtYmkshMQgVbrd6mItYX7jhxwuB+AAooLtourro1rAY/bk2prsT+ZCvFKp5gbtLUQqgvRufrGciALRHdrGUwbi0uwhE/7tFObuiwrjwPbuq6bhTxAqbT7ATz/cLNhe7tsSrZkG7FniwEMkAu9S7nBC7fDS7zW2RDI61lGIAACYAD6awAni0i9WFHUQZueBYemq5kB8A0eYL3X24UYyQOWaqk5CcFjygOdR5/gS77ke6kksMHnq7vpywBp27MkCrzKKryPkLma+wh062Yd8ABK8MIwPEqjBEpVUMM13Ek4bARDMAQ6oAM8vAQGsAQDsARAPL1Q24HhEaWzlABHzKp+a5aqS4/y2MDqWsVWrME5ycGN67hnywBevL7t+7uV+7N1+qkoXAtzyxDI241sfH0qh384QFtIoARI0AYxLMNFAEp9sA7g8bxuNnv++5T+GwAq6wCHKKKrK49T/3zFjJzFHKzFW8zFXfzF7Lu2vJAKYyyvB4C5Gku8taAAK9zGotzGNnByS4lyOOAG0+qxgXzEhoQAd0ADZpm6EQi4YSrFgUsNjVzFjwzJkfy4F0DJley7mGy5/LnJ8asAmlsLm0u0WiAF0BzNTFVu53bKo4yEOCAFWgAg8FdbI8CqBRwAasALs8yK7WeY6KzIugydWcwDJODIHOzOvezLkmy2F3DPwtyzEiDGlcukwmvGQbvMzOyfSnEISXUITYAKWuAG0czQZrVSqjwhfpy8fFvRT9scnPCTs0zLyYfID3jLhhnJW2y+G1wBJG3SjQsO9WzP4IDP7DvMDrDPmFzM/v+MzCfcycrMzMxsvNZzFPWbWFGgZUZsuob0DRq90Zoqoh3t0SFtASLduOfruFv8uFTd0vgMxsO8z5c80yV8ADaN0wLNzEPb00gx0YmlBDqgZYHcpU8LBZ/wArzgAPl5iOYMgUdKrGars1zs1JKc0o+70sB81VjdvhJQ2DPdz0zq1ZwMAgEd1rUw1mRdFD/tc9BU0WzNt1BQCXAd1wmcwD2pqazYrhiQ11QN2FVd1Rdg1YI92DFd2BJw2JlMCooN0KagzI5dC/Mb2UVh1v/CJBfdyk8bDYyw2XI914dI16lLy7R82qjd3PYczMH8xaytARrg2rDd1Yp904xt2zrNzBn/oMK6nROTjdYIMNTT2xx3sAAQwLbFnZ8bfdzKPQFfrNrPrdr3fN8MsNqD/dK5QN3VbdiHjd2crLG1ndPdzczgHd43gZ1/Wt7nHbX9iwCjsACksNmc7d7GDd8gvOHSLd3QHd0d7sX8PeL9/d+wXczK6tXZfcKmUOC3zcx2quA2MbINft7mbUgTzqQWrpjHaqxm+dIOMOLCTMnCnAuDvd8aUOL+bd3XPacq/tUEzt0H7t2QLeMdMdlV4ODAfdFPO+EuUOFs+5MiPLmTe6xCTuJGjuZo7t9sXt2p8NoBXtNPbsYsLuVTLtZWThMMvqVL4OA33r+I5OU6vuNhLsKG3r5q/67mbc7mEvDfcH7diT3nnNziLt7dGWDpVZ7njfnH4Pjn/XuyCBAKderPEGDhYS7mPG7oh97fL53ki/7q1v3osP3kKl7GN+3iYX3pB86xmq4RAvxmOsDlNk7UOP4ICwC3/pys1Hnq7N3ahl7dru7f7LvkS+7ahg3gcU7rs23GlF7gd37gBN3rFuEvIrkEnv7no2Dsdfrlbtvu633YYvza1n6srg3tjF7v1v7mJx7nEKDtUN7itv3ili7uQcnpCODn5z69o6AA6o7spF7q+37i1j7xE//msh7xhy3b2l6n3MANLE7pdv7tzEzwF/EFBr/lCY/jcmvs8/rl/kwK7o7xsv8u7/mu7/KO8QHu77Pt8Y8A8gYu8joNyiRPESavbyji5yh/7tGAxozN8nDr8g8PAft+8XCO7Th/4geQCv5exgvg8d1e6Z8M9LWQ4EOfOJH2Jeae8n/+BjLA9Ce87i4P9TAv9W579Xa/7wfgtjqPzDz/9WAv9hmQ6WV/EEWfYVmO8GpvxFCADHLb9FzP9QcQ9cpauZR/9yfe75i8917d8X3/9cusuQLf3bw++AhR+HF1v4lv3v7LBLvwyUF701zvAiou2y/f7jA/91IP26Qw03nv1Zmf9XvP9Zzv9wEf+jqt66SvEJriWUUwBAaA+KlvxHyQAbbN2CDwqY9fp5FP+y//z6Rz+v16r/e8r/kbz/nc4PcAH/Bir9Nkn/wEQe6JZSHRn/B8EAERQP3K3PTGru5lTP7+//8AceAAowULuHF7xM3UQoYKHD58WEuiAokVK2aA4EjjRo4dPX4EGVLkSJIlTZ70eKTAygIPoixBgIDATJo1bd7EORNNoQgZMkAEAeLR0AVECx4VmFTpUqZNky4gaPCgKYUMG0KsFdGhRa4ZHKAEG1bsWLImkbBcacRATrZtb55JMmhQz4dBgxI1itTpXqeMDhhkdHAqVatXIW7lmrhWhlplHT+GHJnjFyQdWBYZYkCmW85smezi2XOiAhAOhT5aODTv34Ksjy5o6leg/19ugRUOLmz4MOKJihc/khxc+PCQZtAWiKKj8/K2fCTNjSB6tCkQqU0VVV2Qm/ajgmELhA0Y6nbBt3MvVGDqcFatvbtK9Epc/vzIKlm6XCKA+f6baCLJjU40xn4qTT1TUDsQNdWGEiyh8rYb70GqqjovPQt3W883+DKgr0MPUWrirPvU2ow/Ewl4AxlJnpvLJ8ZGK81CAxlakLAJy2MIt/PQc0i93dhrjz3FMiDlQyOP9Igyy1bCTLMTnySAEEkooECuFv/4A76KKEqvIeusopDCCq/ysUcMtcrwIi2RZPNIMx5AKzko50QjBEl88AHAK7HkikuKDJtwxzHPPBPI0f+GXMwn4NpkdD77VnqgCgP0m/PJM4CIJJIVpwQwuixf3JJLIHfs8pUerSrVVEJ52woxihJzkZdGZw0uRLSUGILSSqEkJJtMNfWBSit7yiACLI3NMsvRFFBVVTNfMfWVhpz1E6sfeTv0IhcXpbXbssyoDNIoct2VLV3butTXX+/kVM9jja0lWSyVfTVaZp19pRZoV00TyFezAtiiATPIxVuDxfICLfxKLJfXdTXdtMphPQ1w3nnjVTZfaPWFVuN906P2RyF7+xfW3w5G+SQRITVigJg4O7fhmxoBQt1MN/XhOYmt7BRZPpXFWFk+NzZV31aFFPXVkv0V2MUMPEg56pD/KEPrChJlLrdXmyGGmEWe5frDU4vjDVpfjFkNudqAk9YwUZ+KlDpujt5EC7OYsYbyDEW2XnfTQdrtOex35eWTbLONDrVabJX2zekIGpM78kdbKkI5m+4mAHMTNc+JEBFEUJdviL8edi6LT5d3S7KTXrrtpp2OL/K4V27ppZdhxrszvUHPxtcQbsaZSmGFjQC6Y4+/GGjDLTra9fec5lZ2lG29T9Lc8UbAHkVA5/3XdSnQeRCJi4eu4nnhpbdP5xt320XIpUdZyeo5v/5y5pjwnHtf+b4z2CqFhY7xKHYxrihvfQNDoIt68hX4HYxu88Mb5+jnFpmc4RnbE0EIQvc7/2CB706k65n5JFI45q1PWwkM0AEaeLCEKawKE+SPBO23OXs84xm86102OBgJCvggEjkT3/B49gfTia1wBlTde17nk55EZwErNFgLRwTD+s1JAHgowfZy2LtI7JCHOVvRzkrnM9QFDYkbSqDjAhQBBUDRW5N7wAOMMIJdUTF3Z9DDDT/XuxD8ThJ9W1GeQBgdsIWNjGpKzB9gB7smrtGN3ZpcS+AwACjRz5KZ2xU9QlCCz+FwayvqGgjLZyz0zetFPlHkYtymSDUGCECPpNWj4CTHmGHOjjS5pRUnoZET9HKPOewiF78nPDEaz5BkzIApFcnKZBZLgWssXgRgOasjwP+pemupYk50tU1z5YQJu9yIIkpwAhGQMxvd817f/kc6aHoqmaTsCTOdCc0AzmWajaompFrywpnkMpuX4xwTxNCRR5RgnCfAIOgiIbpMAVB4EyPfu6LZyHYSci5Wet89kRTJSPmTOfrh5rnseDf9CPQjjziBQXupxS1+cnTF/Br5RlnRi/KsSirUKJs4+pKbCGCCIsVkTXzaz34OdajdFOrdmMCFkCyglwb9HAZzmEFABjJYopRpTEU5CDwNAm45PZJ9rPmAIsAElyc6KkhBOsOg2g+onjEGSUqwghVkkZyd5OP+brauq27Vr1aqEp4oAFY2JSyO1ryCDkqUy21yU6j/bdVmZL15EkVkoq7jFEFCf9nFdIaRSnn630O5KhcA3gliFHgiYY8khThCKo5qcctRe9oZksLMlpRiAlgkkYm5GjSLe5TqDnf4xz92zapT8iAYTaupVKj2SE2Y5WEjhU1M/rSWsz0rdmXLVqLSJLdiqewKLPtURWyPpcD0IvCKu15Nce1X0XNuh0I0y5aQdQm07e4Ma5td7kq2JgjIQlmyoYlMFHicB83sL4Hpu/Sm08GRgG98O1SZ6D7gCkPIXUhx6VNb8jdzlNIVFB5Tgh78IAgFpitve4nQX+IQhwvdYqaAGWEJ00clrWUZDBsr0rVul6hq7XFj+zsTBEQjMpr4/0EPShwETcTAspfFrHnv2tLeeVISbazxaltSXziVFScjze9sQbzhD4MYyG8lgCckcwInIznJJdZEk3ur0oOWVxEItXMnM5plI1lzyxYmF1tli+a1InXIhU4qTcAZmUHwVrwxiEEQgvDmJTfZyZbt7WUVMQgs81mn+jwsP7l7W/7WlsNFzS+iz3rUbw5npeV9dAw0Mekf1LrEP9AEBRJEY08fSQugjmNiHxtmyKYVoB7ubpA//OPLIWCpxAFdH4EABHE+OhOznnQQYtBrlCGhwq9FgD9VrdZh+5ekpy7qd4nzOyr1MQTUfoZBVyBrJEuT295i7be9LEO3LjvMPOawj/+TalRUq5s4c5FBwtuNjWmXN6Ur0ESn7z2rw7pWjm15K6LTSnBmGxXIQWUCFKKhBlGIYhLReAMUBCDi+ZAiK394BZZkQCVJ9DGzJ6DrYCc+KyzQF1KVi2G5hVxdjwe1pFBQwxzsUIpiqGAZspAFJlRQjHLMww70GQphoPUHhbs7G3dO6c4bBd2x1tcIAWBYfz1OcB4X1di4vYMdmi4LGMBgE1C/e943MY26y6cgj4ANIxYSc66DT4OZvfMfxN6mnks32Ip9rMZXvfYxB7zjlDIAE0SBgg1ogwPUsEDoqcGBD2yAHHZHPQzIsQHh8OI7BzjIARbC9T+0W4MhSDBOF///Iejex+xpL/ePzSx8dJMZ1dGgxAQ8AIEDoKZLjzhAKnIBDgvwgPSl1wY1eCCZ5pOCFAIxj7RiLgO5rMjdoNP97unTc9e2RNjaRLNbe1xmo9fkDcpwOQUW2kkt8vAPCuCGpEiFAfS+yCgIF1AKwWCIreM68vOgLhIBxVO/+eg9+oKTKBizYhu66iK6gNs4D0SRZviDbJg3N6u1WiOwLNIh4Uk4LJEVx8gFUlgA71sKBTSFjmHA4qG5LtK5CRwOLPA9s4sszfk4Dzw1jeMwKGiGSMiEHhCCGsgBKMyBKYzCGhCCHiAwcuqjKtkzsfi+A6DBBMQRq9i6VwiQHZSE5vLB/+Dws/t4vy/rqVqivGQrOiaYA1JIBRdYAAggBeowhBWAwhkQxBmIQixcgb2RBFOAQVJwAe8jBT5cCoOAPdizEfUwm2Mpv0Rcw8jQgopzLQw0vskzurcrOsrzKSaIuw2wu01gxVbcBHLgABOwhAyIASHIgRmogScIghUIgdQSixh0xEf0Pgjgwy9siqkYQ4rIEpmqBTXcRLIAQt97AFyhw4+jP3/bMQ5ctTugBM7bANMjh9OrO1dsRRjYAAuohR/IhB5EiQoABw9IBT4kRmJ8RHl0REhkPqawDRu0xKCJDol7RrDwuVm6gvyALLcztvozsyM0KmdTA1DggIiUSA7Qhv/SA8dVLMdNgAEOYL2Q4AELAAcMwIAJcABeSIUXGECUHMAB5IV5jMd5hMkDgIBUYIrYCw8KeQhFChAFYKCANAnW0qctA0WBQzX9AsEz4zDNE8mR9ICm9IAJMAELGD1tuIFvBMdwxMoN4ACNyL6RVL6mdICSDMux5IWyLMuwNEmWXMl4XMmZjMfogwAaiD6mMAjsSI2IGKFH6EmfFAmOagkjkD+iS7VjIzej6oI5yAVekEHUuItHcAEI4AUPwACptL4PsEyL/AAe4IUJ4MyRZEqwdAAPCEunDE2y5AUHYEmTlAAJWMvWHEAaWEuZpMu/Uw0fCZhm5EuRaEOWSKyMK7X/DVvIMjMqJogGUXAAUgCB4iGuPImOWhAKmYzMCQAHcKiACuABHgCHVDCFCcCAp2TKr3QAzhRP0BTN00TL85SAklzNAWRN1nTNtsxHpTgKwBuKu4gR6viq3NyIXzuOlQDFtirMyeM44eSwzFMDSiABB1iADJCEc0opzOKiKsmSAxEIYQS/WniEkSxLkXzKCciFXPCAXPDQEM2FsCRJkhTL9HSA1VRRB9AAFk2F9XTP1iRGmmQ+YwQP+lwAoaiO03hB/XSEaDwOWhJOZuvAtUPIgOsCUeCAG6CGBYCGbDiBTIiBH3hCK/wBJyOnH4KXLmkIEBjNF1iAkORMEf3QzvRQ/xF1AAYIyw91gBJVUTiVgFxYTQ2IUdZ80Rl1TZjE0dYoCtp8BBAoigOYACDdTUjBsKLUxiNlVAIVBR64gViMAEVYgSB4QkF0AkKsgROThO1ZqCkhFp18hBiNR0b0UAYQUQaYAAbAAHBQ1ZFUVQZgU1ktUTf90Fv90DqVgDyVUVLdUwIMRvB4DbwAvD3MTf7szzc0ymWbPxAss2gAhezjAAygAE2oASjEwh641k0tgUiQloOoPWEJG2kRCJpkzDXNBVSVVVlt1XRdVwZwVVpF1TdFVVzVgHvVgBW1012V0fZ0TTxMhS80xtfAjtdwAQvwSSnoT/8sUgEFUCOEWAGYA/9aoAYruAEPqAUqNQUICD0TsIVbgIbyCgEJLTwZgDlpkQFoQY9aMJYPVVdZjdd1nc53fVl5xdVbdVENoNN7ZVFe1VP4FMYwXAA9dAE9JNahLdRnFNLjqALgHEV0K0UC5bBoSIbQswLPmwBeoIaq/EZt4IGRhAAFEJ+RpYB3czcKmDnRApt0/dALcFu3nc7pvIB4dVtZdVuXvVm8vVWdzQV8xVddXc+1pEcwpEGCxY5APYq9nMBD/UsNNEIAvcYiHYE5sAATMIGtjcip1IaK/ICIrFwHgABTiIB3ewZN0LRpA4I+4iG5qIVbXddcuAAGmFtweFt4jV3Zddd6vdULyNv/vM3Xvs3XFb3Tnw1aRnQN2txRo/jRCVzYlkjU+mvYqEW1gIMCYVhKC7ACajAB8cSAy71ODrhOCyDJPowAbIA0urIrRfAjKzkA13VZuKVdV53dt6Vd2bXbtuVd2FVX97XXsGRRFk1LegzGodXD+VyQ03iE5V08ZD0OJbAcpJTajWNWD1QD8VQ+5YOAgsXD8Ky+63THxOzDQRCBurqr9QWbGL3X97Vb2X1buJXdmY1d+n3X273fvr3ZNv1fCQjglyzcv6BP1bALuxgKqFE/oExWHQipIyRQ+mNIDpuDpuRMCHCBR6iFIAIQBYi+6atOd2QA1iRfDWqvKokAqpBJGgiE/13lW3e9W/t1V7ptYdqt25qlVdjt3b4F4BnlU2EF4qA4jNIIioLZvaW9jyIYOiUOsiJ0u+qF4gl4hJzRoDszKEX4DwyFAAeYW3cEBzplPhAYBCyRloVgBNmQyZVEY3fdXbZlYxa2WxeOXfml2batVTddUfcM4GJ0jfrkY2yBEfWLJJZ4IQh+WlOMWEWGSgxQgBKg0iS71lvsgRXIBgqohRmUAFVm05ZcgHv5ZDIW5ehrTb9NYVx93bmlYduN4XGGZVtdUf/lBdacR0dkjazDS1U6JYkAgd2jHbQQNX9L0og1RQOIBhp4SmqgBlNYgSwtAZ5QgD+Ahk49MRGAZm6AgP85vd0SHcBHOFmV/daBkE1uds1STuH8beU4rlu41V/dzdt01uG2LNy/q46SWaRiEQ0F5jbGLQA42C7Lw+l9htg7SAXJ5AArUL7LFWiBrtwJ0M5ImKtsYKPo01laLUnFTGhPVlkKWQqaLGP2ZNG+3d8VjuF1Led4pWPefdNZXs20dGfajJH2IRYmEhCA5LbmJdJRVEhEjtgRuAPIxACK9DzP02uJ5AF3TIUFkASEigQMZWq2LdHjfIVBaMEynGpT8ItQVoqVzNM0Tteutl+RBut33Vt1bsunKIoYWSRiWWuncUZuawK4fl4I5uej9MBRoIHIrFjQk8qhvs7b/mujNoX/EIgBERgEU4i+OWVb0SSFIEJb8jNZqc6R2hCIuFxLb8Zbr47jy87s/c3Vsn5JSGw+xnSIl/Zun+hCPmNghcEwgMPp1m7ibyDGzVS+sQzNM6U+6yQBd5SAA/iD8uK0AIzRxC5Jwb4Z8CEmKknub91mt2xP4X5f/R1nWo1h991V4S3VwoXn9vluBSqWpOU2Ix7SXFlIpBTmiGWCZpDBx5TBw22NUV5T6pzOXNDOEDiBh+bmFk2FQcgU4SIuTRFwmFsIpaAB2EwFfFXhrlZjFkZsWObVAdTu0EYMx3mmNaqpQciIe1PYhXXgUjzvD+RnA1DCHTWT3SgQ6MNDna3b+qYA/0n+A8jm5rIkhbLFq3PypIaiEh2XbI7+cct+39ut3YnGVX11z8Hd7tKgcFfSE1fyIEmoZylnXAcONwluYoiN4EawBBBIHFfxFwoN8w/VgAOQAWc+czQnxgWg8RrfngdlsQziILR9hQAsV7+989q1XThOZZz9XyT/wqKwxNEuHjDqq5yJBIUK7xoTZJZw4CJF74AbAGE+g6JpnOJBhl0oE1AObta07/KC5oVAiPzkCAXIhoMyJ1+hgAggV/YE5xWO25Fm4bqlYzcNXAH24UClCEb6m15XqF8JAXE6gWwYBA65t15eiWFHSGIvdg88AxnoCpjWvyllBjnQCNcjDWsvV//Yi4BsiIETGGNTkGmP2CSp+o8z1+8fl274jV+5hWNxNmk4FdwcRRA06gkan1It3RsRKIFZywQgGISswIB9b15/L76Ab20oQIaCl4tIoFR76AKPIAUv3Q5K/INNkgSUoIDfEoFJvo6ZlGj6BfnZLfcWnuM33Vdaf2c+DvRI+IEneIIsdbQeeIKJp4BUHwrFzTJ+L4AqD04PB/iI7QblKZa/+TqiZzmPeASkn4o/kAR7O4kIwDOpn8EYXVOYFfmQj9uRZ+O9Xfd8xI6gQCOfGIQVUDITi7M4sywgoIA/SPoFOG0+g3u5Z22eh1go4AMZGJDo+KNuOAMBGAA1A4mwrQ7/MvyDKEeJlIr6ToY+mVxNxn/84s96WN/zGRVa7g50ER6nWKOr8kqClIWQUcV5KkfiI1V9Izx2nzIAZ+ADZCCkECCE2fcphReJBSgMihCLPxinH6oF4J7JNm386jR+GEZ+N31RJIfEw30VNQIIRxEUnThRYsWKEs+ehaDwx9SBAwsepXJk8SLGjBo3cuzo8SPIjEcKkCxJUokOAQIIqFzpsiXMmDIHxKQJBQ3ORgJGtAzp6BEIUwpM+dx4QkSkQRFMLTiQyoEDBhfAUa1aoSpWcFO1MsiVi4GEsKnGQiAl8dEjobUysI2QIYICRwoULUR4QpGiJBRkvIJ4FkLRwIIH/wseabIkSpmKWaqkqfgx5J6EJ9fKlrTWowWknkbFuvUqONBVp164wKBrLgkOJIxNRcrsAlOyFax9GyHCoIq18D67ixdIQ75MJ4JwMPk48smGDxdIHPn5c8cCpA+gaYBJcsGpQkgalOHRgc0SvlotP/p86dMXvIpNBaHs2dm1bUeweAAvfuANHfblhlbBBNkJOCBHyx3mnEyMzRQddCoZAAWBPmXjQwYKgHAABKmoJpVUW5VXgWhacXVaLhpowJp7EEQ0kXxt3RaXRYqIIAIQ+gX30HCm1BIhjwQaaBKCLzU4pGLSQdijR939oQB4pPACFQMiUnUViKFlVVp6qEGVCv8vKcKG1iO0rXVbBIDF6FsIaeolnClogbAjknFO5gVzJD0wBJF5TtcYny3R9IacHFFQIQgLLJDhk+RJGeKUWEV5mpa8dOmeWWeB8OZ8GWAUQn5p3ijbbDAGOmpIUtRZwJ16+qmqdCp5QmpGg/wBQmZOcRkVliKCyOh54JDY1WqTwncWULS1pelFg5RAo35JyCADjrMtACu1HUnxQJ2pqsSYgnm2CpljNKlRrUWD1EKrZlw+FaWIU1VAQqNZSeUrarlAhSKlX16qgG2iOvLHXcABkUQhDkWrgAJmkruwI6Zmi6eQqtYEnXWvkgtXZqRk+FQuE1DlYWhUZqXVVJAC68D/pPlKRJyxGYCAkSklKNLsXmwKlQEvDDN87cMuEdCtxAtCNi65Lj/y2mZP4jqylSJ/TNqvXkElbFmkGFrsmKRktMIJNYYASCHQvvJKmGvpvPOp2gZN5LfTWUwtKecu4ILGkjqg6JS8xuuraVFP3dp7X2IdwQEZBQwEBQWLPVuFZy/MM3N3GhB029VFFq4ARFN7AJMuaAYByl5FCfKuTJPMIaT2/u0lsSDQRrjhy6ZJQc193fyI4+Q6XKcRBgBdJExt9/mY5Q6+DStQj7iAqN3klYZVlaZnSaLUEkjqpecsr1U4Rtkctd+zbPKbc+7UfnFqAXD8vjbw1bnfUjTkyo3h/3tQiT4v9KY/nbrqUKHspdUMdalanCsjFLjLfvYyNsaVr1pNSBscJsYqofGpeNM5ErXQpTFEQQlSWwEZ00pGFRL5z3qAe42hFnCpNyHrIgc8QQic9ayHDMVsDYTVA08FBwSwL1zUGd6qVIJBUvGCVi5wwQskpTSTkeZ50kOdyfr3v3wdkTgszMgfStA1xfFlbAr4A+5uSKocRi6CDLocEC24p+k4ZoijmgjdNsMlpUWFQ1IaGbtGZLKTTa1LgXMBsYyVEW5kogSIm+Ef+kIb8okxUGRkzg7Zx0Y/fatyAnBjoDLzuev5zyskI83TRoal9HyFj9cDYAqBspZcYGQBCf/JywwXyC9WNtKR6DMCBcFVQQn+kCaOGQEm5VSoOI4lUXeD1CdzNZpRdqhvXukf1V5TxWJlQGEWyUTXABG+RN6slqN65GHMqKdK8tKSl6SWAwq1QQjQ8SulHOUylznKUroTmpN6AdImgrUwXgQhilBcIl9BG356E0ngNEkVtiXBIGKOeEHsk+WCiSQIKMBQG1Ti3b4ySmV+MFd926M9i1m1aQ4QThfJxAoUERzh0EZrBZUT+hLqrV0Gz4c1jQl2YHUA5WnsVvcSXS6whL9lPkqov+IjyoRFCrqlcF+1MM5JuXbIBZoCZy+F6alkKrFWcbWhlvOlALqQQYvWjY579Cj/PI3qzK5oaWpTLEsV9TlAayJkBSEQmxdbeNUexfSMZ6ykTX05gJySylDLk+NYVgPUvnmUZJ/kUCnZCs0pakyaVnSdSR2RCWzedWxLqoW/9hqhvgZPSGCl2E1rWjyxkiqdr4HAC4qptGdGtpnsYmbqopga66XsPSO9mlMxcpC78EegTBItkkhLQTUCr7QN7dMICBsoCIAAae/BaEbZaprt4s+DUrlfve6VVD9WbalNLRsjFZEQIOD1FbVwKXJHm9WF+nUmvbTpCFg7qpX1tEuSGg9tmaiejw54rcDqn7ryZd6muk4B8D2BVIv7CqvGV751ikL7hAfENUL0fT4cLPI0//OaJCbWfuvRLneZWFv+2Ut1JiTLa8KTPSuC9iIQll1A3VthHiHhVFEYwPpQe1qhdXUABoCVYetWzE66k63qGfBZJftM//GiPSmCq+cyAxTMQhXCKxiY2BC24wghoQN1KoKGNfzQD7uvzdTxZWuHeV11+a9eqPsoniNLWymGpbdIW5lcG1wRRxgkpSH4QyKPO+YB9ThyaF6bm4cs2K9ijlSpmNtr5ujTAL+TwNR75zM1MGXVnDJwS50xmPYFIwgjsIvvXTSjzcycHztUeG9u8xq/SknBkspqr1UiHbPb6SdHsV60td+9elveuLqpwcgyiBYbgugIMBLWyGk0c9Bszv+JDZnbxaM0WAdQ2BGTuJ3ZLfaK9bxnDawmLPiCcYxTqEKs1QIwBzE0tP5QH2tnp8xnnlxNuJrrImHOw4KdpLjfuEn/+u9u587t9Oolaqll1N1WhjEgU5lqMTlCvfiWwW343W8fq7kx4X5faU1+8Aq2eVQTEDFsgc3kAKPGzlLec4ksnjIAzvhqYULYWhxQ167tZRChFflgsH2YIiwhl6f1KoedS8k9VcflmH5BbJ9U5Smbpp7PtDPOQ22iE1kPRb41SwA17tQMDGIFKDUk7SgwaKQr51RBsmAvVc5Gr04a3NMZgRgC5Wt2ArvKGd2zscMedqiQvTWAGxZs5PrztVD/wO0xgHskJEF35PwIMToAOGp3vfK96zrX1TFGoDyXabs1POwnVjxt11MiE7nb8Vf+s8+LhdkI+KAEMVhvmvS6+cLYPSUDD3i3SS910+8d8IGyKOFlDvt1r2c9E5+9iexVe9sv+yyBBjpuvPdKRWRj+Mfp/EmMz0vm5x3lbla++1AvJ5gXfjV3k31Q8Y9/nI/dK7S/uHu4Bu7lnqrVwiD4QCTUgiQUxAlklvkFBvo1h/pNXco9F8vRFOlZjvPFyQS8VvQFG4BN37rR1thZHPdVFgqp3b6wxSBIQjbAhQJEwh88YN3VSZBwG0MV2fv13aQJgPxN1CbF1hy1HgkGVYnw/9/YlaBYAGB5xdjKNFvLDEIkiAAMScIfzB0NQmDxOdQkZSDVGZwaRVp1bOBELU8S1R/jjeD1GWESZt9uAeDjldcTQuFatKAIZMLvlUAIRABBZWFI0EnPmNMPwd/TgaEYDsAkzB/dxJzWsd7hHaH/hd31iRrZoci7UYqKxBtwrSDvRcIJBEENBEEmhMB7OQA1+KFP7M5hqA19sd/J9SC4TZoBHE+ETMAifmBSZZQbil0kRmISSkAlXuIJDSAdst0UZoIQ5IAQlEAELIADeEC1oaK1YEvkDAHorVnfcRjKUV0GZqPm8MillRVGcUZqOED2VV/29V8b0l4w2h5ZBE5EzP+hs0WAJHhiEOSAE8TAIByAA0wANHqANH6EKprEA/SOLiFfLPKg+yyBDizBElxHFzBBIk7UiPFC1imRagDj3aRj/2FfCSoha8Dh7cVj67gObkxhDAjBDPQABTgjBvijA0AAQAYkR0DOKg5BmzFkF+wkT6ZBIpwBUAZlImwDThQlTjADJ4RCUiYlHyzMInYJid2KaqxGG3rkOgLjiTReawhjWQxL7oGfD2RDCfRADvxAS3rAS/ojL1gNTXZEE7xlExyCXB6CNGLAa52humhdWLBjVV6lqFmclb1bhqBgpezUf9CGFH5iDegjP07AS3qAA7wAUEBVW1ZmRziAxpQbsKn/S1j4D9l9JEiaoIaMhTAqWKXok1B8UVjGwBOswB+QggNgwGNC4wJYSB9aJm5ahGvA1hleD0bupbv9YnCy4xLWXmmaWmHqkyplQCSMZQm8JlrKpgdAZtwcDSnMZG5m5yL25qT8V3BqyGcCo8W1I2m6ozv+2WmihVoMgggEgSa0pAOAgwVMAEzGjYN5jjVlp2WSwgsQ3kUWE2A2XoACpwZoiCWap+N1pRP6nFDQ4wosYy3wAlXM5gt8EX9mBi9YgH7iJgaY4SmlTJUBpniG5/YhqIk2YTz63JsMQghoQg2IwAKwC32izCM8BD4VCi8EyIZWpgfUTVTOUZcYZyUaKGCW/6eJAk5rIM2CsoiODEI2PEEOZEMqVMVL8sICwIXGPEItLAAvuMCOVqZrnKEQahqXiCiRtkdIHql5bowcphLCZAAFiEANrMEKTKmvoMyV/gGGLMBaOMkCYOeXomLViKl5iigwGqjjlWaCrqmSpmdQUN4J5MAazEAkpAIDYKYpDMIgHAopgIC5sNPRBGpAHgrhJZgSkSZwGupWKup5BqBprgiLfBEFKMKcrkEOYIOOUEA2SMIjvMcjOKkpWCQIpIKGimoWWsDC5aV/lel4gqdIqumi/hlJomYt/IEklMAPOMEaTOoPaIIitGQSLUAGKIIkOCMEBKsJGGsWYkCynhKzGv/q/40mtHKfb2Ui2q1IWugIcyrCD0hqLDiBJoQARUCmZHJKmWAqL+SnutKdA9AN1m0mkKbqcJaommbIYCppeGRsiqIFASVmv65BLMxACLjkBGBmBqxAJHCpA6hQwi7sA0LAdgKpb4YoYKZGgcrrvF6ZipBkYeKrWkSAPeKjrVIbOFTpAnDKH8ikA2BoNLqsyB2ROKLhiGbl/4nmke4sSWbttLpJLdxGJCjCPWorpUqABWBAw2ZACcAnNCqAC0Cj0w6f6vFnKnBnJ9lPOmKleKapO2Kt1mptU8jV61CAPdbADDjBDGSCKVxqp05hLaQCZLqAAjhu074trEEf1kVfwz3/ov9NnICaZ8/2bdZ+JQF1oiKkZA7kwAzUgCJwA+c4qZ6SWpg4rsJS7qIpz3tw52wBFYtt7ok4HujC6t8CL2qmZh0i4AlkQg8IQQ2g7osKLhAMAjeohmswyZPAF+1aG6bBlsxC5tcJmNgJ5rRyg/gaiviK7yOUr3qCilp0bSeKgO/9gEpq62J+KzeM5gGAgJ5SyvWKHPRdlyN+HUdRT3tkLSOUr3+Ib5sYsH+kb6iM7iAILhWuACjOwBoA7LdCBGvcbwaYwlg44/5aGzj0L91CiUY5kVY8k9mtyAEgMDeorwu/cKiIiVtoqgsaBCg6AcAeGuuOxU517QK4x8t8MKyx/+vnjDD3BlUojVDO8fAKly8MP7H6Ap0M30YLZoP7agIF/0AIvAIj7GxsGOArdPDsCrFoEXFFDqH9eIUJk4b/kUVE+AeoDIUcD0Vq1nEciwkB/YFtUEA9um8PFC4QcHGKNqmeJmwQk/GYYUDGKBl2xZ4Jo8ZYnGYLh4pxIQwdWzLQEZAm5zEV03AkZMMKPIET1IAqkGRa1ALtOIWVjjEi79Ui42IaI9MysUcqrMgkC5QpvEJAZTIBjY17bbImZ4C+aeoBRsIUloAQjDIXMwIjCMUfZF70ruVtvq0WSAER4AA2m5kSFAEcGMEQNOQS0AQTRCQUvIEcnI06ZaZP1RkTff8MJNfyCsewLmuye/1BtdozPufxPetxJ/tAPVpxCQTBDORAIZhCC3dtNoTAAUjvI1Dm27oBNtsAQRbBN4+AAYzAIVbHRauEOZOLEfEndj3jwz0PKTFxvlqyPe8zoq00S+ubvnVyC0pCPRpzNljxCfxADZzASkvCEyDuaMYG5UJ0B8ianRSBN4fzaRlAwbkZT/AELcoJWniozKUx30BNVxSoijCpL89zS0/btFExbmiqPxvzJ9c0d9zGrGrCD+yqIhTuCix0LZsCLS3sF+CADfbOCPAEQn6hh+2dAACKwt0lRrVTgWGJV7jHG8uGe+nySkcASysFMWsq7cz0J88IQYj/gLQZtAKwqEF8IgULgZ7WpvWKqhYoXUk8QBQYZFfx9a192/s8dYT4mjjm4jF12uncrFnAsVp4NWRHtljLNE1bsSIcBErB0ENMqyn8QWKqpCbotIW47BdQo3Q/AEWrWV+7dqRlIBT0QpxYjRn2JhFGVhN1BWucpmxwMkw/MHBHQgjUNBWWAB4GQRD8QCYoQiQI8glJRHJHQiY8gSOg8mgHKhI8AIFjS4FHAU7aGnbzYBd2owCcc4/wAk/B8jMCsEeRN6VERBwjWmQDd5pkA0HAdwwEwRPUgBA8QRB8mXAwAqp2SYw9QgSAMjW3QYHX+ANUwSCaXNQdYtQhnPvMYo9M/0DGUHgsPxkp9S58sEjXEvNYg3hBrEAM/EAP1ACV18AT0LdKOYQpdDFprg4E8Cl7Om102ziBK4ERGJmO65Ih8nU3uo9EHYcFTLhFhrRXTMCAPZa9wJhEvI5YGzMV4mGJo24OUPkT9MDlER1fsC4NhMWU+ZEGR4LLaoESkPkDKAEcoHmtdeErZnRgVcebTwYIPGWwPaIHjbe9+NGXmEIE8PEnH28yzgCsD7SJ94AmaIJUhYCsQEQqiNrh/Q0paCkF0DWlV/qZPxeP7/jK8bgYfvpgDPkZEiEDTEAJd5Tq6HmY/IHgeo9A47DhDjqV94B7FlKWJxKLpwKnnbpr1Oa+if8qHkw6peM46G3jF+r4wXG6GJJe/AyI5U61sKlHMp0MqsfGZk/htuPwQKeuiaO4JnBWd7zCDgMY//yP1YBABICDsQ44pRdBShj7jqtcvSt7m0/SRGbH4A125op3epwYsAR8mDhpJtQAt8e6txe6JvzeCWSDlrN4CEJWyaKMioBABqRroB7BsFN0K1aO+73ZvGc3uEkXckh4ZtpNO92PGhv2afwNfLQ8fxeu4XY7wl/5wsuMtHEDi4saip2Me0xELRTrjprBsJs5weldjvv4fXG6yukXcgj5RY06zZ099ThAiuw50GYC1xsurHu7ENA6NgEHtOg6xAsVui+VlrK9frb/+7BXQVOvCnMZHGtr+r3buwGM/HFUwNWFNJNRz3Y505YIoAplgCTEQOHG+uEro8IXEhBIgnA4BTCmm8S7gJYCanYSPaVfwcYHXJp7oenpGq4x/fJXh9NPhu2a/ulrF7FJjaMDxTPDfswffsLT+q1Dy8OvIaT0fphMbmXmwbAXZPIVXId9vL37XUJWh+hPRumznuoAle5+2urDBtBvfezPPkDUENLjh6ZMJ4BIovCK24FUqSTkksiAQS4HF1NBcPGoFi9HH0GGFDmSZEmTJ1GmTInkQUuXLYvoECBgwICZM2vStKnzJk6aOm3WFDqUaNGgQpmoRLnABYQXvKBevChx/2IuBheuVqxokddDUgceKYgQKdMMs2dz5KhR40nBFSeyhRj0yhQjhxE1VOXKS2PYVEoBBxY82GSel4eN9FT8s+dRxjxv5iz6cydPyUAnEQ5JqulTXlKlUqVKkbREB7kkZCS1IGyGSDHOmk2rVkhbgydEhKDwx9QBh6k05LVa0UFXUqTCQtC8nHlzkEcOu7wic3F1oEEbA4VMFKfQ692RNue1gJTTqKAlYh1ulb1ECV1TreY46HXsGWnX1u5xO6EM3g0fkiCvrfaCACwFHnFOwQVVMiy6lqqoLicJJzyqwqHAqyzDnYzKbDkHyPPsPIvWI81EqlKLDyxTMqCvLNnuS/9LiBr2i+EtICLZ7RW7IIBIONMu4oWzBRRYgMEjkQwJiwcfmK4xDSOLkkPGvDNKMse4iyy85cAhD4LPPkNvtIkIzEWDFA18xJQIKMjmhBxkw0+ggYKIIZMScqNABobsoiE44S6wyIGMNioyyUMZZPKBKCRcrMINfZpQMe4wvMyo5h4p77ypRCOwTAfO9OrAsbIxBbYY1RLoiR7qvFMR3fbsLcDgRMOoL0MRzXU5Bx9MzDoOvYOMMvC0tBDSKzGkyQAPNcv0yzA5TW+rMs3U4KE0TallLBEcUQTV/PRr9QRFstGTNx5pAK7W1PoCIUFd4RUshQIedNK67ChMdjLLtIv/1EoBRoCCOS/P82CqQIcjDWEz0VyxFvq4dUQ2cFdl1SA8Q5DEvx0PSBe4H4OMbwEQFIjXZKWgK0DlB1aezoBfffK3ymGNtbLSyTBMajnOnnXA4NMS9lS0M1P7Kqw/fIgkko9WuC+/ioPQxMZxE9KREbsC8RHFQSFYTYGSTw7bJJdUXrkARu997NfKLrQU2X+xHMAAA5hLpalNgRaNzHVFDSsCSbJZ+qP7ZhBiIII0MWiFEsjV7Q+67JpVoryKE5lksTEXCY+yOVfZiJfThvm7KrFzbPS4LcyJ2cHGIwXvvEfTiiprMzpggWz/jsQUkOCkrQeC6rSxBNxgpYubyNUV/67y1S7P3Pk8Oi/7AV/xhTK7maU8/Uot+TUqmuUmCBFvvRNGODh2HR4E8JBKcJrGxKXO5C1FgID18d56/FhQB4pmDWznMTev6BVACToAXei68xhgUUZfx0rddYgisOUs4Fkj0htWqBWqNCngDxSIRDZEEiP9JC4GU6Of/Rjim3QJyExS4UuhAJg5LAywAC5Lm/XURqVJ6Qs7NONhdySoGfFB62DsMVGgzqeiowFOcCBpmqr2Y5A74SYb5TKXKRrSIwGBrCswjKHYjoAEHESnCHNDYMyCxT3tsY1SySoWTXSmGReQwjNiygUGs7KVUKXCdo9okQ+y8S6QUMBptinh4v+oFoLi1UWF6qIKRpBTiy+KrQ1tQAISLClGJEQBh5PKF4W4d7Ps8QsyI+gCc+ZYR/RohSIYRFHtbvcH+mTDSCKRU42Ed4JxhSASGrufXe4SEfYUx2uTDFsYK2lJZSLigI2KGaQaZb02ymxKOIkjYYTUIzBxKlAmosjkrGUgIrXogyTxVg4GEj9EKuJVGdMT5HzzkB9ZJCNEMubJsHCEIyQzmX1wFAJ76EnL9JCNNpOQKZnjgbttikx5PBH6OMImpZWkBr6L3/DYGRcKXJGR8uSiRkBwT5O14Ah10Kc+61AHRJxRWPeSlKVymMbtEXQA1xwMBuYIFWjdUWEX8Kl6UCP/svkAbnfmlBGrcpnIjW6so1ozDS9egByRxqsFLcDCVbGwg6v2oZMC3eFA+/WdSA00S95B6MBeIKLTnOaIP61IqLz2sHKapKJsKYirFCGCuORIR9w4Hg20yEXkOGCqujJDC3agVa1iIQVkGMEZZxYsSYk1S6SULLCCEkQh0pGhVbnKTxHWP7HQRxInEYFFM3GQV8VFITriU8f8JNhH5KKwuTpsVaua2B2QAYddpdJkicXGG1ZKbQh4Q3PmqM1VKgwczf1masCiLcAJkqJrIYjw2KlIdzK1IR4TDnFSsQCP1PZQWtgBbnG7W7ndMJRRKtZM1VjQ0X3HE83RiFphd5Xm/zZXPdDN1ixVMiPbyG+XvJTEIP7wy3hCpCqDagp5D4UH9KaXDNSB7D/VFlC2KVCNwRWKHJrjgKakwoIU2e9+A8W1AyggAx4sbUoMYV1NrGB+r8qRDLiLPGFSRUh/gXCSJpzeNLgUSsB1Joc1PFOc1cQ5GBjiVJgLjgrwtyLxCYv6AqkUwwnhB9it30YHwVRGQoAGLPymA47z4yR5IciJ3QNLYyq6HKIxbr8dlnOoQcEXkDg0+j2xcwcVXYgBJgQC2c/i2rnU+2GRRwEikwNe4AI1I+m2E97BGJoJZ/Zeb1hi1eGTjuuc5Op0KhNgwJ8BzcdHRACQIATMCmrzA/mdcP+jCaYLo2Fb5tEUR9KTZlATglxV3mrayO511JReSrME5oQLCkolny9i6lM3twJTDpQEIECkvwVOMDM6dONqfb/jAXOF382FkDzgawYFG7FDHu6Fd1i6an7aWDpZUKS1+ZmEUbsCJADHtSOJ5aICRgQ0CsLi8vS4WwMTtgyuFSkIq24FsdnSO3izpje9ZGJBcEM1Cdi9j0PiMOXC1FKWsrVzwUcQZCBpERPMqgrCOMcZj+GpSNefHh1ViSsI2G0eg4Y62dXJmu5YUkJdTZqtIA9o6jMGK/nJq12BQIXXFFhuYmAUweU7iSBHj2uIb8j8EEdaBSsO3vnE2e1ugG5n2Rv/JuiRE9gdui1oAj3zgAdIjgF+k8DaDoDAfD549cCwKhOv0lFvHBKIcrNwOOqx29md0/Mg/xzjAC3ddoqd4QGEWul1xHve99vvKTNAAshheSREMAjNnODghjfegrcYu89WBN2Qbw7FJzyGyh/bk0Of9wJ1eAwGeaDpHpjA8Segdwv0m+/gYAAf1wS4E/xPMCEIAsYQ/HWPepanPpWIkEhhe+ZIfsJpaKZvnznvZ64fswG9CecVxIu7G//4GND7yfk+Zb8v4GHSp25g/iAGSiAbJCECFED7HKmVPgsrHE+qxG85cA+9LuFlCADDOgyNvkqHgOulKuNILID+6s/+mmv5/6KuAhgAzfwoadxkOWTgIBbJN7boiE7Np0gj0ELqATWD/NJrDyjw3dYvdB7lq+RNAOpr+IwPA0zABJDQBMDBAvBv9EpvTTzITQZOMBSh8LruAH+D8WavlUIrvEDAAnBQMyIwt1pA7VgK/bwKzk7pSBwg+ZIwCS3ABCyABPMPHFJuxVjtg06gCrEOTwrwDxQAf5yqp67CNOpJAWhrDAmjDKvq5zJt94Tu9z5NAIzBAz3A/pRQDuvQDpsv5fgvd9zkDzTjLbju8DrGozSAlWYnqJBDAcaLEQVDwoIsDtBw7YjM6HpLQwygCBlkAuhvEztx+ZbP35wP2+YjaVDvxQTjFf9WoHEQLIW2EOeGBq6i6wBkkTB0MLfMTw037XoyTzE0a0E+Aw43sQk7ccqaKw8jShKURq8IQwRiwMaisakk4B636E8ERFSypZayUTDyoM0qTDEqcPd4r1/YxgBsSkEwQP7qTwlHsA5PbOqiKwIGgQIAx+UCY2q4bmPG7QDy5x4DREBSxDfGyR//MTAC0tIwbc4kUZrGaifaEEmK4+5C8P4msiKw7QBwxyI/SCMBwyDyKhLq8XhA0rvELilNsjVQMiUBYyVzKwVagPJwEd6e5CgU8hKTJCpAMPkwIPlKw0xEJltaZApPYDBMYcaIx1xezzd+IymvxSTJsimdUinI77z/ptLCKm8XY/ImukAMEOVLfIb+jA923OMhDkRb1OeDSoAuUWIQNIFxAmc3eMMUGAnsPAYufUNNaiEDsLEuB2MXIlAqx4A6CtLY4Ey+umMhf9HuBvNnLgIfEfN2WOyP+PAzCW1qNCrH3BIk3zI+voI1OjMDYhE0BeMLqkoqhe0WU/OTGuN7csXvnqI4NgUqUmQ2TUEBOpNN3NFNwi8wTkAAd6nWXoEhjLI339IthfMPIgADjFMzdsEMdkAqpdLivBFmOkkh1QBe4qOCdAou45I1yPKPuvMElGMjsUs36hHX0BMCusYtOTMCIoAa3nM59OCwpDKrStMqz4gJ7sBkusZB/x0UQOPSdixTOzPAIhdzBQUjE0poXAjQPwSR0b4OPdWTM1OUQivUQitNQ3UAh06TpRRSFE7GBeaoPEQ0Ixz0K0ySG7KzFv4gRS9SaVgUQRGNl9jSMv2K4WzUSVE0AnZUQfDgtrJqD9bLpZzJQ4k0bBaAPI7jTZeUSdvUS2sBSltkEJRRBBRhMFzUVfJkQbeUS3tTTVgsAjIgTI9EDw5BC6QhHfbgRy2wJxQSCvYzc1yAKYz0TY+jN7mBULWTPVXUHUOA6wbjkJ4xN3zp1o7Hr2y0j3ry/xAVSUJhEu7gDaCACZqJCbqAUtcUgNq0TQ/ABXpzTtUkO1+hTkFVoj5IEf+oTyk0IQimSJFu7HEOcEtblU4l1DFjdVtB4hF+dQFM8lcfoVgV4BUSDErZE0+p9ARwMyjrhHH0alrF7TzRE1sjoDi5NV8/Yly9VVz51TIt81gTLMEGoWCVsUoDg4ROFUsRbEa19FqzBVTBQV8p9iNYo1/59V9PVGATTEUpIE8Fz1njh3h0I0stU1A3M2IlVEcrNl8vNmPHFWC/RmDRVZamlA+/UzBKQHFIdqnKcxDHjUsFVFsktGUp9hFAIGkzFmBN4RXKFUqhVEIN9ifPkjBOQGqGJy5KdmMWTlCxdRAO1WjzFWmTFgSY9mvqFFlrNlR/khl11k7m50+5Vkuvxjf/rsZeYVVsd5Rsy/Zr/LZmBzZdMbI7FaFdA+M1sGsyKaBhVRWL3NKvsjNdfUxvY5VvSQZt0/ZcA9ciMZJql4MCpMYUA0dpTJbRroYRnNQU0nUQ3JNyK1cBkvZvtRNZAxdU1ZUPQxYwXqHLnpF4ciTMFg3XUBd1cWcQwNR1Y5UU/FY7Mbd2O7ZgF3NZJWBnZA3RbGxxI0DhtPQ8vTRdjxd5w1R5ZZd2O/Z5C7Zz3SR3AYMUFOdU94otjcco/cqvzLVgwxZ8d5QUagFzyTd7QdVmb9ZNDHcw6uQtYLRko7E8sWjcIHe0BsEP8Rc0HSBtO5N2/VcGjFdFb1cEqpY5Qnd4//TKnWytXC3zAIbXMhVzEA40gt/TAygYWbNXQmVYaqM3G0i1OeykBCTTnXxWVYeXeFM43Vj4PSe4TjMgAwZ2hmUYertTBBrTOVILo7S2tTZmELcXWz92iCt0Ava3fyUUe6F3cH8yBBTERZ8xozLmwLLXabeXeLUTerX4PXnAiMs3gzMYzDoX9dhVQeRxeHAjN26McR/2AFJXlijge+PYKefYiJf4fM93oz72HTu4Oa4Qo0QAkInSf2+NRiMWTyUpkeuSGtL2iGn4Ii8SkiWhQNV3MAZhisglcESYWtu4ez0ZlEETRW33lE8ZlSNhVEtggDWjFsTzkqV1qdaYbiEXSv89KG9teQwzYDulFpKlOZUlIQRsuAQY5AAEkJ3ilWH9w4rlt5MjIWebORuNWEp3GSMHt4lPYJUHAwLuROakVSFkFGAZ+Fi5c3LLWRa/lHOnuZeUxnOPJJ7JBZDpeU8OcIGBWF33OSUZ+ZHXOaB7+ZLdmTBmjJv36qArM1CdlD09qKH/ceWO+JElWmkUyYb3+EgQDZN/F3gbN3W1JWlAOhtFOkU3yh1NWrtQGpuRBITjgusyhnFVdX7fWKZnmhE5YqQXk5e0S5EuGS6SRBHwJDcIEMxsTaHnF3cw8qgZEQS285SrWadH9ZJLoKLjEWOwdHGjEZy31Em1Zau5Ggdbg3P/RdWaq6iK9PSXk8RNciOtKXNG25p4X4E74xoHSUYxMfKkgeCuOViHD0USSLaXFvdcF46Bm5ZNfKCwH5AjoHRKnTqv2EkRTgBPDoUC4pWvCjYCFNhJgQlyVRdPNVv8wgKxPzu0dUmHXQ1JKKBxUBvBaoFu3fJu/8ttY1vikrazpxAIbHu0dZgUkyQSyIWvJnvR6NWEu5cCgLm4f8xdQMCjf1K0dbgEFicTPlm3X6W1GvZrEA/sOBV3tFW7a8sBvJWDZIACQkC5R5vG9DsTnBtJaqGdM/lcgVaFUpGPbKejyxu+1QxEbkeZrVmqaSy1SigGzJow/kAReqlh93eBf4MG/zwcMTeoWRWcvGxBPjjIvpVbv23ETuzkUAZhMv13wOMpIiAiKdMEBFZ4xMmLL1ZDdVH8BCI8tfqUv5NkEII6Ajb8EWZcmGhljxx0jnT8x8CEkF+hvvFbhxcnvAfwuXNEQjd8xn9k9h5J5CIuyqfqAycg5SCAG6rcg6z5pJu6XJDkFA1wEMGVxCLCxHzK+UjjK+dvAsx8qiagDjEgqEw4YJv2abczlRG5Of5ABA5sRr21PO7RAUxsv07tK+1v0+Uw0CdpDjvx397KxtVzZPpP9RSEmgdhf4vkAEghQCydAZKvCcHhKzcxDudw0z3deTjABKjBAqjh15nwK6VCNbrGSP/HtTPpQ0ECJ4N/u03Lg8Sswv4mABziUBMxYA5vXQknwAR2XWzosA7D/SuPz2CgIk6NlDW62zX6WzP+gAALtk4RBFwdQt9kvdZzXdPp0AS6XdzjUAmz/dt1BQk7cRPJ/e6oE6roqGvalGRIpTmqWSGM9w+SHCQh4g29Ugm1neCRMNv7/drJvf4E3gP73QKyvQ69Ehjnr3JE9FJXDmIogDlQtQAl1GEtXtrTvP7M8d+TcAkBPuSBEfmSb+SZQ9O7ndORMPmOsNzNXUgutv8ueTkena9kOMndFNpe8/j4fQmx3ejJHeiZvtt5gOgDwwKEPuT9fNODXuURvjhuZZYmWTD/ZEBxU5viLXPS8wfahP7a933T/Z7bv/7o/d4CPoDsT4Ia7I8wk0/oCfPPjW/+7g6qxkmPl+PFJTuDKX5/vdXVj0OnHv8hObHnw10Orz3jQb3vMYAalsHwRYIHuj0Jyz32mX7lPz/oEZ4v/EgSnFgGNCPiD+yv5d0UgHVEU+EiupLg913ch/HXh3H5m78TqWETWN8RfN7kF5/adb4rlX72Iz/baqFNSqDRAcMdUxl7s5fVhd9bk+shoIL+NPH5mR/Yg33+f50arMAK6D//f73wyd7agb0TAQKDBRMWLGDAYMIEQhMTJiRsqLChBw8OHEBYUGtQthURHHn8CDJkyEgk/ykMioAywp9aCh49MuWSFCkIvCp6aHhQYEFqPHv25MCTA1BqQjlYCUrNylGgFj6IfAo1qtSpVKtavYq1qkGCQ3vupLazYEGFBXMyxEDR4gIQESKVoJD1Y9tIg+qmrFULpkuYB2bySlUz14SDE8RaoMaDB2IeRRlzYOy4qFGiVoZamBA3s+bNnDtPdWhCqDajkpUuPQoW7OGxDCc44AWB1CO2biNp/pNtkEmUg/6sZGlK76O+EFIBduAh10GxFSogXgyZ8ejHkiX7HOjBqeft3Lt79+igsDZtN8abny56+vWBGCZMhE1qbcYQJ2xrzibJLsrfwEHAXACgTKQYF9hg4P9UYEFzPFiQWIMNapOYNh80tp5BDljwXYYabigVOLx4YIE2G2xwwwbjlXfiDRycp55BN70WmwuPKJCBD5GI0Fk2Ppw0SAYq8aeAcAscQORMgBXIADhKFqSgg046yRNr7vHyAodWXpmhAy84gAE1En6wwQdfikmmhGYKRY0JHvBCJQQuAKhALRFIEoIinulW10kqZVBLBgr8+QiAQw5p5JEO5OIAA4peoGQFBzYHaQUkTJpYcxaA4x5FvMyEZaeebrbpCyBy8EGppp56qnmJmfDaCzEuMCONg0iSjZ3ctZWnSngp4B8ILg3Zl0zGSeAAsRXloiiyFzAKDrNKPvtse6//wQfrp9ZeS1Uqfgm0IqreltogOB6kEtsBAIIAAo0RDEKSrd/VIgldEQAXZKDAknIABMURyAuxufz7r6ICD0wwouTGBysI2C7M8EepuACBqALxMOa3KISbC7WwzhZnBrPG6+6GvvEZp0uBFjnTvsNKQKwGhwIMc8y5SPAXvgn/2XDO16aygF83HdYgCig0gMIHQjfAAwngzKztxuh2rJsP8X4Kr5+8CooyuSqn0nJFFWmgQS5g/wu2BMbh61K6eOnMdqe8LOACKVveBE6CJPDQQN55T9os0zanDUKfPn58wsJxpntysFuvzHLjYD/e+NnmvvQnS21fzqEDcPsVGAPOrULbLAN+mwurKWoPPogPOLL9ksmELs514yxrwLJxxkEwebpxro1579+B0LORNb2MbMCii212uU7vzpsPvoNkygEvwUqc7YybLfkCpu/6fPfdDbL5vv1K8LjLkNuOr/SzBZ7B4PZ5D1XGfxXX1+3p8wV//rcGWuj1kaP/N1PsLgPZ0J8BD9i29p1MJvqynu3KNTlT9CkECKygBXWWDfxI4kd/CI4HBfiHuVzQSgEBACH5BAkKAH8ALCIACAACAasBAAj/AP8IHEiwoMGDCBMqXMiwIUEuECM6nEixosWLGDNq3MixY0EuYdiwyZJli0kAKFOqRLklyyI2Ybh4nEmzps2bODWCGbllpc+fQFe6jJmzqNGjSJP+4QKmZNCnUH8mSLkoSxilWLNq3Sqwac+oYMMGbXmVq9mzaCuC+Sq2bdgAQa2mnUsX7U62bvO+DQDXp9y6gAPjXKu3sGGpfwUrXqwW7+HHYvsC4AsgwZayjDNrJkgYsufPALLI3Ew6cGfQbSUfVq1adOnXZ8s4Rl1YNUrbK+Hatu0atu+kbGinpPw29W6xWX4rH7xlqvDieilL1k389uSUztks385x3ZTPuJ9b/y/Ot/pkuJe5q6+oQ7zn8MNxwwdqPvn6+wnXCXDP/3pU3dcByBpclmGGH35f9NHfeJEdp5J0QfUF4XDnUedfaAfe10QRQ8y3YG4MgvjghSPmxtpt4QWQgGWjZajcF1G096FbAD44n3zTkXicheUFoJ2LsDWBRBEDzLgaWDvqeJ6NNaJInX1AbvZFG0UsYaSHUGG5JIU/Qdjjl9b1WBmLUWZWxwNRWGnkeyhuaWN8ObYpYXV0illGmYIJiSYCa2o5p08OjlcjdRJWWCGY5R0K5o94zvUFEg9UuaZ7dDJooaHEEZopoYoGAGWjZpnxQKRqPnbjkSPuNmehcXZaaJtMLv8p5qegZuXFqFfIOCmSXIbIJadbenmorNIVC6aiCUxRq1a3PpDrrtH5aqKlqbop5oWJfrnql1ssq5QXBTygxBDOQZtiiVkKqqiliQpqLKLarqust0Y1+wAdWkKWb69hmofuq79ia2yw1w6q7Zfz0nsTuKNGsR+0InYZH6wStwvnxU1mu6mmf2bbrcI1STGqs7q+h+W+AZ5braGYTjixfwdzHDPHCYPM0Rcjj4vylaYSO53M8cbr6sztBlCzzRg1MfK9O/NcabbDajxxx51GTbTQGhd7NNIVQTpqEQSIt2+rEapL4q+sHitm0EBnfbWnXF90RM5DQGzYgBlPm7La277/fXW/XzIad0P23lsueP8ljm2ImTqpJMYTBu2qz0PHfOfgDOE88hV8UprlidNaHLDjPDrZ98yV+030FC1ijpDX4pKbGq8Sv/my3o7D+S7fpscssOrA87W16wPNPXIUTaMLKI3Svtkxq71TDHXw1Ks+vOsib14yf/C5zGTk6w47Obyov506+a5eTrxASi+N793QlY32pRRqiun5xQ6Nf/WoJ6A+8Wfa3H6axLz4nQ1EjbuWnNamO6JZjX8Q7NH1kJa9kRkheStbHruaFz5Z9at+LWsby8oXQeolgFZxW5qzHoaaE/3MefWbXtaWt7YS2rCECQCD67CgwgvqS35PAdgC/83DsQfuDVH781sSgTdBb7Vvc52jne3yksA4US16XnLgDbcIvP/ZLIAWxGAQQaiqi/XqeeJbIhfX6Dcv0ksLKrwCC6OlQQ2CDkcKlNkCe+c2LbIxgk1sFBhH9b4xmupUpCui6iqnRrb9UXX+sxkclyZHIFoSdwbz1wcbt7/JEIAAf3ukKCX4xVGF6wFV6J4dgVinvt3OdzDjCwEMoIMhwKEKUahCEa5QhF7msgpGGMIABNC2UXIxkm8M1ykfULfaPY4+HnyXwNhVtC8RYAhG2OUDOtABG3jzmzboAA7GiQMq4OAIWBhDGtIggAQYU5SBdFEdlNmwfInxjC7kFNTOc//NXXYTnAAdpzjHSYWCEoEIKUBoCnagTmK+c43IrJUW6DmqZs7OTUiq4e5yx5ch+POfAP2mOAdaznJS4aAKTYFKEUqGNBjgoVyMJ354OLICVFKKZowYPjV6P7j0k5vhJGhBh2pOkgoVpSpNakpV2oId6MKhMI1gRPH0RFNWoY5S/FOqSHi6IfiBCF5wAz8ccohDxCGhKMXCShOa1LamAAsMhWpUqydT9WDhlAUIl0X55acbbaplVROeGy/SBDes1a2ITeoO9jBXrmprqlEyZV5XCE35rQpypQNhywTnkXEYNrGgbcEYdNBY6tV1ORN9QF7DRQdD6jR3LIOZ2WK2hcH/ekQPnwUtYhcLytKqrlFHWG1eb8ov1wLrZ9PjowRbl5Pc6japopWrb2dm2/VMVLgFKEIUTdRXWPGIfkBjCXOLgtvntrUFZJDudLV1Wt/cFbtROJzZiitbjFZsd3BhnVbGcVbzqpQMA1gv0arLHdUKl5m4Y1zoRhfbPpZnvEpx7nPJQFoBxwuF1sWuTed40fkV7LuWQ4sW/PvfAFsYYUB6r3CvWjGd+uvDKYvhpjjLFT3017wUPnGPILseA6+WmaCjoYIzm0gHYtgsN3brUtOr4/IsIkPXPfD2wPe9jWn1dHubTAIgfJYks/WgaCUCGXqr462xgAXTSLOa1cyCzKh4/7XEjUwsxVfMmdF4LmdFKBZQymcqHKEPCGjyFI7xhzOv+dBphoGi1bEBdahjGoFBgoZTKa3LXkpyT3tbe7Oy0j4fgahUSIOFp1CGOdhBBdM4s6pXjWhFw8DRG2j0Muji49X6cHExHp8jY3w1AwkmoSf181BLSgU/EMCdpZ2CJ+ywAVms+tmqRvQ0XP1qRsd6A7M2S5R/vNdL55p8aXPwY49cFz2kgKglJWc5+0BmmCr71KmGtrxbTe1qW3sDN2j0Vt48XA6LDraZ/HA1Y+ZrxWgh3eoW6Dg75O5lo1reEDe0muu9aFhf+wbauEG2lSLpAxcBR3y8HyOBd8LSpCDhCv/HATfB9s53ozreEX+2tOvt6HtfXBscuAFWap1XFmdahgPLH36JVnDGkHOkKgdqOMk1ymgwO80xnze9qV3za98c5zlHyrZtnS5rcRKJBxsabL6A9JCGk+V/VHYpYMDmqLNa2tOmusXxHesbYJwDHLACLVxhFJFhF8gYA6yAqjm+1N05Mzgwu0gLUOE1TmEOG4DBJmDu9lTDneJVv7jd7Y51vVtAG0XhdwGUUCoduVJ6Q69zAH5ziMSbvZsdYDgXnf4BtkO98nCfOM3vvfnNa6PztKCFBRqQE55vGLaUW1wo/UbuzMQhpNyMPvK46IlSRH7NbkczmqW9jLjbe+69xzj/1vMufAuYwAI40XCkrnxcRc5wkXwp+mbcANDoR1+7NyR1Mq4PdcpD3PKItgwCuAzfN3f45nu/h3fkZwEMaAImYBNb13Mu9C/15Tuq1yPb4XrhZH/cxHg2NAVygAL8h2ispn25l2YDWHGwZnOuIH7jh3d6V34mgAEPSBNSoGEFYAS+IjXmA0jbQX8byIHcdEGAFIKRZ3vYR3kAmHsDuAw194RWtwGu0IK/94LkJ4MYMAHoNxOiVwDdVmSwpEau0nyb4U1CGH1VgGz8IweC0GiKdoLbd4Ld14RO+IQ2J4WuUIVWGHxYOAEeUIMdEVx/R1qx1Uipcz7yVxpJd4YdEAXt/+Y3veUJ++eGJ1iJ0zCHdFiHUHhtU+iCLxiDfTgBDrCFHGF8D1Bh5+MzWMM/6kEFjLhygVY90QAK+aYOrmaJTJiJmmiAeJiHCaiAMMiHDTiDfugBxMcROEh6DtZAGlVCmyYYcfCKHYB2wZMF4aANjeZoSIiLKHiJuqgOu3iHU+iLVgiKWJiFHuAAvMARTYCDV2AAMkYwqmhlIDYzZCgl0qiMwfN4KJBvbviG25iLuiiAjqaJUTiOU1iFwMgBfBh8DYgB6KiOE7AREbh+p1NDD2RDBEYaTZCPS3A1jygHJICNsWaL1AZ33eeNA0mQ4Jh5nIiQegiMDdCQDGh+WeiH6v/4AhigEX6HXUVAMBfIRon4GtJ4isEzizlXkiZ5i2o2h5eokisZjveGkOOokArYADPpkDXpgBOAk7zwlTyJg8ijisHSSMFzH4sohF4IPFlgBxyQcddmi9pYb1G5kk+oAipgdVRJjjJJk8N4k+n4lRCwkxjRhdMXdsu3RWj5iowXi28jCoKQlEqpjUupaJkIjnZphwe5l1aIlcI4jMRYjOoIARCQEYKIXa2VP/IYXqmnafeBBK+oj+XxiOWBlJIZl09YgAWJmd9ohwa4l74ok56plQ+JjoHJCy9AChMpNziIL+AWVfdIGq7IiKRHmz0CSo9nBW9pd1bnm95Zc04olVX/l5d5+ZJUaZVYmZXl95dd6QHH+QIQQAoY0XGoWTRmaUNPth7TeYayKUsH4wmOQAvb6Y/daW3fCZ7iqQ4q8AELWp69CJPjl57quZUzaJzvSQousJxd0wEa5pz3SX33QQSveAUf6Z/XyRdZoAwWoJ2/R6BRGJeNlo2MdqB4uQHkeW0fAJzByQESOqHm54AQKZrqiJykgKEXQZ/CdWtB+UhD+Rr7yYGRQmZSSmZqYAECincZx50vGoUz+qIzem8MiqMPWpW/2KNZ+Zc3KZpfyQvxSQoL4AAWgYM5CDiOtUZc5htPan8F4Ii99UnakgX4YKXaOaBauqWG6gqxVp6KGmsf/9CojQqcCWimn/mjQVqM79mmC7AAcYqDROhIMHWnsIEDBaCWa6kt7aYGGCCoWJqlsUaVUtiqiPqqrSqmG9CoteqoOvp7Zpqe62mTgJmOQ4qc8ekCC/AI60gRcqqDH8pF+DGqedWBq0Uu7QZKvfV45xd8CohzGfd7CakNeaij4OoKuBquOLerwVcBWwkOaeqeDjCk8FmkxPoIB1ARyapE79Sso8qhwlWdJ1oeCOAJsMCAtKB3wKiQeuit3BquCsuZ2rCrw0mhlcquwfquGFqsj0CvnNqMjXUfWqCvz7pajuhO1BoA7TYHDiiwA5ut2aqtq5qw3rqw5Nqw5loB6Iqu4P+gru0psWvapsRarCAApxORrMvKrOtxg3I6BLTppwkABcKQqig7sFe6kG+5kAn7rTDLmQ47kzRbkxagrr/armtKsfH6CApQmg7RjhmrY/eRAnIqm58kpQGgBh5Ag08bfFk5k+mJdxI6tbpaheOIAjraAAiZtSSwtV17szibC4oLtryQCvA5rPEKAgoAAhOBthpGhMrlbvchp3uKAH0qS29LAN/wh+dXkw1JC555t1m7qyjwAQ0AuOKKAq8ru7JLuDS7tYi7rozbuO/qAj37CGSrAJV7tGWWYcRLsm+LvKDEtBBJt1wrfNB7uny4uquLAiRAvel5u4frtV2ZCx6QC8H/6rg8m6nAK7m1cKwMYbkHZlEC9oyCQQRySqKhq7x8kQBq4ABdCZGly7X8a6XCVwG0AMANUAFYeb3Ye8CFa7i5m4WKu7hrKr7w+ruPYL5mm75HawACIABLsAQCQK3J23LrcZrw9cHIS7IkGw/4m78Q+aMsbAGpur8MeLsVQAKFS8MIbMAG3AA0TMO3i7jgwAAM0L2LO6SpkAptWrEWK7kKUAsX2xDqu1odIC5KMMVT3EtWXAS/VAVaDExwYAReHExDoAO1pAMbvAQDwMEDELof7L6BIafMpMbJC0pM0AwO4J4TkIX6W6FAqr8YgLjaawG3W8M7rMO7usM2bMgy7MNA/xzEDcy4RUya8JqpSbzEtUC5Tixc0pjJ0ohdSNAGSEDFQ1IEfmDFudQH66Ae8CuWBhBoauyfgNquXanCXWkCsnyTfey1PgwOMhzIMzzDhvzLCdzDPowBF7DIjUzERnzEB0C+E2y+tVALZ/usmjzN05x0i6hy5OQG+MqprVzCoKQGNNCu+OueHnDHsZyzE5AL6Zy/DNDHEJnLN9vDu7zDu0yz8FzMQNzA4IvMRlykpLDM5AsCSvzM0Hy2WiAFCO0FCB1mB2VOKEfNZ5h4IyVOXqAFBxKBeVUEIzC/cEwAo/ACX1nH5DzSIu2e4KvPjJwLDPDDF3AB4ODSFeDD9bzL8P+MuIvMAPrsyMkcwcws0ApAyc+soUrRBERd1FrgBm4gBUmt0AxNBNrsIqn8d0jrwd78tt8AASFdx+K81SHNC+Ls1SetuMbMAMXc0jV91rnc0i2dz8csAY37yJD8z8zczD9N0Oe7PlrxxCC7yqDrp6DLBO2A1Vnt1V29po371qmgARqQCxKgARKgzyqt0mSt1mqN1pSNzzid043NCxJQxP1cpAcA0OU70HZdwXidFFG9rxXmpx1NAFCAD6Qg2IaNnG9Nmkbs2aTg2akgAbzd2JB902VN2Td72ZjN1kPc2Lzt2XEd2hZL13Vd2qc91MkqAJ7rwSTs2pXgAhAAnyAN0mz/+rhFSppHDAG37dnI/diK3cA4DdyLXNzrDdm54NjJrdvLLdrODdQELZ/RjRSpvVpV0tpqnABvwAik8LjiDd4HUKQLANCh3eAHEJ8HoNu7rdgUDt+SndmRDd8UPt/07c8N3tw+jd8Eran7bRR6PXo6UN3dPL93sAAu4M8wDtqZat/c8AjccOPL7OC63dsUnt6LbeEWrti93dkdDtr2PcGm8NMi/sxNXOI5gaSTZQQq3spwPAqZSqwY6ru+m9upwAseYMTLbApiXuM3zg06Tt47zts9vuY9rrgbTuQSXt/MDbyPIOZKbtcEnQEk7uQ3YbQHZgQGAOBxDEqjcAuSvACk/+DlAgqr5UoLJuAAdi7mpnDjjODgEZ7mE87mmj7kEp4KsW3kRw4CSX7neP7Mps3nM3HiVcDKHE3lhP4IkswLHCCFWlvMijvkpFALqlALryDpk84IwF7pl37p5j3k8m3sHB7noD7ndG4KpF3qGVAL+o3qNAHle7oEUy7obxsKILAAL0ALDQsOuZAKoc0I3DDpNy7mqhAJFCADqqAKrwDvkm7mwv7gNCDhRN7bu53snQ7Jli7JwCvppF7qpk7tNCHCeZUm2a7tBIAAnMALAiruB8AIlfDuk54KGBC1DJmOjyAD7g7vr9DrlO7gNEADaN7pKJ/yHv7hc23nz03wtZABQP9r8ByB8NeOAAvf2nzBBJ5wjeAgAQdgChG+6GwXh3EHaxOgChQwCB8v779u6Qdw7xBw7ymP8qQJ9cxtsQL/8nieAdFeC0JN8xgBLvCF7Qw/v0wwBzxgAUCfCuC+hN4Ia+M4wBOwABSw9B7/8a9QCZVA6cJO7jQQ2idf9Y+87Czf7KO+5NAu9hvh5yCL7TkP4E5HArDw4BzQlBb3t1gZ0wygAamwAOtOAZJw977w7nsv5uZe7pZe8lNf9f+c4FCfqTUe8Imv+KXO+BmBM2WvvGdPAD0PDkV8+ZfYqjJLAjeb2Z0NAQdAtrUgCZEQAuxOAYUA7yBvCubODcBu6ZVu8kX/TOyejfVZP/u+zvUw/8zCi/sW8QUaliYd3PufNIs4zQFsx2jhfgGMTeQNfu6jrgoR8Pwh8P8AEYLCQBmqDJpCWInbwgMNHT50mAoixAUVuT1CmFHBxlodPX78+OjPSJIlTZ5EmVLlSpYtXb6EufLLgwI1CzyIsgQBAQIBeP4EGjRaOFquYCxT56pBBQYaJB4wtVGBwVoGI6gaFCmEIREhgIQQOHCQjFeqXr2qZIoRN1PcJr6Fe2ABtwWPMGZEqKAWR5B9M0CIGVjwYMKFBX+xWfNBFQM7gz4OCiXcBlkwki7NJZGRqbIRxA4CLWmQpEginp0WAaQrBa0EDZ6tlJat/6kDjGwzijtx7lxTd/NG1Su1b8cMxWs5MJxc+XLmKWcmfmBEAGTqP5nM+aDuMrjMUMsOGkhaxPjxJ56ZPp3+PBBDYCNRkFHwtQK8C23nnrjwIt68UvUO/yiDjpojsEADXzKDJpuKGKKx6qhjQg4UZlGKu1QYKWsgrbg64QTynjHvtBNKMC/E8cAKQRJJ4HsNrbQQYoub+3DTTa659PMNL/+CAzCkA38E8kAvEiugCB0epA6BCFHYQBsLMuNGFQrAMgTEEjJZQQRDuCKvBBJLWCFMED08r733KABNPrT4a8s+GRuqyLYb9WNzR/96FLCWDEgJsk8/CzsCupwQcAxJn/94YkIUFD4QhAGJXpkSxBViCIZSESLhiqsxnyExTDC9BPEZr8AayDWDYnulPv3oYmTOOduq087/evQoA+T+xDXXlZAg0ggDkIQQO21oyQUqGUI4YYVghOCnhxMiIQ1TLjsc0UtPVyhhUyC+CiGS92TwJT6z1nxR1VXPZVOjO3mkVUBd34X3jy+Q6GDBBgsF1joJtSHBgQMqoUAEZXuoQYsuuvGWtC3HIzHZK1dAJ8yIw+xwWxRThC++slSp5KxUzZ1ttnSBk/U/dkESUKR4V+4zwcSiODJfyNRAgQNwUuHmWGWfqCEHf5gggI9upZ22WixXuCZMikNcb2gKJIEGGjX/zYpto5GvVtfOjmb1i7hbWQa7wEBtwkkHQmUWKhxBLoCKghOWrWGGGQ5RQ5R43Kklqy3PewZbpcHM5GhssTzPQ269HcgXg1o0C+t0rSZZOOFo1TODsC9nrgleyZYOqOnQluwDBhg5NhOeZ8ghCBc4cKXJYU1w4JFBRDAP8BhujyGTiSMG1Tz2wFpxoELim/oVBc6ib+TkI4+c3Vm5rpVPzKcnbN56a2JwBHzRJiAaOzb4IBcZSughhxmCWMCEG7RTZwNXXNFGGw4smOCRSGzPBHfc0TnaS/MM+R1rSkW8FnnMP1EBjvJktZc7Dcc41INgYFxmE5g55lBI+hwBEOCJ/1LAYBobsAApKPCMWkDgBpZxnzYaQIIKkIAEDYBhAyzgAQX0LXCZCEb+chc4v4kpNV/x1pmktrjFlcVjyNsR85rHl7000YEZUFkEpbiSsSmGMQE4G2QyCBlPkEAFMADjNMA4xsuQ4AIagMBDUpGLC1SAFrQwAQQikbvbVSp/ggPVabjVrVIR5CpTU4VUjGe1ku2IgRwJDvQqlwFeTNGRJ9FcYpQwBAFkkXs8uUMyNsA+TravQhqAipRQRAFV0EYCbbQABniRgUnpD3eBS9YKUANAPgrPF2NRRUE2dsTjDbKQhpQcAwNUnAyA4JHHHMkXcEA2BlkSWFskgCc0uYFNev8SfpjBGaSAcAIc9qAHMSiBIQZBGw20ERwOiADughGE2/Uvj2VqTy0HGIGrELEWyDMgyZZoskM6kTjGyUAukPnIIZEtJ5d8jBqmSU1qJoUETmEEwLaJrfOQ5gQx6EEwVhCCUq4RAxMgxUVxSKl2Kk1EehzV00oFnoLUc3H3TOQvJec8lAkIigN15OYU4yuEBkWaN2BoQ5MCjkp4RQSSeAQvTMABbdzgBvKzAC8UMKkTUOAVB0iFA6RaAkrdMQZKo1Z6umKmM6EJPvWUjyo+4kuZas0vxBQoTiE4L0neq6efi0YynBrUTVrGAgoIgQc4sIGjcNJ98OMALTwAgjBxlBH/qUiFCySxw/156p2iImvwKBCBcKnCpWod5CsOuS4m4mmRe5IrBCeIvSE4E6FMaEZT98pQdYCRfUjRDjXfBz8VxjCVIQ0GEFThFlLU4kq3WwEeRwTPi7VGLBGQwWerMtqSeQSRijytu1I7vSrWBGYEgCZC1UAC2ToVqEK1rTVhSAJwXOACDMhFLhjAAAx8lBTKCsFVDwCCiyLXWr07j5a21C3NDoKe9CSiWgP5yyZyrbT/rFxctxs2nd5kUPmC5hahQAmmxq+8DIXfblfIHQ1IALIQIUUqJOCA2P2gBDKgzSN80E48Zus0XNmKe1S0IgMfWMHTnRx1n5fIrhEzAqaY/3DYIkk2xoAXbZ+DphoswIEOezh+VJYhOLScCxM3ZC0iy4hbIJAKOf4gEgp5RASu1L9qlcA0Au4WgYPXYwS/1Lpb8+eDsUvMDESgFkkGm/WYHN6eEgAKyoAElaksPyzDcQIOILOXwRwVj9TnAKQwRTCeUcpH1CJZWPJfqN4cTx2LBU2gke5HTka5RWY3oIBe2WpvUgVCP3NmGKCFonVNi1RmhhQL0BF99KKKJBBiFLuIwPJ6YwoRZEIGCniEAgwRpkx8qUMBHitZoXVqVCdYrXj2Z7vyxOc+R+AAsI5XQQddnVo/qB24tsKu4YiB7ohsIxTYBTI6wQc0nGE6TLBHIf9qoaNBBCO/pqiFJK7kpVCjZzzxTNhnBpHg6Q4HuwHK7oEjsAB0w0vdN4lOu3sajV9YgBZWiPcbLWCCCdQbL7WIACG60AWg/YRQAViHJAaelwgEN5C1oMB/SZQeD50oiNteqUvryeqakrvc9ByEAjr+ru4+IDra02KhvzEBk79R5SyH9AHAXJVd+FuD+CKUP0oQ9byowktkyVssQ41tLbkHWtsGDZ09a2cH1srVEXj6gaeuq+7WhKdPZrcGsyAMrnvdAql8NJmBrRFWIOMMSFpHCXSekVo8IxgU0EsEqnVtvpEnzgk7E2jQVGci5gnjTjeyxiOA6sHnqvBX/1VQRK7/+6AgQA2k4PrjV/7RzKRRRxmw/O7voflSUloEZt6L6Bl+7Q5tSdsJ4zGq6Vlug2RAra63qZ5U4XSN5z0CtcfVERREk8Xk3skYFjkC3OECDwj/ox6AdBpFVotTlJ0nIl8+Ctg5vYiEHngGP1OFvgGTsHq4rhga7POBgZi9A8uAiasKmzIOz4I92YM6A0O/P1E/xZi13cu6B5mOb1gABxg+/OOFVCCFA/CNqSg7QhOAGvycM2A+zhOJgcCKT2E4EBEw67O7Hcs77aPAPhu/4tg+I1PCDlS9iftAP7k9Wrur/3uMz4GCT1AAXri/FkyjyWs7/7PC98swQvCBvYgK1PqD/wPglMCxFtLTkiA8OqQ7tQmcvQoEPO9bQsArPyekAB84tygMEvVjPwtbAurYohq8wp9QxDGMhkrIgBdgQQj4Nf5QgAzYBSgwQWhCA4ETtj8jCVMInNxZQDJBjYfTiiCSBB/wgbxbPQ6ExQksQtBgxUGQHkH8kbFZvyLQiUJDRKCIBlPYkxZ8QYxYnku0vPfLugxiAjEQRvqohSgiieSqttELlWfgEkNIRVVsxVnsMTo7sG90xYGoRVwMkoIqxCsYgmcSuUa8wjOIrgUoRkvUCwo4B8eotS1iApI4gCZqpJN4hh3CloY5RSF8wB3Lvs/gNm8MjachjUHgOHP8ESm4Cf/o6ByZUUQowyACgMeouwupAA492YUusEF2+5x9LAkPSDGViIQbGkj/ebNs25KjUxEfUJFBiMBTi8BxRMiESQWJ/JEmKEQrcr9FBC93NMrpUEpGhAJgGIQMcKs+Sz7PUcYxREnBeJv8eclrI4+ZnMO7g5ZVXMUIZMWePLqIBEoDWbJdPMQSHEO3/EUD6AQ0EaZaoYBu8Lfdw0LDCAHcsawSIQ851EZtDMtoAcuv9Ba0TEsDQQKrA7kHUEeMfEuqZETdY4I7eIdWXL0+y4C7RINEzDArhALlWIEf+IEg4CH/CZETsL7WJEzEPLqZRLLFzEUFUYzoqMrcJMOlnEze/In/aFAGBlgArIgEQkADPuCDc/jM3bRBjXSyaGCOYDDNH+gBdkpNrmzAIHTN7ZQEqaPNiVw/q3sAXtxIymTEDONNT1CbYsEKSbhHBHAQylTKjPwJT2iOEwiCYNDPIOgB06yUr3rJMSGTwByPMvHO7wQS8Vy/yGzH0LzCkrRCNQAFCwAHBnAABQAPQmhECE1KnigDAuk5OqIU6aRO02SnkvKbLyEREUg2BPWTOhBB8aRC3jPPyizJG23O7tEA4suMV5ABSdDQHE1EK7RBJvjQAinFEWml/ZROb/LPQXiEhZBGF+0TLXhM8byCmNFNo2RO5pyOQ2PBFoySDIUyDt3QkxSD/wN5MyBIDzBRp3UKgh+IASpdmcYEOZA7PN7LoPC60fNkRCb4Blt4AQgg1APA0KfRgzNFSo28SgPJlK/Ylm0CE2qjlB8YBDqFF4oUwZvgxULh08n0HOc8SvAahUCgRBeQC1PwrNEI0uakzz1tVAPJyUJIArCIVBHxkkwIggPFVFxxzF8NuT6tSghd1PnkiQFQymgQBghwgbowRs+iAEM4h1+ZT1ctydEEkgU4sPgohIGwVTaVlBU4v17FFSy4TcUgz8Sj0VH1UycTACZoB15wgUcAAVMAAY7wDEm4B98c1WvtE444i4KIjykBC/SgFnL9E6EMT6uTDo2kwf+rVjI8z/8aHIVfIAV6NaQIkAQRuAcDINaj3MsgobR7KguB9VZbNY0RUQWE7RMsUFAsPZJ229OMpM9QtcE7WNYFuNeYgrlIEAeStNYcxVYgKS6r8RjFyaXw2Ar0OI9AZFm1tM3H5KkNldgyjVgiddd3bQcXjDb/uNc+i4R6AFqabcSh/RFg64gj2hisKJUdW1otcdqnbQ5zZT+YJdt8VNSJhVgDcIZfgACd1ZoMgAYRwANFbU6zPRBhiwqP4QwfzaWBVVoq2ZKVldvMKUTxLIAoAE0MslaQBVkBgIJmsIWLjSmOGA2OnU9kPdwgiZ0Datyz8Lak7SPSAJ7KXQ5z3dSbMIIxLFb/57RaIVXKUv3bnc3YSHiGvMRR0AWSVADJBFpc41Hbks2lItQQaPlJ2y0M21xQLbVRk0zeagVdYXgBYuhaQ6pAnx1bmkXc5mjdHGGTVGFcjlHbVeXJ2cTewLDSuq3IKHhQRDRWzwXeb6BEwA1cCsiGc7jbdz0QXkAgELCL5k2Xj0GLVKEP2O2M2cs7Vbje+30J3L3TB5gkqkzefu3XpRRSZSUF0nUrzzCEdUjeWCWMCs0F47MLu1g23wgZWKETWOEP6BWtxSm3QQBFDm6JoVSMLEVKiAXf751YGxRgUnAB4g2yrDiBfW1OA4Dhk2gALZsAXqBEubCLinDWingEMh5j/4Rw1ougEzdxiy+bNM5jID6LOgkj4pOQgqjd3/8FTVfN2u+tQSjAByjG2OvqCOL82Q1lAmNAiVRiMV7ghRd4ARd4QTgp4zCGwQWwETF2CEzG5CgVO4dwi4ZgiNqwjzZZiGDziPFThUf4mjomidvT3Zo1zyUuYWM1gFFI4XldIJjzAUPQgy4ALyyGAlEYifnBAK1yZEeGZC9kVjF24N4o44qAk2luiEnGD4egkbUQZVOGZhtWABC4V+tSAMBw5ZHA45rI0sqcZWPlYxM+ym+AYgJuIM/aWHGgh2/4hnZoBmHQAFvwAEdGZkcmVAgY1EJ1iGjmZEwu1Be05okYszS65v+3uBEytuEaBuedBYG4vV8rJRLv2lJ3/dygDVoDyMJmLd8Gmj3jjYBAoIFkfoFk5gVkTgVHJrOHTuEv7GRpvrRLe+g0esGBJoWBxioaMOiGGLOIfggxrmR6veh6deBWtl0PtkjeDWl2Bt/PBdlosIS6kGLhKA7WOAGIvLSgJlRIJjMyI+sxk4iB/mJp1umGgCy0tuazPrGzhgAaWOu1fgiIdog04utNFuMxXuowtoD7PeeboCSbxepaNlNXbYRKeODA7TNJMIQSSDaMkEd5TGtKTOu6dkEXhAu17jJCpWvIEu24Ru00Mm21jmujJtSg3mmKGOPAtgsXIGe55eiOTuf/dabZPlZiaz2DSriFrv6PPjvdtau0Tobtni5t0460FK7mA6BE1Kbu6pYAEzMx6j5t52ZttC7U1wbswKZtMXYBE5BbTe1o/sXRLp1ZkXbVpgznBioO8IgE1kQTg6APtoDrFOvu6jZtuJbuuMZuFbvu7FaxuHYKyDJw/2Zw1L7pFIbuTB7vMK4IDHhaqU6MKiDSV11i9w5aJuiGVtiaIDvf08iYnWsTAKfuBdfuAD/w61axEpMADaDx65bxF39xGxfwBk9tuaYICVfqaKY/lj3skKPq0EzgoA1mA+ADcf4Pz9JYQzgBgdCltPCyhiDqBidqrMKq5p7xEnOKGqfxMRfz/zEv8FSgcciq8RnPbhZXa6CObfGm6BoO43/s1Y5WjHX8XQ8X6aoWAANAAxnwi9mzqGfAJYUY5dpghL9WbfxIo0CIcRrnsjX/8lzQgEkn80z/chvndBg/8LgGagjHZAm3aKau817NbSJRgpj188YO6T6+YibohDvTE88ojY3SpTaBEdswhWG4DV+XERoRuzfZ6xi3cTKPr0u3dEmPr2VPdmTnMjaH8QKXgBYE9VCHE4p24KZu6kfwAEy9Yzzf7T1v5yR3b0AXdOKgJ9bgFFHJGNjomBeZDXmHERlRCxl5ExrB60gf82Zn9mW/9H4P+Ewf+ICn9gV/7Qif86bekXsFZ/86/k4MR9cBUEayxeo+5/Nu8DOYAw1MccDgyaVxKaAJRp6E4GaEUHS4VvBjD/g1KnhlT/Zmf/aXl4D4uu5od4qe5uxstwtw/uYHYyBjotLCo6ARwHg+Zmw+r8Eu6IRTmD3WKMw+Ao+zIiAi2iUFKBeT/7KIuGsFl3Ebl3lLl3mYF/uYL3tLr/k1v3aFd9ZBrpXwq5yBo9IKy3CrVnpYV91z74JRQIZIYEWbND86076BTRPoKqIjindLoxH/Pvax//ewly8uM3tld4AzX/sXnHMShz1isnPaPOwCgAN2bWJzV3prJenjzLeFNL9wlD0ZMLCxkI8/KqKpkA1tlu59F/D/GZd8yI8v+Gr2+dIA+Kp0sb9urTrwL8b8ng9JV4O9IaZNPNddALba3y59pR+BLoCCezgHPkCGCvwMO4RF84uPsTB8q0cI3BD2LFfzTPf934/894Ivsg97FpvxtadkY/ynzXe6DU7LJoD+BwCIIQIGEhxIQMBBhAUXMmzo0ABEiGL+/OEFodYgChQGcRwUgeNHkCA/btwoY5AMVaoUmDLFjRHMAwcCpaopQYIGDbly5tqZi0HPCz+B9iyaU0LRmxJqpiJ1wOmjqCBAKKiV4SrWrFqvKqDo9SvYsGLHki1r9uxYLQXWsl37QKBChwbl0q0b0cDYpqoo+PCxsWNGwBo5/2r8SyHlq5amZMqEkEopzp08izIgSrTnZZ09JTjQwLSpzAVRH1G1ujVrBKwRVmeYgPY17NiyyUp50Jbt24MJF+6W27uugAEFhQvwhJaUqQySIjGPtHy58+bMJUkqHGGlgpeMDzDFqTPnd6AXKlf+WbTn91wObqZyDPqA6EemFGxNnWE1a/yAU83u7/9/WFLcxpYSOvzGW1zAKbiQcP6RskAttVCwnAgVWihCCMz9NYgqiTHSmE03HeWTeUMNxcB456G3Xk0QQOAUfFHNZxpqqwHmEUk+OAcCgD36CFttAxZQIAIFHahQQkcuOABxBEHx41cHPBLCCRUaEgJ1g63Ejf9MNNCglGaXYYbiBWVWNh5QYmqwVE0wxvdIVajdl5GOzvU1oSSG6ClJBlD6+adXWAhZwBU6JLjgb0rO1eRCxgFK0QKRWNmcJBwmdoCXa2p2IpplXgBOeWIalQt7LTq1QHymRKjanMsZIoKe0olwwgmGUNDno7kCeMSgBepm5ILB0iWHrhSpAmskhlA3SC2LcZeKTkSVCeq0nY6HpqhrlvqiTKOVRuNVEURyQgyZrFBCrSKUkEkwK4RAQS0KuFYsvbDxKmSBCDqk6HDBNlivAnoaEolHzT71WLTgjKcwA9SC83CoZgplFE5spsKYaCDMuJUkQTzRQxDBxFDCCj/0EMP/CUmoYopoDtT78ln3DpgvvwoySRCjdT35silW+sDsIzI9Zh6KoBb9MNLUemrmeaW2x5iMCsQZ7monPCHEDyGLLPIJQFCwcre8wDz2WDLfli9wNQtLnHCOvhzCnhHUssDBQ197QQWfKpy00Z6Sh96aTHErZdT0qbaaISessEImMYicSQlAJCGDS6g+wh/ZmXtldltoB6v2ocOO3bOycgftmGZ36823wkuDet53gp862oyq3HdfBH9E8MwJJZB87gnPvLsylwuA8ILmyXNOoKGgL4lzvwxmPvDPtZwOLWaf6q393g9XS97E6rE5eKpVmZZaBF2pYsgzvAf/DBBef125//EQJK/58mt5brOwAzEqXJMyZ4rqpO8RC4AALzQgnu6xrgJ8M1N51OMZppwqPlID1334Ywr3vU9475JBYgxIGpfdj2z5G5KBQte/6NFFOAZgQuZSQbCVLIAUqXDATxjIOqRtjzyXweEEyScfVdXCdvjJ3R8O0L4KtQ8IIfhgS7ghGnmV0IS9MpS+ViiXnLlwZ2S7VS1AQLcbnuhhDjQjOEiwutZB8IeBc9Hs5LOq28nNK10Dggji58TDJEaKcqyiFfGFRX85JGctHIgXxzaIDCgABI9wjAN4MRS+VcCBldzhwsRkMW6JxhRUiRN+7EcRWsHPiU88zMpMMcRaAHJsAv8S0lu0uDa2sU0Ab9AcIx1JihekQpI5BMclkXbGpHkKYkVZzybdRBrz4Q5XFFli/J6YBFS6RI5daeXLXjmg3MiyIYYMDjgbpbl4OdIFvJRkZcwYzB16z3t/Q6bs4GO5T9aCNV+hQBNNqREQumRGj8BmNm2zTbg8D3oM+WY4C+K2sYXRgDa84QQw0LBLUtSSFSDBA9NUFF44TYhTAeU1KfKKJp5SIx1SjFVECdBiafM2sSTAQRjlvCUBcCAGWCjMwogqBEoyohMFJlCBSVFiYosoDlhPEDkZNatEwBRRat+VQjBNPlaCG/PJAAlXqqsgDZQuSTooQv0nVofg9GXWOxj/L46aw4aps5JuDWo7IXieSJqqgsukTwRIARZaOTEJhSgECCtRiZbQR6v0amlbYtnNsR7UoAW5aeZ4IUZS8NQBE2DABNBoUbeuM2lkiuBReVHXOFLlPnr9yrn6uk8QJsZ8hmWpQF1K0MWCE6G19F9Z6QWBBbiAFLz4bVEwIMwzkqC4wRwmxLA1gY2K9mkycYFU4nRar6Crr8M7qaoy8M/X5gqxuJnt2lrYpPEyaQCQJZtoXPQCB3jAAz0RrlA5G19MNuxv6olkc19k16lY5QBgeUYJhAfYw6SEsLXIKnf/9IVBFQAO4eWfY28mnGhkzoDm/C17fxnfSpJAvuz0oVHp/9oeUjzIcsvMgFPvWQIM+VUGvngFjLOb4Fw1gcEO1qJtbwu9JiXyZY8g8W/TutzMCnPDlhQqD78H2l7KzgUumKdrvzKIFQhYBlZWxWBlPGNA1XhQRjCALAEYVvImtMf0csCPz5nW97IVyXA94zD9hq2ehPa3Iy5xxuIEFlX47oNXToyqtrtlP3VZSA4O6yEd679vlncAZi4WfHyb1vZiBr5AhTMa6XsBiS6XzviFowvkKZV6gmUBVH4XYH3RIallQGyDJjSDv0xbsXJxx2J9tK4O4AIXTToXE4gofD1cUbgeLYLHtHN7XuTkeVolF1EK8LtQeVL6OPvVUCr0gG4c5v8wOxq9lO2lWiNKSUy7mYetQ5F9cxHkFun3yXmuhUopci5UI+YVrLY2rAel7YQyti6GvBmDcIbrR03ggL3kRXvdiwFLa7azOrxWuu/7mXabuCop9kpqQ+BiLFeiKoLGd4+wfZsqzEW8jNWxQQG+aPMOHFC82DWGcehrUDHQ4azTXhuNbWfRktgpT15mhMBirhNgw8qvGGxVpgvyHjGY5P2zbTj/B3AAwhBmL3IMwsOdzgZalJ05NzZ+k02KZTM7A9WW96kPI9irunrpTB+U0x9cyOGoHGcDqPrLalhZ9v6aAQxn5wMZBj4Vqae5dyY70DFHEZI9o+iqtreq3P6jps//mtG0jjqTujC2Xb8Awx7AYTqDDfgdninidR7tz0kDgqDbMe0qQXpIJf8fyge837Vn4aIZ1Gi802sC5lzvpIfcsL+PnofgE9NRRTzi3qIKVR9lpR1957UODdZ6sn+7kOLe2O3rnt9itntw7g4zB+xyvex1r6/9vkZK3jyTEUePnUFNduOVpu29i9zXYPyKWij9+rOhPY79mzetHJPwXrE0RWV5wK9dFpEV3wN9nYqcnotQ3Dyt3nQpTtfkH4zVguL53//BXaIBR019X/g1GkEYgOa9zAHwGsKh38K12egV09K831FpgAMIjvzNE2nES+sF2OToH/R5YH8gwaBEQc7s/waZhd/2lRetSRhxjIAAwMyFTRql+VTDrB/3JJnEvB9SSIBoiRYc4ZkIAV21/c4zABaMrYQQ+gcSdICQFAGjMWFCjaAS5l5tkeCivUwu7FKQZdivSRQGLIy5tZ/CmAjhccYEiR2JydOblAbmoEvwaFwaftwawgYRbhMcEtLc1aEcrpz/vAz58VTC/dpPBOLREFM7eU+ZnEiJiI8XMllTLOL8SUVpjBK6NB5r8V8lzkYbviGYFZLl4R4dTh2tvQwv8OFRKeAfvqAOBd5nWQbsHNPBKWIFNWJpjRLjnEAIqMQrqELb7eJrXOKAGKEIcpGE8Vv31RQ4vQxleZ4yMmDRZP/h6vTQ32jUMcEfu+nX2DWft1wQf5AMumicSiAROFqiGw5IJpYjLWFewKnjQg4AO3be+bXXHzpMKk7LRZ5JKzYNTkxcz4WGiamea5nhB31EQcaGOCZWQoogWHmTmNXSS9aLBUhaJI3iZZ2JKt6cKhYV4bnixLUbI8bH82EV44yM18gABcTeSZpFSrZFEfzi7YHf/2xRCdLSzdQLBvBhWp3fTaIbJskgxNnjXHWGLdAEBX0kP07FUFLA4mSCNhZGBy5lWZwQ2iAaMM6hyjFhoxHHRBwgMlKkr11WIBZTTrLRDBpb0ziALdgCDvacmwglPWUABZjLCnQNlkiCXL4GXQ7/kq2NlTrW3gjWHTH2pa6kQudR4ZD94ZksDWsepqhQjFIITixuR0g+30eUQLlYZggQZGbO5RXh2I5NnUPWVjiRZq6040QuIAZE1N0YJpm4Zk+6osUooq4FZVQ0El4NQgisC5U9gyH0Jlpspr/BpGjuZWi+pP+MgHE+CnImnGX1RFcaJmtSC4gRnqYETmMuIj9GFyj5gCSoQgi4TxCCJ1mI5yYqoQn2m1U6oRMawHr+CQYkIN91Gviw5nOu5vuhB2T8pD6CpFBeUAYMQrIMwnxEgioQaMz0CnhRJQHe4UuSl3kKwIP6iUVs5SieiA9t4d1k6FGAh7Z8xp0tYoz0Y3aO/4s2ckhcomhYGGg5BideJuh5mteMQkmN/taNYhaI+c1qzllP+qgtTKfsCKmJDeUg5EkmDN1u9p+SfoV3ucVsjRfucaLdoafuEQex6MppUiFFduXxYcuOZgvgaAuY1hXdiBrQ3QcFjEsQ1EAQoIMhKIBvralYtGkBKFZBTSVxmmeMDkBu/Qg4IFDyJRz6YZaJoFtR+ZCKaMZRxOZ0digjRpdVlKkIZMIT5MATnEAEuAB7faOk/gFXyRZUgpU57uWcPqReMkmn+ogD5GlyngeI2ddlvCZsOs1nOGZoGJDxsFoE6MgJ/EAOOME1DMICKKAHpFWvegWlWqqiRVjuEau7Lv8BvC7B3XUBE9zpo/DCaYYqDrlXBNXjmKjJdwRsj1JrXWEMZMaqpGRCDcxAD0jCAjjAcn4eKSDYmv5qYg1Boy2BDgxAF+hAx3ZBGiTCGYwsySZCIqAByqYsGjADJ4RCy7YsH2iOROppT0JjmiCmUfiodwjqxImdwfJnBviAIaxAD+TADyTBAvBCRH0e+S3AuVJEE0St1EZtZprAzH5ee6kV4UlrdIJHxYiILSTiWQop4QCdiJ7AogaDuFrWBDAtL4zQ0/bqBIji+bGXzEUn3vqopkDGTZglkLqqianKtopADDzBCqjCAUBsxJbrAjQSJcYteAaZnt4t3qaq3uot3wL/abIB7odiRCSUQA8cLgRMgAks7stlQA2RwtlBLnjmazImX+Xap4/uxNfy7aBSp6GWFgUYQhAEgcN6ADhYQNtGEilECAQ8Wbyxbma6bvLhkC+NCnpIBk9gru0uxaA6Rhgq0zKpgiSUwBOUAAc+jAm0rQe8gAIgLgQY0AuAg/L2JgYwq75Sbs4KLPWu6u3+rX49xbVqTD2FQDDUgCEsAJFFrGQNwuWQggI8gtK2b2ZOAPw2r9bCzuUOrKCyquZyqJiOBn0MgiHUagikQvAup7otQPpQFoQcwMsxsFzia8xtZfN2qfTu7d5a7wVfcPYaKpyE6DPUgBOsQCoM3whfhwnX/5NvjasKnyQLp1ULv7B6RG8M6+yG1jD+WuuQ6u4J5MAazAAFpEJPQAAIeMQBIfDXQMALPNIRF6RWJl8f3pfMAdHl2q4U2zA1giScWAUFnAAPr0EOSMJ8JKokXE76aqcCvIAXv4AFnHElzuQDh9YLd0ag3mfmxvHfkpirxojgjksPzEAsZHEPBEMJUMAC9JIL1ILwKDBy8IIJIPIamoBWunAkNbLs7uz92rB7XF3+gmTtSEK3zsAaxIITBIEhmEIqtFcZJ05evZwpWIQqC6EHtKMrM3ETu3EMx6Yk46DY3bKoeVI9SYq3OkEszEAIPIKvYQD5ZUAmRIICO4BoKPMy+//fMfbhK9NZ7FLvLOPvClIxHa9eiOpyEHxrLNTAIKQCBowvLywAlUQABJSrAUVSO/sfibnuVsbu/Fbw/WLvdlw0bcpIEZ1tPzuBHkuCBIADBhxjBqyAw6aV+T4srzY0yFFyzEXwv0rrG98vRtc0DkdIBCQq2i6sE8zACnADAzQzCEiCCCjAML+cAiT0SrO0tdVQniJcT4zq8dXnE1MrBNi0TQfu1IjoM8SAEORADsxADYiATCgABw9C4i4rnNwQ8jC12+kdPHOlT2HkuUXQqk4cRhcqfBgsPxIWKInorP6AECysWBsCV1MAIzxGKrhAAv+WC7i12/UWGcMzfEqU3z3/oF1PJ0ZzgxRxNmcvwGdz9iNwwxDNCFMlqrrEQA8IwQx4dA2gDAVwg2KTwuqh8G5B9tLBdVwH5tbdHFAcRU1stmePNnGPNmm3RGnPx1+7yglkwqLy8gwEwTNQwGK0ySMYbyo8LG7jGwY4teQmY6VZGnKlCH5etUx4tktYFXIPkXzIiGKYdhHdh468SgksqhM4QQxsI5dcjJRghG0/7nYnGDjoHfzuaTqtX+vsRIswBmmr93s/eBS99wVFiO10RJ6oi7euQQ+EwCt8CH+ryiC8AgIdUIBb24A7szsGJvHxEO0G9wGgt4SzRIwrxgWZj2mowkf4p6SAbk8/QyV8yHmD/7gMcAdtl7iJp67rol9FrrhQsEloODhLRLnUSPmU13iEXDnVcISrrIAQOEEN+MJ2cMP5Vgd3FHTyGnmCPUJvzWyvpZ9EFZkxLYV5c7ZyT7m92VuE2PiV77lVqMSc6HiycLkTPEGHMwKdZ4BzcIMXejFTa0EcEAEORLobKkERwIERDIEOyOtAMAG9QsEb2Kvm/Nhkp3hli7c7kQpoLEBL3Ln+4fmVq8SrF5EqyDqO28gg1Emge2sOkKiY928IyPYNmvEyu4GkqySmj0CRQGHuKbsAjAAUfnqFSfZLV2FvExNQLMWTK/f+0bpKdLu3e3sG1DqdADpzhMCs9EANnMCsi/9LMGSCMC9FkSMysXfAQbpFEVz6CMBkHdKdCw1EsgKKmlMW8yr58GVULrj4cU/4tw8kw+uHrScqcwjMwERCSYhAMPzAu4hAa6/AsxwACMyLCn8BDuCLEYxAsHqiQ74okzx73km7jeLQkC2cbyt4tpvPt19HrYcEYfAFdCRLhdAKhsxPSwAoraAtL/cA4h4ApB6xFjSlW0SBrKHjsTphVZaXsv+7j4wdip8ffAJbKjIMqjM4YXXjQHaEzmcEdTSHnhQ941SmIYAN1ChATn8ua9dACawEj4T8A9jG3lfqA9z7MHKfu+pls4cfFHCBrjwIzClxwvH218f5e3RSVYg7YdD/Sc+/Cq2QTAwEwQ9wzX+uYIvwt2jUQiRkQg/8gSoMgppCLhLsveu7fhTARd31i3B+3+CXlwGAup+ocyuHqgKOM/EJxQ1Gfh3bOtqnPazMyrrEwA88QQ0IAdasABDIQFVhSnc8japzcCYgctO//utXwZidI4NqatXX1nlBqHe7snst12Vj4W87F3yAOGFAB+Yvf/ODdQ7UwMdkgvBQgId0B0BIcOCAVyoIC2pRePaHYUOHDyFGlDiRYkWLFyN+ebCR40YlcEYYEDCS5ICSAkyOHLASJcuWJlfGhNkSCkabtBa4gACB10AHHibkCjoBA7gLF8AlNcogF0GDpA4cMKUg/wKFQZIiGRJxIlMMITVyzJiRo4YQTcFWPAMiScYrbgdSSZCQi27TVKlIgcgQyWZfv38BW/yipGNHIyNIJlaMcjFjlTBlQn6JuGZgiY90vuDVc6AHobkYMECKVOkFprkkPI36SIGqq1lFZBIiVmwOsjV69EB7IkQICqpMwU2lQUPdpg5SHXiU0HJz588hainMUYmRASIXx1R50vHjlo5nahdAGXrDnBA09/Tg2TODCQwwHCVt1DRd5BCgPnqkikLWE0FmcMIJ2m57QrdM0vINOOHoCg00ujaD4BEQIijPwgsxwmM6jqq4brvGvmMspexkAk+ylUYYwBMLz9PMJ88miP8RNNHkUwqc0zZ7aoHlfIhEBE0CFJDAsp74IZhMSlhLBlUYgWsu0ExzkKCD9AIHwyuxdAiJDR8oQocRvRvRpe9YSimyEF/STiY5yiNFp806W4+uoEKTb76jmHIKP+UUGMSQEmoQcMDaaihLtxhKUIsCGSqJKpUGc7kRR7wWqDLLSy88gssihkgMTMXAHLPMyMIr0dQBmCjPgQVISe8noIR67z0ak7LzNOSeYi2CSEoIUkjbyDIwCCSfCWEQt+AqbsbQbqVULwswjdY5M7isDsTsPtxOTVLDS7M7AwxI9TkMWHV1Pc9indVO+upDrSD8Jtw1kwBpI7QGA49M1LdXghv/ji5b8zRox1qgldZgv/AgbMMqEGvsUxG9+9DMUUviNjI2ncOJFJ58+ukzZu0cDc9J8as0A0li8HXAsIjUbYUkF63krbiKE41Z+wxyYTkPDu4ZI003vEIHTx2GmGhPXfp01DIfW0lc5x7ZmLNXc0GXRjwBnpQUUhYw5eSU6SUwByHwRRKIfWeWQNkom+WaNV58jnuiPLh8wDptryU61IlFhMziyAxYqYznyp1azgbrBFk+ByE06ICud01ZyNpu6yGI3Yptq1+1NWCW8fuUqyUVuUl/aMsNvcTuWjFDrfgkvyHetltUn8PshRfiRFcokK8emS4J3uVzr3nrFavQe10u/0EEtIUjDnGSQx+99NLp5tIIbPM+mjtR+95edsGdc5PjVw+ftXcaGZeLUl0jIb62sQoVwvJgSkhSweCSVdY4uyDQWQEIplc6oE1HaNnrTrZANZMEMk1UrHOac3ghNcMZx3OJaxddNHAXt9XCT2ATW7B6YKQVnKBYvzFFk2hWl9Pk4l3+W0AA5Va9hRlwdUoDEcXGhCbGgGsAg7NMLgoXp+cpbmSnyWCuvOYnIH2wZcHYzdl+UwkUDsd5DxpIzljzCBjGDQtcKiAN8/YwijXtdU3j1tMAY4IFoKcnPTGO+YrIONTcBQLC89MzaiC2+BlIhCdYXhSnWMUH5SKD/WPNC/+32LO6RYE72Gqd6w6YtKQZjUxpus4AnMMqOL0qKMuqk+/qkpqSLUcVkhCBKYgHrPiR7XIjhKIqZCYcte0PFoXkmgIQmUhpyXA610MgGEkVphOBZ4HiKZMPAxNEj6kwcbxjCnFEqRxT1GJXIvjDMyhXqCfIz3IxyIQfFeQWRkCABlTc331IkUVdGiwFBQja0MBYtJdky2+lQpp45jmAyiSTFJvhxbnSZTOB3oyQ0XxEEn3EkLDMYJXyMxKiwLko4KBQLvqzT0G4BgIFrFNamnJnYb54QzGGsUTe6t7S6skSNP5laxw73BBtFqVQGrQ1g4gEX/6wAvhpMze62Y0IDEH/AQq8Ipbk5JxxppTRjXIUUw8owFPd+VFGxvOG2jNTJEdqMZQYoDl4cVGcmOI5rMkxNXgRXn9w+gdCcXN+SAJnJIZaiRPKcn8sdNZSmYolPECVr0+FQ/YeVlXWVaykoOqbJFeiBss44E1UYybv8BRKDYbuKoYwRUPCUrn5xWAFI1TL/eZ6l6PWBaM7AkFes5SHvkLVbjTMagIJGzFhTmyMMImGZSawRs68tIJsM+IRHzdNm1qzIb0CoU85WwISQlFzb2meRadUKbyi9kJYWO1TlQBPquKNkhLToZgOayqS7BMwulWPAx5bwRVqwKBe6w9xMcvQe10uGJx92TMM4ZtB/8DSuXStS3Q1St0rdfG6IZXnARsZ2Nj9zZIIRgl5/5IZ9RwurGJdLx1Dd7JISOIh8xobvuybKPyGQBL75VeTnGRRFhpyugKGDhZOV5giqE578Xwt0yRGW4eZZKV+aexA9kdEzxFSgwN7zWUdQgH4yS8G3uysH4FgCEksil/OjcuTSGvIWrj4Qm1oAw6QEGYwt6EICt6u3vbW4MLmc2I97svWcAfkIZpmrBhMDZ9c4yMtPgQsZOmBJpysXPzml8qmmCsEUvhfSm2Zy+Wpg5e9jIQ2hLkKNkbTVV0nycMi7Z6vM0AXmhPBTVJQrIvDoONYk4H+GCIi2BzboV52All/Vv+iJz6AUVXMi/61uNGWwcIR2gDsNtQB2H0489EwjVUTLfCXJXGzTXLRqlEvi84hY4pBqYkVCkgELIY60n2fsTzfyGBJpnBuObGMMxfwuteAacER4B1vYveBxtjb7mArWcYTleqBlsGAtN1oNcWx69RcQ6ghcvmQZ5DFocl9Rrh7I1RVvMLWooVuKlxw2nY7xwstwMLHQY4FYx/7l8meZLJNxL2WjODZNnkTnAReI1vVklI1TehEuv2EIDgc4iSu9VybNyMIpZNnG7eMGXaAhR3soAUtSEELyGBmkiPYmGLclhlHAuEI8wROzByNjS5Q8ErlmcMTEQHDH3pfoPp8SXL/ZUSTjAopFqZzAkY/etOZ3vSmR33qO4ZkIylpwxGN4A3OcQHA5Qya+NhoKbmwRR0RUtk9T+Qr8ts5sc7mG4lWQmYojgvimvKCBcDN7oDRQt71vnft9h3rDn4deLWFTwGsqDn44bqc68T4xksgEFLJM6stEj8Rijjig1gSv4BOs5oNXXqlR1jqU8/3e2NPgTmEHQPxdiYDYGyxL0cvekNTFMbXRwJ19FqPtm0RERQqeeFei1CXBMvkf17oEQSg8/8Cfb3vIA31NqANXQ+2OA2SFAglnsMEXs6Ndkf8wKEClIIpDEJXsCLhKKLyfoCzwIntJs7QUOzWOOdW+gf//qLj/6Bv6fZgJAhgdaauAIUp3ziNJZ6jAVglFbqOLhiwAR8wF/BiOWwK+C5i/eSnvhIFivZrA80NxWjgA0/jBVxABP3CDPSv6cZA6kquhuaJRHTopNKk8AhH2nCPAZSiAsQwKRjgzg6uL1YANy5wCPWr7cwtKoTDXyCFF5rQCW2iCaIQ6qhw+mQLC+0NvLgAOg7PVeYEA8RPDEnAAcswFRagT7IirTCCbC4wLQwBro7P0LihAxPtQeiw7uwQI/KQ//ousCSjqvowwQSgPF5AgtBrd5KiAkggFh0QNdIpIbICyWwCj3Tum0LAEpEvE+GQnOhPSiDAAT4RI0hQ/9KA9cjI9f8eSfZAROsCAy9urxDBwQIQMRHDLjkeIQN6xAf7Igi/aS1M7ITeDi4CAd1maZBW8RgvAg+jcAr9D5hYbw9HIhChwwP6qetiZAKuMRuNQgcPgCokoRIB4xmEYFhOoBKbCw7v4sqUJXHmzh0vIhlTLw6WsR7DyLsO7IAsZALMBVaKAhtjURs1QEI46BEDw2VKSAaOMA45hzgi0kHokCItAh71bwyYEbaqL8fAK7C4MB/j7CdiRPywERFvRANI4fx8JP3+4j/0Zaje8CHX8UGuhikiyBhtkiIsUu+mEAWPTcFyCLBijySOwUIIgij78RBLkgTAQQdJgSB9hN0uIhKCAZz/joUbuAHR5EKFoCRk5o4UtpIicBL6+o+qxFLqoPGqPiUooeOfgKIoR5IkS/ItGZEgDeEZcNEvVAFRpKwtZkb5mILOjEJSsDKdBpMro/ASzAwAyTIA/zAxLsQCHIAoDBEDTCApLIAytdEBUJICDMEQTsAyIiATSgg4QnOWQOYBIys5NC41I6Iw928P7JHk9tDkaK88JgAoTKA7vXM3ebMCylAqIuAbT2Az+yI2eOM3XoGinCesbIX8nLNgoBMiurIFli4j6RHwRArfDEsAwgVDahM3LcAEwBM8YTERLXMgqyIrNDMwnkF54KrKbi3RLEimMuiWiq4+7TMeG2YnO9KA/wxADGbTA3CzOwsUPGkhG90yFw5CLrVCFQIjUUQArpDz1pLQooasoLhRAUiPQx8CD/JQP2uMP8+sNQ0gO8tjPYgCRQ90N8VQDC9AAtJJLpsSMFTBOKXMhKyMivTnS1MDKkCgFigQSBlCOvEuDRAgMVLwNadPwaTROQb0RJ00Sh1wFql0OcrzppYHMERghEjsEscpCStKJg21rAyOTM00IvIgHqsTREElQDHEBNTSEA3UQBG0VuBST19DKwADQUqgEtlzKi1ObeTiVCerETOgTBf1DxpV/y4hb9r0P03x7xaj5ZqjMySzKHKT8a6tjlJtEHpwOP8CUR7ORt3OUR5yWf+XtY4yjFVb9VX3bwd0YQWr81PChUSvRD360TYN0TSfiVKmKQMioLJK4C9M4af0q8o8j1mZNSq6phZWtVUlAk13YAyGZlYh9VqYQFuvxEXOpR/n5MLyw2sioEGFE1onYhAwsCWB4w3hQhjdFQ4PSl4PgF4lYhdIcAeergXwlSTaVF8hVVKxZAJu71xeikfvIrgUgJo69QQuti+eAQOXp8Q2kBH6Kw6XFV6nQl5/FGMh4gtS7+nIgEg3cupu61J8Mz2mxidOtaxYVl6FFSuE8/5sYgXQQnk0bwNzFg5x9ACggmXJlT6BFiJ2AQqf7ul2gDr31TE+TUmxxCCYFk78qaz/HKdrpsk1BoECzLP5MCIGsrZmjY+oXtJrDZdn5TUCGqBsKUIP0NbpyOBjw5Jf78BgbG9u3dVZF4AbelYVyvVlizVr8csSjRAYDxcOd2SaDnZxGbdxzSBt8VNyVRA2RyJbD8YFDm9jXgDReHcnUJdzW9ZzhZUCqBa+bCIThkV5CO0Sj7ADDxd4ybVCWvci8AAKPW5tV+/MmEAN/NVgcHdrWmonxBd1DS14D1ZYe8RHjPdv62sFgIp0f9F5nzdvIyADptcv9KAJtMAfdCEN4GkPwwUKKlduFiAnwPeAf/egglcVhJd4IyEEajR0IYrQTCx+T/cAuCFeD/Y57zcwOEEO/0bhDaCACWiMCboACjyhewm4gHHXBcDWazcXeBfYNaqieOmSIpoMQRZS8y5RL/XydLumZclVYTuYIvWjgHPicR6ngA9qKhTgFWqhFoR3ENJXOGO2LwAXQSAO/iZOrn64a6P2YH+2iFNTPx4BiZHYjMsXihmYgdG3ionVL5rMWGuWypCvcGGYc6X4YDGAjDl0R8w4kPWjfJ84ihn4c32AaqXsU+vrm5YHrioYE033d1V3df24PgH5jAPZ0Jw4ig15ih04M69YZndOuWq2xI5ProDOa7mhYg9Wei85NU1LP0CgiZ34idt4jw82lIUzMP4DoiCOLRj4FRSAA+W3lVV3EP/sN5bLmJZrmZM7+ZM993wlQRJCQCvK7inbl4QEl9zkzxwP4O0yGHg5KAImj5ltslJAYJ1B4JZbVorbeIqpGDZgNjAoYFhGSATq+Ph+8S1QTC+nQnj9Fp3dcULWWQEQ+p2luY3Pl28LUgTONTAGIV+0VlTtWJLfLqNduVw9kaApshEPOqEVOp6nuVzRaisg0S8UYOdiLTgh2Q2P0Ln0kjVcdhA8eivjUqQVGp4Z+nNfw0dOYKD7IhVK2ZR97uc4+Ydx1tD01qZvmiLXLaE9madJ2qe/UQSyGTAOoMk8S9xIVxUUwItxFoOBV29h+ak/MaoReqF72qexwj9GGTAu8Jv/Hq4XuRisMdEcNzeghZWD0doJeaEW3jkDeDoCPPeQ3dpB49gyGlnE8isSCsEXmFcvz9HQatpq/xqwBduT4/mVDbuhQ/kZUhowuNqoN4wCoGGYJTkqlrqmtTKzndABoniGD/uVB+F8f7pqn8PJZO19x82wCRdiGYGvqRi2P3ECppqwbdunrUKobkorRvtTeS7iFiX+iplzf9iy99apjVsEG0CIVSEDohe3t3tvsQKCT0Awn2NmddirbZaBkzoTOdcUmrq7nZAWOHuahXV4hdWki3exmyM2uro3IHmYq4yyy/oqltm+na8BPJlc9XtvhWq70SozoxswKMCt9PmRrSKV/+M7wSWB0Rjc+R48A5pawoXKufm0nqGjFjgr3EYMrjq8i83N3PS4hol4xF0sik0ct1M8xau5ILUCwJvjAHQ43Dj8trvYi31YdYlXvXXc7nicXFH8x4Ocni9cq4HZqxclApakmG0coKXYpoQ6yhuNx33cyqv5gYccQ4gF4mS8CEu3yYU3y81cwBBavP17zW/qrbXiGbIaOjQ8vypxuxn4uhFcdXvkzu1uXEH7ph74gXtxyOP6OdQuv+xaokoXZ/X4KgKd0blsTMdcqN66N0x9yIn8Oepn0Ehsyoxv4g58qW3u00FdwMaUyj1d0k0dvUP1Sp6BhDC9mq1CtY15vrON1v9rHbWWQ7yH15qv+ZqDUwR+3c4DIwSUtxenbNhL1xw79yqSvdc0itmF6tShXZ9PoAS4wdffKtuHneKwe6w59xVcA9m/naM0KnGJ99n1+c8hOqIxRCEemd2Bu8YzWtb5g97rXZcacdSdHQhg/OHOfX3LgwIyEJINu3Th8O34GuETfoto2jX645ofbuTrJxNCAEsogMutwrAFu/PCOZyHW3U5vuMDaEL2OOQd/uGUq+RvuDl8pDckoVwvvphf/nCnolwrneYTST9qKuRJvn46KxPQszwiAL9c/WAP/YcPt7XNWemZKrdoem8h+NdP4GWgPhNE/EIUoEYpoFyJfQEqVDj/WFkBCNvrOQqIuoaBKeCayx7qVyATusIpL0QGsHrl8Rpiy+ldVwOh7X6dHGBrpkkG9t7hO+vvEaQrMgFLHnHloxhiEc1L2WtllQMEMLvxp4cXdvcR5N2mgKDsKx/wLf+sJ17KlNzQ4D7FhO53EHVrTH+L/IkUuOEVJH/Id75+jF/inyMrhl2w8WcY0QepNgN3en96tjMokiP4Jd/ZewPTJ13woYPtI6AWbB9sH2VZakUiq4ZJp590JgBTFzEVhluuKI6NeZyKvb85amFL8RruPx/8QuMVAQKcQAYTMJjAYAEDBnB/Gjp8CDGixIkUK1q8iDGjxo0cOz60YIEWLZDg/xhokCAhlcoDB0gteAkiQwQKkjxKpBBpUIRaCky9hJCKF69cDBgsFCgwoQkTIEFiKMjQptSpVKtavVqxAUKRIxMSzOXAAa9UEEi5JPUIRK1BkiJZDSFp0CCeCh6xVCnBQS6FCA8uPdh0qYWlGDxgwIo4seLFVjFwBcnUhIcJHsTyevGClAvNCx6ZyoBTFVVTkXIOUmXK54IDQHnpzbXXIGGFggcLnq3QAuPdvHsvHtx0MO3JlcMKvQzBhYvOICJICkE1ElydqlTVMvVoASmgr6H+jQzcdmS/JihPnhDVt/r17CdqhRz44FPzHo5j3t5ZQYRIIgZNFWGIJHFFsFNPP/+pBBtsBT0l3218DVbQUgtOQKEDFKbXXoYaJkYLhbU1yFd5FFJmGWePrMWfCFK9YkhpchFoXV2rkZJKWDaOaJhBws1GoUEFeWAYhec9BQ4tGx6JZEfaKLRgiEyOOB9xxd23gAKD8FeCVLW0KAkFcp1Wy3V2bXeca5Q9ZRBtfcnH5JM5osmmQa4kSWedD7nC5oh6FsQnZUICOYED9V22gCn7iZClTYOEEElc1IWpQF0sHaCSa7ycB2VtEDIlHHAgcvqdjsvYSaqGruwoHKCYYkrfeUAa51ItWMpgU1uNfhlBdWJqZ1ZrYU02X5qQcdoVSMUGd2xITTUwTanO9gbcmhb/TDiBfNVGCWiPQAoFwQK1UGDICbR6VJppp+VKlwIvsQSBr34uSKyxIXFFCwf0isSBFfdaoa+y2jwLcGIcMNWVprYNKx5fboaVmbfgluAfube+iO51qWXXUrtCWRgkp8aKNG8DXFnBgb365lsyybSQzK9IJswZcMxTqUDwvfcGh3NwTwG5bbdWhluTR1eai26M2GU3Y2uXerBXU1yJDHUDUjdQctVW23u1vSBNIHPXHiUkEslZl3wv1l11tXN9mT1iZSQnUGCTKubqFKYqClwHwiN6z1ipmeiBY0EFUNMydeEcUE211dpYrXJXHsDsdeQXGVavNtrcYHnmi2e9eL+Q/xUmVrsLqOVDCM+4ZVOLuFq3E6R16d3SdjS6hik4FYAkNeGF795A5leDDKEDuklO/ETaXGoBBxssv/wNG2R+Q/Sakz2ShGp3W2UGPvBHlSEv6pRBmJCa8vq6vZZVY4JGIVVB+7yTwPvUBe98WfH2Q0TLC7w45kr/G7jCvOdpwxWYc8UAF9eA4I2lLMuJCVtMV5VBeOlLGdBVpECQt72xxCw0ckCNwqI+pAikfSRsHwlO2AASgExEleGFWe4Hwz9gAALI48AAA/g//+Wwf644XGGEwkHm1CICVzLEM7DiHJ1EIHxhwuDFMBY7oARFAhoAi/oYUJILCOQCWgRHF0WIAf+wLNAlj4jh/SZApgkkb4D+46Eb+6cNqYEjF2RJzgH0Fqm14IR7iqlFWwaRgZ6YIoM+OQCvtqOSD1JRAkS5IlEuUJRIRjIXY1xOWsxov1xs5gWU690bP+kKOVISAgdYzujuVosMsKU0KuKNAjJQQQXkrTMzOl8ihULFXFSxignqpQZ4mQsJjIUUhkxLpDBZPF5oh4aGsUDhUMBGHkqtAnPkRVleojcQvJJAFNgedNbjR+vUYm+8apcUU4GSdOZSl79k5y9/mZJUEDObqEQm8RywgE0KCj0mhB/8pkYCL+pSnsU0ZipV2U1JJCpDpqiFNmXEwXOik4onWeRJdgnPeBK8kzl5VIA9JZeLR2yGhkMpyhdFOJBgksWQzNHmQeUiiVbSqVB6gyKNEpnOilJ0kfEkJUdRWYuPSg4Ey9Sfa3p5RQboMiVlKeZDw0QgtsjMJ6npTMYSiVN0JnKjg4SUUIsXgXwiEpcUbec7T6ISYt7RmHdT5ZVgqNJEtkQlTb3jar4awwiIFJF4UWc6sWoWlnZ1iIbAq2EP+wdYYsyWWN0qSzrTULkhdrKTNQRcJJEr66Rms+RTxUwiRlmOBAQAIfkECQoAjAAsIgAIAAIBqwEACP8AGQkcSLCgwYMIEypcyLAhQS4QIzqcSLGixYsYM2rcyLFjQS5hPLFZlGWLSQAoU6pEuSXLIk9huHicSbOmzZs4NYJhU3Klz59AV7qMmbOo0aNIkzLiAqZn0KdAA0AFQDKM0qtYs2oV2HTL1K9gn7a0urWs2bMVwXgNy7Yt0Cxk0cqdW3bnFLd48wqNS7evX5tq9QpmKzWAYZVw/ypefDHw4MdfpQKQvHILX8aYM3NdC7lzVMpPE2SRqbm0X8eeU6sEPVXyItKmY29FrTo1a7yjZetWyiZBbai3VR+evFL07uM4af/uHJz4yuGFi6P0hLw6x3VMlmu/LZm14eHEJfv/tmy9fEUdvrU7Vx88OniU0FFmMU9f4ToB6ltHBdt89ff/h3UHQAIJkFffgYx80Ud6+f32XkqUQVdYhAH+Jx+C5jVRxBD9NUhYdBD+FOBkE5Lo3IQCBkDgFrBhqNsXUejgIWQdrkehieBZCGKFKlLnYmxNIFHEAPnVuN6Rq4kYHpImQvggfCQC+B0A8/2o2RdtFLHEjIQpmWR77sG3o41ROgmhb1MYYyVjdTwQxZZcKmnkZyBCaaF/d3YnZZQVgrGmX0EWEAUCcXb4JHBh3mimjkuiyKOUAfj4J1pYPqBlnF4K+FR7IpbY5JRiPgqplMZNapYZD1gKJ6Ze+pTiplAu//kcjs+BCqmTUvlWpalZeZHqFTKyOiuntZ4oJpNTolhminveCiAAW/CKla8PACussW29emys/Yk66qihAjiFtEl5UcADSnB4bWQh0hprk2S+FyGt39br6LjkFkXtA3TMOaOm7xabrH+fuluitzo6+i2++dpkbqqDYkossfyFm6eEOSqMcMIARtswTVKkWm2w64IGqp3AWYzrsRjPC7C94BrG8McbfSFyugyG5a+rJrO7bbvh6Yljjnzq6Z7RFsMsM80bNSEyvzvXNm+SVAf9c7LxSYjrxjwGzfV/MzNdERIiF0GAW1H7/OVnWwts9MFdx6303AHsKvZER9w8BHuwvv/bbbgBe+3123wmbW/h9fLJxt0T7ctvzsxtm7anYW5N+Z0oK1x04nTXWwbjDNks8hX4Xcso0MMKLquyw2LteuewfzdFi6AbRHaq6RZZNb1CP6ko0m/vqfKIsRcfgMe1G5S3yFGk7dmY7YIZ6rKeIp7w5sY/S3fYyYc8OsmPGTrirCvjqfHlhGOP/flfZ/958gI5/XS/27nc98XwsnyirYmyn73S6zMMgd6XvOX9qnTZwouRkFYrjn1rZf573f+Kxz2xeU9kRnDe7nSWsqGNb2D/C+AEs0el5D2tWggMn6tCVCdjHcpRImxfDAE4wnolwE+Mw8IJjdAl1BEMXt4JHtz/DlYwZ8lthsZD4vYYJ7/RpTCBu+tZ4Bo4uKkhS4gOpJsSa/gfAtLMgKnKoAKP5B3y7Qdw0btRxprFxTbObYBM08IJSaefim2QZ9dbY9FiqETDJdGNS/viCem3wlbxrJBRtF/G9rhHLMZui4AcVQK8KC05Po2OdyQfxcxkvoDViXgS1BECRokA7XERkjWs4KSWd64HVMGKTGKhGX3Ys1d98Fl8QoABdDAEOFQhClUowhWKQMwoIAIRRhjCAATAxkgCcpL50sK5WvmAvWWyjpnqFv949x0E9FKYD+iADcZJznHiAAcdwAEV1HkELIwhDTpgpjPnGQBVWukI04SYFLHJ/zIYFsuDdgKhYQgwBGGKU5zlLOc506lOKlCBCERIAURT0IJ3ypOebYQmr6T5AGpac5ZB0VTLqMZAD0rJmwZFaELJmU6GNvShEJ1oRFNAUzKkwQAYbaM9MaRDkRUAkx9qVfqUBUOOoRShDHWoUh260HOqs6ExnSlNpzrVHYzhojnNnkb/1MRUFaAKmeNOIskoryquEUVD8AMR4uCGJjgED6iIQ1QnigWq2pWmLbAqVrMau53WBwutLMC5PropzGWOYCA03/m2QEmMHMINU5XqXamKhR3soZR8jd1WreRVwaKQXYciK5goF1YALK4meIDsZFdbUR1ktq9/4qhgz0VIQ//Gsoz7Y2GebDSFxs5ED6pd7V0ti9nXzu1P+JztT0sHMET+M6wI019KWISU4Ap3qhXdq3G/5Vv6SFO5y1Wh5RxZuChRNynAvS5VW0AG7W5XSn6tDmDBGwXIkdGHiISes4o2u6wcIg5xUC9FyYCe93ruRx1VbjUDx53xURGgoTwY7a5iXeHGgcAG/tYiXPRd5QKVpO6ykaLSOLfuKkULNA3wdckwgAxDKr67ma9yXzm10IIyoCaL7rMkZRY9qPi6F3atiwFkYuQkeLYLXlSmFCtE1WnMbmgB8HUj2t4h/wfK5ekwksGX2y8JTVb3RdzmEjDhs/yYphGNqUSJgIjiujj/AdxjwSbmTOc6swAzMp7tFQzASRe+rKiJEtyteEwXFc81pkcgAhX64OYMT4EdjJDznGXBAknXGQaYJscGyEGOZfgFCeD96oNYV8u5+fFoyPvLmud6hKVSIQ0unoIn2GGHDWyi0rjOdZ3njGkYcHoDm97EXI48Wx5K8XRIulUjHziZy/hl1a1m6jrP6YdG87W3dlABpXPN7Urvmte9/jWwN+DpsmjZs4QlGoivaMqN6SozelC0tJ/qVCq0+bXY3kC39+3tXfc60+IG9g02rZU8CxaTR9OaiD0Z4d4J0Nl/0QK9nUrxdHIoq/neNr+77e9/A1zT476BNm5QbqWAWsFF/2BWfLg16kaZmjhYXkwcKO7UlqKzCNZ2Y77nvPF9f3sTHuc0yEMu8pFfhdiCfeWycPyoMvlRiRBfzLRtzlIbdGAICZhnNOzwgWlovOe6/rbHfR3wkGtDGxzgwA2Qcm7BivFop0Yj/2AnGzdQfaUdwHkkZV0KGPAc7Nz+ObjDHfCBb+AGIk+7FSDxAaOEDLwLFpVJKRQzmPGJ0JrBwUoTWgAh65QdH/D73wF/65+PHeDjPjziEY92DiweEtooisELoAT8HHFH/qz8DBOwG1RofvMdCP7FucgGrvtd9HLG9a0DL3g6B73sq2f92V0PCUhYgAM5QfpysTY0g4kQlTHXTP8cgG/1DkTBvcXzRCluQA7B+zz5gl8G0D9e+OhPX/HWt4AJLICTUFtKXsKjRcUTdZnxBQkVfAiYd+jXOb2VDJuGac23fJYWf8tQgWQndEMncNKXdvhnAR6IASZgE20naj+ER9RTQ9Xxe+OUgMHXeRM0BXIgCJvGaR4XgRO4axW4DPS3aaknfa3Hga/ngSaAARhQE1IQagVgbLjkYFbjSA0HNtXhBizFgh2QhP8DgzI4bhhIDhAYgd+Wgzq4hRm4AR/wAUX3g/iXf0M4Afw3E7MXedXDSZrTTHQTfqaxglQYfFWQdcYTg4ineqkHbFwoel4IhjkohoFYhmd3fxxYfWr/iAET4AEh6BHJpWCexzEsx30jRIClgU55GHyDAjuyZgzvkAzWB4mwx34wIHAcEGxeuAmGWIGIOG5leIZo+HpqaAITEIltyBHa9wCutT8Xo4lcVB5U8InBp3dK01tyYAccIAgY4AAQcAC8wAs3QGeaxgEW4ACt2GnyR2fyF46xuAxbmIhmuIgcCISOKISQGIkeIAgdgYRKsAQt0zVWc4IUVB5xgIwKqDTF5wocYAK5EAjUeH3OR4ba6AGksACQIIi+No4QWY6pp4jomI64+Ii76AEOwAsc0QRIuGcLt2yANBl2aBpfwI/zaC985woWIAEHwA2pwAHYSIbaIAgVkAup/2AJksCQH7Bp5PiTEHmIQmeOZfgBFcmBguCIuQiJGskLE7ARbfd/q9M+TwhAmKcbqICSS5BzMsMOKsABuQABlnAAMiln5PABz+gIuSABpGAJgyACz8ALgqANMyh0QQmUZUeGRWmUR/mMSVl9Hqh/7diUL1CEGfF44FUESeNy4xVBSsOJpsGPLjgqWcB1gpALB6AAC2BrsLgBHFABE5AKB2AJf0ABIVAC16AAJsAB2tCTWxiREqmXe7mIaCgIfwmY+reGu+gAG8mRh4mEzYNHVemYMEMfnpiHBTB8AFKZHyAIEsANMkAKc0aOzckAqcANESAJISACqBkEksALFjCXZP+IgePYabMIbHtJken4jEoZmCagm03JCxBgmBcxe4IyRA6ESsdlHsdJhcnJh1c2DyoACRLglhPgd+SoDRXgkn8QCc9QApkQDD0gBNlwAB5wfa1Zhq8JhmKoAhOZnnyZjrb5l4EpmIPZlBDwAhlRicrVL5QHQfMEY5qBBMiYkuLCDurgnKRpAQi6AYLgCDkZAdlQAhJaAzlQAyWgAKmAAZAwl2VYl3b5k1vooR4qm7NZm7a5ju5JhO7Ymy9ACk95ESw6Wy7KObADSSUZG8f4iTb6H6CHArlgCQoACdPZnEBqCRQgAivQAzkwAznwBM/wBwfgABiAoRlal1LaoURZlLT/mXYjqqXseKJeSgqkgBEnB140ViFmdTjFUyrlcQQ1So//EQ0O6AjcYAkyCYvVeQC14KCZ8AQ1EKtBcAIUYAkQIIlNyppFyYMqMKUq8KsfUKUgqp6O+qi4mZtc6gEaOakuEKZjg4RlmntZdZW7sab+STpXVmuCkAqvQKeqepMHEAGnGQQ1IARC8ARBUAKRUAvUyIa5mqE9yat1qQLBSq+0OKz3N6JZipvvOYRMuazV+KWk4AIXcanKlUHaI5LPBJmmAap5aCnFlQCi0Jq5wA0WAItnSQLPSQHPkAk/IATl+gQ9kAkiMAiWQApO6QhN6qS7ugG9+qvjhgnx2pP4mq/6/0qikSqp1SiflLoADmARSJiEp8ZXZVatn/hVpTRKUAAKPnoAGFCnFaAB3EABJfADsfoEItsD1/AMkfAHjwABvJALjhCeLNuygXivw8qoNTmiJLCv7umvGamsXgoBPbsAQIuECEuHpmY8Rasb/dmCgnVxCJAAasABH5ALDtB+y/ABCzq1JcCnf9oDkvsDKyACkqCZEOAA7mqbZ7er8Xq2aau2xXqz+RepcRufvPACdOsCC/AIP0sRQZu3VBlJ9VEACGi7yjUEBGAYlbkBkOAAtpaxG3sCP5ADOXCuIhsEwXAC2UAB7JoKmju2KwuveymbVhq6fnmzSVmi/iqpc0uprP/7CAdQEbFrZQFQH1VYhbgrWCk5SoV7A44gk4t7mVN7AnwaqzWAtZK7tc3LrhAgAblQqCPaudUbummbvWyLs8h6oqiruuDbuo9Avng7nPTkXbdLX7trGO9wAxwACTAwv5g5CM9wv7DaA8t7AiJwAiUQAhTwByfrAAGsstNLvQYMomenr207ohVQAYHpCI7AwL2Zug7Muq0LAq/rEOV7OPrZOfRxhEE7fKS6ARagDZpGv1QrBH76Az1wAhBwfR3sAQcwCBQQAWP5vxMgvQNcw2mLAiigvTrMw2Prw1waiby5s6lLtwO7AK2rABAwER45wVZGH0SQYOrLvvQ4Su/gmRj/AGzawAAHQAErUAMzMAOZEAmpQMWapg2QoIsOsAAR8AcLQAoSMAEY4AgVMKIo0JxqXJSpjAI5nMO2SQI73MNyvIu5gLhBrLqrG76PoAAg4MdJHGv0EbSCMkoEsLQbgAHaQI6Q8MjoYKRC8AgTMINoWQHWeQALcACkwKqvcADQK7Y7fLOpvMo8IAiwjMM7XAFxXMsTkAsAW42p4MB5XMQKoADAjIR780AYZx4j6HYZDHoboA2idwMWgAHKagE3kGnVHJZ4GgLZEAkRUM9eC7a5wACmfLNtiwI8wMofoNHNac4N0ADaSwKyvMM+LMeQeMsegLg7G894TMT0XAu+yRB//wx5ymlgMooZRBC0VzAApUSqNPhz5IieNomZDUqkIhsMzyAJERABz1vRPuzGDdDGgtCcbSvSbsy2JW3SKN3O7szS8CzPMP0IvawAtVCpDVHT4DUESyAAAtDWAkBKpJRTOc0YYzpbUcAEnvAOoDBwhAiOFdic1nydMhACz3DY2aDC15Cu2cDU3AABqQDV4YzDWJ3VCWzOJJ3OJ/3DDGDLt1zHvJAKqQABL63HZA0C9VwLEZzWSNgB6KIEsA3bxDTbRQBMVXDbt20Eum0EcJBMQ6ADvKQDSzDcAzDccS3XoxRI1hG01SQHKOB6D1hnhkgOFnAAMtDCteABkMCaHGwFGP9gCc+wAs9Qq95c0aW8wyRt2Zet1Vu92Y7AAPDt1bgMz6Nd2qb9CKhdC7Xwy6w9W/z433l4TjYAXkgQ2wWuBMTkB7MNTH2wDuWx08C5tDcAe4MI2IZ4A7xQC9Psa4eHdoCJAS8gCcEQAoIa2VBtyrIMy6+c1SSd2Zp90vBd0bc836Fd3+CLzRCM2mat3w7xxwD+4yxYfsj4t8GHA19Qu0j4AEagBoLQwRvQa0GJg5ksCAU9ARuZCgugANkABDLw2AAM3z6czi2+4uYcyy2ezlztwxcA3www47CgAb0p2qR943pcxDqu37Xgx1ogBVJgDnwuBXNFBUdAcwsF5ACOA1L/oAUH0s9DIgdpl9BQDpGwKItkSOUTwAvbvAByGgGDEAklIAljmQoaUNEXEOZoPuaovtXq7N4XsOYxPuMOIAH0PdrgO9YgcOd47qxKgQpNcAi8jgpa4AVuMOxuwOerBlFu4CIQbtMB8A0jN4gfnKixyGkdPdiart9/MAidHgkhcALP0M2pAMAVbdHufepo/uKszuYzjsuyLto2Tqk4nuO4rt8zDT9JodbKFQUjgADvgAJP/m/eaJ6y+GvNCQ4aMJrZru0UEAkMLwmRcAInUOLhPurwXeonvepp7t4n3eqt3ubr7gAaIOsS4O54nOn3feupjee10Mf2rhTLrlxKkAYI/0CqdCmGNq9pZfijLkmaC7/w3a6unS4CmdDl3hzut1zxGp/0G8/x6r7uGhDyI0/ydHsAVA/B+K3jO47nLN/yR4HvxYYATPAOrCmIN08OwmqnB28JtfCW1yACwZC/KxAJFJCnK0D0pDDxM84AHG/xSb/3ru7xMw71US/18I7jp431Kq/faM31RvHys6UlCKAG1WAFdEn2GAhsMJvzjqABYrn2kfAERzoDTiAE18DCprkCf8ANVC/ao370bM7xjgD7ft/0gS/47i7nlLrNVU/WV1/PWY/nq834OeH1tKcDiAwJVqB2Z8uD9/qjOMkNtZCd19CnkzwDNdD2kmCagar6kP+N967P5q8f/q/u9E8vAeZ/+7Re+PeN33Ka8okf/MJ/EwbrWUYwStEACtutq59LlDZ5zQoQAQBB4USNGTlmzKjRI5MICjJChHhliduBVBU15LqYKxeDjQwuXGDAkaPGkRo1nJSQsuLKVBBIkToQ88CCRzUtWVKQs9ZOnjsXMAIaVOhQokWNHkWaVOlSpk2dMpJSQOrUB0YQXH1XDRIHDtpufNgAdsPYD2U/CCLhSMIBS38GiaiRI0fcHEFOUIhoCVuIPxJjrpSQUePgwSUJm9SQUgLLihBcwoy5gKZNnDp79oTwVPNmzp09b24yVXQVAwgIQPllYStXbWXDgjV7VpD/o1ypuNUaFOkJXbk1MvHlxu1VCAp9J1JcefLiycOHlStXzNjxS8gzJ9vMqeDy5cyfvX8HHx4pEtFSoyy5ikCUakjtu7aObVbQ7NoHFESIFCwu7x7P8B7gJgKGIjoOuVRSek65wRKETiXpHpPJuutuym47zMTDMEMNnzqivALOu+o0YSxgbzX4YtNmPkcYSIWtP3wooQYZZZwrEyBkkMgSCp6RgcAF/jpQMQaHRMlBxlJ5KUIJa3qkMsss3MmBDaekssoORXsgCh3SQ0ANDEgEExJBuooNBbRoa9ES3ETooYbdhJgxk2xkCG64E3r0KyYIWFpMyAQDU8xIliBQMjLJ/yjLTjsoeZqgSkcf/c4LD0EMIL05vrTABAw2tUCQE+erAM0DHlHgj0g0gVMION9cAThLZHhGBDyD0/NIQBNLDNDojmysuggPRbTCRXeCtFhjnYqqvPMEICA9JiiZgEQMPHDAgWg9TVGQCi7QIM1a/qCghCfGVbXcHlrtyxJJSuDrlUos+bFWxnYN9EBeK0pSScm4YZJCYYet5ViBBybqi0nR4/I0Zb40YQJeXniBl2tBZaBbtrR7K4geNn6C492umfOVP7JZobh04zVwXsDuZcxXmYBt8qbKAOZJAYJvFthgZZcQgMuroBAGA00dQHIBF3jBoIJQGVhsAZxqwe+ajf85nroHIYJ5ZhBwSzjBlz/y4iZelsdu2WVD+ZXZX0Vp/glntx11o7ws0as0PQIUnqBhXiBYAAQQFrD2gvq4eTqCdYP54YeNEw/ih8aDWCGSqGX9WqKwxd6T7CMJNTumsClT+0mAu3u79Ay/eADLKhDo2WfTmIBnggnqIzUDBSBwwGIKa8nAh2yuCSYIjYcPIhjjg4k83JJlqNxylAnVfFBCC50pOLTTdlK7tReV0nTvwUMdSyNad900AebwYPZUnIY6gwUIJVzRCCggOZMgrnH8+GsyyWQF/rk+QQgi8IevKcB6BYoJKaJHvV8tgF+ES1uitgew71XwM2ZI3VSKMIT/0pSPS3zghQckQApulCoCg6hFk3SSAfxkowSZuAbwhHc8/q1gBSUoQayIo7U/5AReDpQJTFpUkZQ15gCdi4z1YiYzCepkghZ6hAWlqBlJUaUIW/Kgz6JxAKKx5RURMBwKFZWBQYTgGSdAI/9kaLz92RCNJxBBCCRBAa29ohY3eQStUHZEUkDvAHtiYAMPiL0mim5RGSDdFBWJlCtJZW5ZdB0UPlERpxEwN5HwARgHkQRCrOOMJyjB/oAHvGBcw4ZnfEY2siFHCjSkhwq4Ca0YOL1A/io4ecRe9pyoKENepnuLBCZRyEMVI3QQkleplAA6ARPh/OGEhEADGgjRDUKc/4EAZyiBCJ7hvxiWMhj/O0GsdBiJVvIwXbG8XC0DuS/r5RInutzlTp7Ik2DWMyhfGKZUNmjMY3LJGY8A0CtkMIhddMFudyMAEwgByv7B0KH941qsVBkCclJggASEJTplqc4Ihe2AEHRnIZ80z51E0Z7BxKAVsdhP16GhEpUcBAXs0azy8QGH/utfDPeXiRyKQASqjIQkBjGIixZQZtYDIkcd6MBBujN0liGpL08KzEYW4JEsLR8TkHGLttDvHjR13RlueNOH4jCcP30IK4lKwMplNJY/2qiSLvdRp76zkLXo5XYyELCpTrEJ+bTq+LDqOiao4RuWaBK4xGFQD55BHP8vrGEMb3jDcE40qHQc4ADviL0D/kgyTGVqcCwHUkJW5qmJkqchM5ABUvRVivjsgAY5OFifQeEd4AAHL9gn02MSwoYxhOH+zJrNn0bisq5ka07yUpOPNneQoq2r2vCKVwnK00J7da0FUzoVLdE2YVCgBAo4IIhcuIi3WbzmDfm3Xp6aVZurNK5Qh8pWebozj9BtJwRJS8iMinS61L1uBkyaXdNV9QGkIZ93oTAPDoiXvC5KAhrAWj6xrgC4/8NhDiUa3zkStag9ZGIuIbjE6IbYvyM9JC8IXLq/ikYJQ0iwd5kwh63M5wJreVUIzgDJuxHCoSWw8DXMGqs4UvSyQwX/4x+m+wofuvWoJXayk0JHXV4OKwMgWPHbYOvIKAjWu1wShVZIRBsAuWUXUDjmNeshylJCNKIblkSc6bhWJU83USUOKRPd2kQq10yve21Ulm9WRS4vYcJfjgYoLICB2dWnVBQgRD8JIAB7PHS9ZoXjROc4R8wmuSdMZnJ/8VxXkWrPutcdsKAFBtiqjODLPmPCOxo2AWohqS25sQdWzxADnQoX0z61LKeHKoMkE9C6d45uk31o4uqe+s97zYWqcwbYF/Pz1QiYRC5o7QBeFO2LFBDBPVh6t0rr1M0R/Wk2jHvZEyJZszvpy51hGeU9Zyd0M8vrZVbLWmkfa7v6HIKr/6+dnmj8Ylq86Dah1JSbxR7ag2oOLkRv+IxUrtLIHe50UWtWyDzPu798BtheVxsBvvYbUgbe4GBjzDrTQEEZtO52SwB06xDkerAEsIe524tGIsP3uEIFY7G3Y2/+UojZ1c33TkS+2mib/FGsPs/drk0+UcB8bzBxWqkk8Yyv0nbXFu7fCtBI3GyIYN0VnTNb6ftfj0fZtHxO+hP3HQEsO71KLaZKFZjl8PK1LsY9K/gEuN0SmDQJapFYLG0njYc28xSUcAS2kY871LW++zJtfyo8AUwz3u0bu3an0pYdqXcPJnjlVxFA6hHgcpgTfiZPG0Q2bK54JuCB123sqU+LG//fcnr4w0Mn+l3t/C+Sep6FGfgl6DP0b6uSfuDpYVbVBe96muDkRScQd9+PeYYftBnTPZe8fIlKZ2MDv4nwNHVUlT7yoLdW+Roi9OhP/2oBBJ7bEFIh1EJQjy40a/4sdx0CWIc1c7w3A6p1Ez8k4yEL4SWkQy31U7r1iwAWioC2eT8Mib8HqIr/Qz2swhsPSDiskxncwIZ14Ltj6pnFu7A3AzYEpKM587S164kKEZa46wnjo0AwspkLxBADazXX+TtISrA5kB0QdImYiJlS8QFxQLOBEwAoOAQYGit0UzcE9IEOCzoZpBkIvEHPm8ATAiMe7EEPKabnc53AA0HqYyL/U5m90hNC0xCFEvimnfOpEAAqSSAnH6A83zO2Ohs6zovAzgOjHEQyMRSPRkqdHzRDLmE9wbs6JBzB2EMDZnm+MgCKUhIuNNK9KoyzDhu/tfoWJfNDQFS6P8gAJZu7oNOkCDDE8Kiq5rO2fjK9GJuEIgzBmdsdCki8nuFAIEQAJpADoQAuAMq0AwyqSNhD3ztFP6yzUeQJUVytzkvFoPtEVmzF7ziCDLKqA+tF76q/X5Cd+8O6JfqWSGjDN+SSnmECYxgKBSgrTUw3DvPE8VPFU9yrZ9wOUZxA9lNFBYypkrtGz+gQbeRGWfS7LOLFWLNFmXu93YkAQ1iHbgRALlnH/6KwhHeEPFWqwopKxqCjQHtcLVM8xW8ZRFU0yXaLqUE4gID0jmzcRqsCEdpSvQ6EvqsQBQ0Ix0esvpkRiK8yvYn0oIo0ildoHF8jsiKzQh+YM3o0yVP8wpNcRZSkvDlzP5bsDJfMoAcoAoTxxppEvUnLAmEoQgd4gSRxmt0xFT0wqIOsSfLxO6FECkycwhMoO/i6OAqYxz1st6ikRqncw1aSM6v8DELTwAe4gpX6Ml6kyav4BkajFp1MQoyRPa+kTMJqilDCsLPaPSuUBKXUy2TsSNCMqSuUMwsUzM2IiqzUQKvQvsqcSLdkuWgQy8dkyLN8mlrYkXs4vdTjzYlkgv+nCAFzY8F4PDvj8oHjXMqpHCrknDOlJM04C6pUOM3OaAJt3Ebnk0XW6U3KbB0i9IDHPMKd1AlT4T//m0XY/EXOKIH7GSueAzZjlMcXlLPjvMLn7MTiNM3pfIq/SkRH2kqVm0lfJDhh+E5uK0tIZCLcMAR74M2fVMzUOw3PeAbHwT1NrDiNLM6zw8NOxMOg6tCzSzX91AzySEQNPMw3nMn/U0zWQZ/H1Ens+Zat67qDXFFefELvuIYnoND2AqBNXCUMzdAgjQSgsgQRFciXLEzW9LsVTUcUVD0DkE0HeMwD3UkKcSZA4D9fXLloAA/F6QEdLR5TwrSMrEuNNNMhNdP/bJCEIjXSzkgWq4LT//QZ9ARCG23SnpkDbuM2yExQt5A9SgTKGLNE8FiB4kmccdmY4qmhNzoj3dOmo9zEHWxTz9BAOLUqJUBMoES93aRJxTQAl0M4hAvPyNwJw+E6O13MqzCAQQUPCmg8GfJSxrmwKcwwrhGBCGDTSf2MKylMDSSNJgXWIEzHBu2ZO0iFUKXSJRrP3OA/ZtnOAAXGDDGlFaC4NGKj4Ekcx3GcQcgjydBV8dACR+rVE01VJoU+YrXTFHUHCIiYFwjPCCpVcJvESdvUmTQAuBSPs3oIIKhW/vEm4bmfb50SJOhVR2JNllpSlltSG029ZXKMUYVXt0C8/y7ozRpNzw0pMuLY12oFMgtDnEEQWA2RAtXUQDkV0A6s2ACt0dTTKhegDhcQz5uIV4h80IX9zSk5roZIgn0NAX5lqGvI1ZANj4JN0hMU0ABV2DllHWQwGlKAWWVVFIkVhzNo0KRdPSp5BKJiHhmQgUJopbTi1zMqAZAV2vDAghItTDk1V2ANVK9M2E64hc9SIX8hSUkQgUwQBz5Agy5gAhuNUCpRu0pQu1aigH3VJjQqW/CoTrRdTakT1k2tV6Q9197kAwVgEhCwK3iLAN/hH0MwLmToBL2FgtGtkkcAsZuohNQVKBko3J7Nhmr9g8T1jrPtVRPVAZqaxWGF3DuFXP/eRAMZyAkQqC5nooBIkMM4CipoiABokAFkgAdkSD4MsY9lq4RXsF4CGqjifYiyi5WVlF3OqE4sWc3znFwabUvtVL2KZYJOYAXtEZaYigQRwCE5iqlVNDaSgyWKCI9S0Z68sITqFRnsxUtJSCs79N7vfQosgNNx1QH0dFD07d2UTV8BMAAD+N1jI8lBwMOyQ8bMykKeUIWeIKAIgCXp5Ax8c6evYatByN7ijQQ7BEgEVorwRdsPmTCVZVurZcuqbdBuCGGeYD/4LY47qkFDqjNqjLNaOGClSAXtUDK3s4S8sN4AnsoPlQQZZgoFttRtVNIJbssJdkseTlgbhYJOyEf/Z5ovsPEowpnbecOrtoCaqUTG/CQKCJCyuoqI1P3f63Wm+QHMOEskLC6K/qSKwzTPhYVg7URZhkVXdDWAM9iFexRhAvJfBJoJAOGXKs0Ot9DgF9YmClhioCAFP0MsEuOsHLkJJgvFER6qVgpaQRYKLahUS80SpK1ahYVNdEXfRlZkAYDkCbSQ040rmUCgz7nNEyre1zW7oEstZLPcBzoO59KvCGIrFtKa6IVlLXakSx0Cek1XB5VgYmWdAWhkYoUCPvAFSX7GjBpmmWiRX6EMSyLgnxKqjSOx+woOIAobzykQuhpBzQXDGBZk63SkK+AZq03Vyd1lCNZlL+ZNZ0CG/2isGevVKOuJEMcoFMRy4twwOx6yt0c4y8+qHksmZkueCMKBoO0xRVxtOiweWQ/5kMcFwHAu55pmZN6EZF+4vFpgsqPaZ3VqElJxpvjNBjGCF8T6rD2qJVoqlMupPhWaoEfA5rIdSLlRUi0F45qO3PTd5ZvuAj6wqJHMjlDz6aQCELmKH+JVNwKCF+tAoCRpiXc2IiChCKbWl365CRDwMxOWXYKWCkOOYK6u2RRtaJuuaYgGI+Cr5NDaqH2pDPygqFrgFyVxmcy5lz3BbEBiyJdZkkfAXEsQXgUQ3qoM2XCF6SiQXAnu5YU1bHLO6q5OPUi2KGeksoqWZgqZH+L4of/pIRTM/iPLjh7ghgyzAZa/8RvPrgkVC1ltFh+Hu2kwhm3DLueFTj0oWAUPc0YF6OnRkuYmEZnirUB3VpmVIZvFWImHjWuMHu5RkVuQ7puaWAALEFi/tqohSOTzrFiUjdzoRlfXduTf5AUkU+ed2G7bZiqJeDRJeIUishc+CRLz7pM+OZBcGZs+qg7PSmr4hm++NlLT9pDDFGyV/eYwTtfVlm5iFYOgwM1BpO0os2jRKpWh4oaKgPBACRSNkHAb1/EIv2w+aqCkTmpSkG8jfVNlIfH71upbzuqa9m/eNABPGIpHgMEB/xr/5W4IegWtQQ4hwYjlMIkvzwUbX456qRf/6SA86jAUmIUZkHYBDDBS5h6NQ0NV/RZjcV7yE79RogjwOVtGfCQ6lMbyvthyBQlzCWiOjHgOjMDxHY9w826Mx4AJrMtwJpEMF5jqgKTvqkBoPH/uTud0pPiDebwoeONpKyetGc8VRV+Q5lh1Vv9ylHjwmHt0SHeBA1DzNQcB91bu04Tp+u5UTp9u/j5xKEcKKa9PolpG+gK1CLKEAzB0whCJkoh2VycJ5yj0Qnf0hz3CyJCQyThu+F6AXWdJDy8PTF1Zru7q6GZoTkdfKGCKWthQPVRFtaNoH3ofBfGIkAgJkNgIkOD3kTAMVzf0xHAACZD1XnkZuc314/abhn+E/5YOyJf+cCxibWC3+JpOcaZIBeiUMyQTxSeGpYmYcMHwiFzwd33/CJDY947YiJYnDETPHVswEkgnhfZu+IaXoFyH+FaEc/+s2YUWdglucot396ewBA2FQWVv6wmXdn2P9pQ/+RURnGp3ecMw9D0dlHy5DpxfG/cVbat8xalYnd6t16B/bQEY+hPPeM24pGNspWIjEIoIjJMQiY/od6j3iAtwhBUx+Y/I95Cg+lxwAI3A+jOHjK0P7THqwlqou2sErNFIWFwm7MK+eHQtes44gA8lJ4/Hq+OYcMLwd6gXfUcIfcFxepFgdW4z7+mIjJrAXOHVt3scudUSdzGk7wIYH///M3uzr3zeXPvOwA8Pla+LanYDmfuMyHuVzwXSZwDm33u/13uVB3zCKHhZh5CZcH3Ybx+Sk8bZt52A7PUN1Op1733DvvzPUJf4ojzuL365P/6O+AjSj/75f36pd3rpJwyDP+/Dpwm/GSMcBIgMAgfWqpWKEcKEChcybOjwIcSIEhs2KWDxosUHQxAIEICAY8eQIUGK7Eiy5EiUKuVMbJlKUiRJFAYNihDhj4JHBw6kSiVBggYNuYYyYHDhqKOkSpdecHShKNRcRXM5yKVBQk8IpHYuWPDIkiUFBWsNLGuWYMu0ateyXagFI0aNJUlyPInSbskBHfWi5NuxLUReg2L/DppZs5YCSzt7+gxqVerTpkeNHq3c1GnUoZp/Yk2ldeej0GELZiBL9qzNDDZtTgDs+rVrKQ/gZhxiEq/K3LpV+g3pCbZDCpEM1/yDk9sBCIyDCpVa1LLTpEgrG2XgfKgGBxoYpyK11etXsacFrla9+jzNQQeBs2/vUApti0p0fByJ+y7v3XtLGnDPkIIkPqR30x+W6MQYUEFFJtllSzFFXWacZcWVaOKdRpZN6WmYng8ygeAfiO7JFt989d0G0n36qSiAX1CEqNAgAdJ0Uy2PLMATVkJV95RRDvqIWXWaDfWTZ58d4NVopp1mE4AwyTSTJDBlk40kGbx4pWtYxFfA/xX0qZSibr3tBtIABvyGpWAD4qQTKT3pCN2PDk53wXVWEdmTd0c+AkKSpZkXYyTZiDBlJIVGIsIJJ4QwSC1YOrrWEVvO96VHK1q6n15+seToATJGUOMCpCiXilCVJVWBUqjG6dRkUzlwp2c76RmWWBH4qVokJVyTyQonPDPlCdcEs0IIFNQCAgaPKitRpCTSZxeYKel2HwIDWPuXsoUdZmObP0F2maqOoDquUg1ixiN2nXVHIVgKiDWQTZIEIUQPQQSTSQmZ/NBDMM9QUKCNDiw7sEPN0jbpR9HmJmZI17K4X0kuKksKBRTYCkKoyhG1VAUde6xqx0yda126jHGFpP+7461WQg8t/2BvMDGfAMS/lty4AC8E66yQwXCVqJ/CKmYqUplnKmuJxQpgjCNRDJz6MQkfywkhybkQqdVWs6ZsFgUiPJPvNcLyOjMFMlTCDTdevbAz2z1jNKm0YV6qH1+bKntATTkd0O1QGDw9LglRVxC1uFNPVrJnWVf4Lnk2MRKBoCeUsEKvzwBRbIHIqc32zm5fBDddc+8XdEk623psqKnwkovf4g7+cceCh1y4dFUPOeGstKocgQKM1OL1M776+kyxMrxiSdp7QsC5zp7Lp0Pcol/Kl186Q5BBTi60qVmqssfuMQmuhwsVyXdmDZ4lINTyR+ODLP+KCEA8M7//5Zf/e3byIAjM/MDOFwB3pUwkPbo5rExM0FkuUOcCCEDAARNI1evA5z2pRWcqQ+pM1g7wldGU5jwIOcD8vDazEIQgCRQ4XvIeoYDW8G9Z/gOdSWJoKYY1jGgNM4DECKa0jK3uga6bYOCC6DHaSaZqV8MaeFS4JJt8CCEze0b8QmC/E+KvXS3sn6SgJxIU1VBu+clLxHYGgkdojxe8cGDrYhfEqE0wZOOz4E94gSdSJFE8jcsZQqAIhD1erniZC436rrgs+MRHLlscYF+o15eOvGFnXSGFGasygTQOjo1rlN2plmJBqtgiK+fbEwgY57iEiCCKeyyeDAoEFksgRpDK/yIkbQyJH6GtiIYCMNrADrDASHpgkuISxCUtSQJBDJEpmbGaHBn4HUDa0VYKocAI+1i2VFaiXTlx5aNGFMshGCB6c7NlIkOiBkdC8owO9KEaAwdMIU6wXLajihkT9x2UYah3CXmFr/hYrLIdr10ZIAU2HQVLuMgSkQPMFC6XtQAI8NKX4hvmOtdpyWKyKjMOkGORSOEC8IRSAappIkK4UQJFnHKaf+hn+mqBx4C+SJsEtQ3dZvjNO+zMBQ2dpAUs0DFB8DSiEsWknCzogIt6Uk97elcEAKqQfO6zYsYz0LtYiqWBxgWmBl0YxIimFzPpbAKQdEAvJ4mBnO4UmDwNZv8xw9WUTeaCMd6hY1eUWIukLqRXlzNh2f5QiWqKR6pXcmlVr4rVh2F1nARzwAvMGFYMmICsrwtiT4dZyfDNLinkG8pFk/mZuIaSLEpNSPBEEAJAFMKpr+Drsfza0i09wAiCJSzE/GKta12LqwR7QWLBKtan8bSSPT1r4F7noKJgYAITwCxRlQnXo5JlAQvJRgmmmMqTgoUs+1Otf76wpQLAgQDSAydWCziAaOiMFC8Aay8xwNicAnNwZgWuECurFAww4LiYjac8jaq+1D6zBIpKQiFkQM3qWgm7IKpIIeFQKVpmFby9EW8Ol5XbxZogKTqFLIbXSMGl0FczmfWkRjn/21cYlYB4Jj1tdRtlYP8gOD5wEOAiwZvVhjmMxiyK8KMwcF7dTrLCHiNmMONLLh/R1765kKNmNaqnzhY4IX8ogWiTIGC9tqtGK2YxaxV80Pw8OFOKFACOHcWL86ZXvRbW6WSDDLsfHfPDWHPBRhcAAvVFYCEHgHIJp3nalK30ysBpMW1cO1hMzZhFs7VljfXSyIHd1MxoVuN71dlOItvOzRDQXpzn7NFcKIQbmZgZaY3XT7Gw0M9/3q6WRVfjQcO2RQRjaHp7nNNHpzm436PofB1hUfy+wDtxBmUtlqeQXoUgwMZ5xfEKYur2ABouLz4o9RIt20MTdgBhvpIjzuiB/zKbwG+0Dm58vVe4BkXFOkMlaipecOk4e0Usj6irogAx5eO5e9nsaTZGqvDaBnsZtnvRy7VfNIEdT8AD6m2sBcRXASBXEnYbrp1Qh5pkjW6UufZMCOVEm1cU1+Kz9n7NdvX92qE9LNo27MgBl3VRHh9c4YJ7ucNpp8nL3hejWAuxnDvLaYyXOATzTnafPw6YkBv0wYmk7aH10oWBQXLbBe+xI2gNO9kJLk48qjSSM8pu5q4HISvoeSqR/QqxCB04RPditVVNbZGkXFmwXqx6E04uh3/P6lePuBl5wUCtsDvnrUzI5KIbdnpfvOxD35LIiw7GvCRaACNYurJMwNBzGv+3dWh+KMie5iPJYEYqHk6ucrsCnpQtldjG2ysr321414ScdIX2NxiRfui2O2rgPN5t1MVFdXGH60HVeeeH5Ylzr3R2pfmaGTWr2fHVsx7xqv63l03+b+iLBPKPQix6xTpWCI6Lgr0vV6vabOm3/lrTCvjsCb7ur5NWQixBZ35athuF53fx5NEv+bVGQHs0DTWsuOf+mslXdFjGMVmNBNjcmx2JiClbHtnVvyAb2cFfWyDBlkSBjMWUViGdodFYmUgYLzjd/3Gf68jcj1BN1VyUuiiXCyggIHWWBzRgdD0gsqmYBK4FBcZHEYzAycHeF8lN0kGfsmRb9oUgAJIgCYb/n5BQhQbYAkYJ30ZV3FGF0np8zfxIGQSqXg2qxQ0SVBFcYC3N1vRxYPQpywQ0Wus4yMNtXkU9RRK+ygGqjhOyIDNFoOSsAPGE3fJloRZ2QHxYYBfREMlloNEZGrU5jLJklm6pl5mtCiMCCbp4WHZ0EmOooOiFxlHRYfqdQBKognH8wfvpIURsIVx0ISKtGuMl3doJgLJMmHERYao0onRcnecJyQHGk3LBVVwRX2cdRPqBXSeCohZuSRF0U/0tEg9qFaakoqGtorZV3iLSjgCqYfhVmgbAAhNyRwJW4hh1FNlJji/+QZ0BY0uI4kU8ACl6YdrZnxii4sM8igWwovad/yEsxiIBvlMuwIKETGKeKGBcgVLKOMDXZIKJ0UThiWMoCuMSHKMXkhwYEmI6sog7JhYIKuI8bt7dJSFywYrw8aMlahpZDEL6fV1TfaJBMsQLadEgDloggmFKOowYOMrKOZ0iyuM8MogsCgksXEU+FgkSiR5HpUwEDALlfB0QyIQklOREnOSWFSNDoiIYviSamBPc0SQjWsZFJmFQxFET5hc//mStgCSvrEAf/QFSMksWjZz0ZSD0GQBUXsmEGdwkuWIJsko9YqSdYEUKvtU89WNnzdVgTI4dilZZmqWzGOMxxpbJNWViDkBbvohEbpt6aR8sWqUs2qMbvuEkGklXgv+S+qjGTNRCJMzPCdDgYBZMFjmYF7FktRWil7EllpiAVLYiRToCVc6JVRagZuSkRmbUPuaiP34kTPCOAkgCWZYmRJwkMRKimETbqvWbbJWcQ1pLY4LIyt2eWDHAM0pHLNIjW2lGdmSlumTFZ+wl8SmRavjAoZzAcPyBxxmnSZ5ljP0hlymnjbHkACDAdPoHL/nfTD6jqcTic9AJbqbLToLY+XAWkw2GCOhKz0XAAbjne7CWVQFiMUJf9EkbB3aE3YSIYvXSRKqX01wGg1DGNNrlXe6mgVII8bnLeUbCCQSDEAxLCCQVSRonVZWjVQ1WS65kvyXjViWUe1hAh4LgJDn/DXZSx4JMoz16p07GEXd0R54s1yV61CD4gAhkwhPkQA+cAAW4wLbV6GACFo4i2tGp5rSxo3LqBU29SGZtG5EaF1RMhpw+R7lhpFBcRZOGZ0bJilExVwSg5wn8QA44QTAMwgHA5QdCqELc6EVw0/S0Wn3+4AAsAaVaCxN0ARNsqH9Up5u2IpzSKYnGqQUtKXNwhp4WlaxwVGcq6DXUwAz8wCAsgAOYgHE5AAS8oKIygpjWhg6MwKQOgA4MQBfowLB2QRqkwRkkq7ImwhncgzM8K7SuQyhMK7Xywc7sp6ce1wSQD/lU5pJuBngW6EZyZGdFgCRAl6D+AAXIamR6AC/Q/1GuIkQTzGsTHIK9HkJJCukHdqpxDcWncqt1BKyJOoadNOmT8maeaGNBDMYJBEENFCq7FpcHIJYKXVe8GmcZapvT9ZK/Hhe3zqKJWgVzhOupJg7WcGRKZYAPZMM1CEEmsGesfekC7NDFQujEuinOCgnAhqydjqypHizCUoif5soPrEAEeCljSSwvuECNeMfO1exgSuXNFpwH6Gx39ix2jGyeAm133Nw8MdcgiEDMUMCh5pTEOgDTdtwKtifUGuR+uinPxq3WlurPAu3eJexPZoAknIAQnIACOEBOdVvBvYAC/MEB8EJXgGnbSiBsnlvOVm3ceudjaC1Q1C3X3pzQzv/ZXEVCMNRANhwABqCK0j7CHzyCZ2BMoi6uQdretjku5PJsc0wu5W6HuALtPgqtWIStEORACKTC7JThAgzC+UHAI9QCzriA6hokp7opWEUudohsguBpgaIoT/bm6NUCNNWAE6xAKiQFBhzZAmSA4ULAAawPJC1AqSVvFkYSerWu82bt3Ook19ot5rJgWKjsCeTAGswABaQCVUCAJdDEQpGCAjAKJD2CsKlvFjKUtrXv+8Ivyc4v/b5VqoaHuZ6A9sZCDVAAN9QCNFCJ6ULAAlBANlgCBLwACLyABShwDVqAeZkTer3v7JpqyT7pqHhtBu1JWFxwDzjBGuzvDwQDly7/gOow7TNIAs6QAgjwggmwMOMmFgxPbFXIrchmpcFKMDZ27clSCJ8oQAS4qKCuQSw4wQ+EgOlK3CNAVwQwlBLbqhPDnwcwcP/lbOTSreVK8N5B6e2iDyt98TMIqhPEwgyEwAHkwiQ5AClEwApEwiOckVfo3Rsz35ixL1ih1xTDbqnmaQ1nhfDtcVyNxmD8sf6uQQ1EQPc6AvCGJnsO1SMrbiQbmKiwLx3XycD6bO26lZFkEJ9qUIX8QSgHwaCuQQ5QgAPQ5rvWwgkgMVjxAggcwEW9suGJChQ7cMd+LFbacsne7i5vsyWGBTgqaOfOgBPMQAlwAwMg8nCWsP96AAGn/4K7QnPZxXIU+199YSd3EkUVZ+XBauY273I/mmdQumgwZOkMzIDn3ogCWKmhSgD4KkAqIBY8C532TPMQyiWQ0CKskG8/3wif+iQfiwU4nuszrEAPCIGrOoEQiIBw+As3PPTSJoYZsW1Er9gCUTTcWnTnYQd3bPPNLEDaoA3adEUKGUiSBCVMfM01lHQw18A1+Isl+ER3gIDheoZzzfSyhYpN8yfHFNNRIE4qdDQ3PAI3IA9Qo01ohHU3W9P6BKVwZMMJ6IurCnIQiMAgVAJPfHXxOjTiWqxVG5gjTHTe3fS2nuGaseF2mAxXoM0qLfYqjTVj6w5psHWgpJ/DOoETaP8CNvwBcvSEBtWCob4rSPX1ijkCD0ltrKGhzNHJYX/1AQD1Y7/2Y6fMWKhGYcDEgv7ADKzBD2DDKyAH+S4AKzEKQy2UaPuZCQC21MomYcuXdXRGYr92YqxSdEt3ylgI+7A1ekJXD4izCJzNARDDkbCSJHw28Ra3n2FAac8x3KFhyKg2Vmi0Yke3u8y3u9BKYsj2WPwBhmTIYARKCTyBE+SADCTHTgyDWABIS6cCcZv3lWF1bvWfv2bnCOqaVcSKT1tTWIzdfIudArzCWHx4QbCPQNBEkxxKCWhvDdj1TnCDF0dJS4M2PGuBFBABDtQ4HypBEcCBEQyBDlSqAFwqE0D/wRsYA/M8gnlldeWxt6o0N2sjiX17eIePhXh0Yoivj3HYSlAWRocUCroatAwotmdnQwi0tAQQbwKzsBnYOB9mRBEYgQ50EzHWFhj6qg6+gaY+ipG/8Bx76jMOGZOzi7toeCcOOqEPOpanR5TAhKFEgiE0bA08QydKQiZkwlNjxQFYghN/AQ6seTm2OTfpIHPan7WMAKkLQBkMzAIAtus6ozzODp1YutZEeaETCDieR5aTuKIHyqAQRlACQTCUsSSIgDivwAFYOgg8repqug0cjBEkp3gx52I6zKI5Sqoz0BntK39SpWVZzbo4uYdbOa3bxDdrCAV0SHaHQCmFFuas/5IMhMDXlEAQiHMPGO6ln3nbagE5ZkQUNDsyMiR0Th/16KCpO8ql6fmeF2l2Ljm3K06VXfm4k7sPoKeiTwmi5Au+mBhy7AQdFS4FhAAGG3QJrIn6fsFsFEDJm3wRDMFzmulqTltsgToU9MKVaNQLx6YhS6aPMPlmhUbhfvOtF4ZwGIqgzE8J6EoQ/MAPNDUFqPhdr8ul/0EktCwj/AEFyPTFIsEDZL3WZ30U2EZy2lCXNSRt+egA6OCdswfiGjy/4nxQXUWshPcO83eVwkQICAqivPU1zItJP0EQ2OHSb7ZPqAsdBfCVsjC+b/3WV0HZo52FbmCaWuhWnTqIoHfNO//uzdtzCTI5a2sQK/lybXO5CK1A3mdpDuRADQhBEAjkum/2T7zKJM5s1ygwySN+1iuBEZSJ2v07azZkR+AQiEACVstytjpN5lNFICQOL3sxlOj6Ww90DZR+6Z8+v/ScJBgP68cuVSSOJWRAJKivFigB7T+AEsDBEnyZ4yejQ/pbKkqb7/uHkZ9wct+8hCvFVLyhRn+FL0vJM2TCdhd0DswAQOSoUeNJkGArTgAJMehPpQOpJGjIxSBXxVy8UpFaUGsQI48fQYYUOZJkSZMnUaYM+eVBS5ctlRgZYECAgAE3a+KsaXNnzgE9fd78GfQnzgFQVKpc4AICL6cOPHiYMHX/AgMGGBxl1eroAsVcDlJl1GjpD4VI2Z79mOHEyQy3Agn2CJapxLMQFBoeOBBxolWLYDUqiJCUcGHDh03iUfLyZZWZPXXuHMrTJ+TKNocaFSo0GuKRS5vyghp1Qi6qV7Ne2Hqh69ewEEgdAMEx0rNga3HPgCuk4LUVzxQOesXtAAQJFq2WvpgKwgIQERx5lj6dOkgkjF0W0TEZqOTNmzFzh1yUp07wcqozguCC1AvRUaWexqp6K9fWyzMeeES7hBC2bN8SSIgegvANOApkGA4iibqyyisHeCHFhdmiS8/CC086ArsHCohiiO4o664oocqTbDygyAtvACbS44Up9xwY/20q06qirz7WHsQItkcEiySTHP5zS7eBnpArk9/uGm4Y4ySyqsGKIGxuPwswrNJKj8zY8IGYQMzJO8sym2xEEsUsj8wBuqgOA/aegoqqiapiwD6uuGLgSQdsYS6wCHzEra23BhLCoEwSStKSA4g5biLW7tPRhf1MuFLS9BTT0jETuwQzMxW9/C6o8HoaQQD0pqtggfZEk/E0B1nTCke/LuIFNudqiSSGtf4ENK6DChWOOBr4etUiHRfYL5dJkZVOww2v0KFLEi3j9DvNpiUTM1BXrO7UpmIkbUZWGVWN0QfznHW2SK7B9c8c4OrByBJEkCRB4lLRQAOKHPQLIwn34/8l2X8Ly0PLB+AY8dlMq9XMyxPH22wJUqU7FUb4qIrTyXAZtWg5CPQD4Q9bhQxZwCLnSiiSeR/i614HK3KUR38Bjhml6zYsYolMRXzW02uvrdbM71icjj0Yuy2tqhobxBhWCJnTr8cV3MpVIIEKmgveEBI8dEGJ+sqRYx5TkVlskgTW0ggQoV24zMhCRLHTMaU14OHpJCSaNIsstjNcWHORQIJZeeQzk5ADrIG3Hw4qAQgE/9B6QeS82rdYBSAY23KQlsWu2Z4QWBjhz8FT0VPwjLIpaM8i5HY0GqcCtythW5Ygo0f2G8THHERm1/CqCVUIr0OLU7miB5lzYQEFFrj//PKyN6zic5wpSzEya9OG1lq5IT7MA6bajMo00/Id98lcNHjtgGJpu0033XQ3vIcfrqHLrt9/5UtjKGV9FITklR8bCy03Bz0Bug1MRPHZz25yusM4gnupulvX9LY3i8iuaTziCFpwJ6QajOx9vBLBQhpCr3pxTWOAeZQCHtG/sQ0sCgIME3fIYz0xTU90a9uMAQYwnVM9xQNual2+IniBEoYlNjzKgCREYAlNFM5wcTEIQnwXwoeExV73k0D+jsc/FQKMedg52wDFg7YTGewyYerZGcsQsfZ0ywOsA+KrvEI+CQRiVpYQDBIZcQImOjEYJfsggoZTHBqM8H5gmRXy/7YYsxQUYENKcNYAIek5TFXmTDo7ihp52Mbh5Q2OXtGA7HZkCdqIwCO4a98TivSDAiHkg/J6hSWGMUX7/UVWGgGBAhIJMA0VgJccakkAXfiltuUMW9ITHc/Co0DDkAJVq6vIDy/WIK/4rYKCoUA2IuERqMGlBu4iUB9ZeZesESdlXItjLY+Hy1wmy5e8dOcDohDGg6lNkiLalDCnVaIRSScVLpiYJlelNyBWhJpFvGM2JPERQPGmg3NByPx+dygIhEVRGpPcLdeJLDy4k6O8hAMYidm20nVKn94x2M5sogbP5IJ7owGoxXAkTYIS8RGi5FM21MkIU+4OccGI30Oxif+XV/7qcRbNiHNymlEr5aGj7/xitCKJqbRR0lrYKpGKOoOYNf0TcuDKV0U+GZbzKWCUINlmDgZkkD7Kzy7iHKosI0JCCGmER0qV1CKbWgBHRpJtJCUmDMcIKhORCCme8acDNflGaXoSlGOthVlICRJT8katmWCr72TQOEvQK673k9Xk7Hql/+UVmM+TZz1niKLTDjMohUXMAlQHlWeGL4JxlJ1BI2CWbJp1SCTzzQrq8ow/IqgSm5Xl/S6ynrqGtkpYQAIOHoAEmj2gCDQBSucmCcnUprZhVZWhMgsD2+49M04Ye1JY6VqLCEgiG5YICQV0I4QB+fRIJxAuELJxlz//NI6chBziCZlbpSO0Qbo4eK5041kT7EZ1sFCNnnnOxLa0jSBNnmHmeMEXzXGBVXbnE6Xt2iuSDRoOcT/9DXBCEAlXVqK/9RresDRSiwBjaMBIaMONbYwERFg3mKrNmXjg5rNKWg+8hIkQhn9oXr+ULxVOK0skIhsSPeYglfErwQns20oKCBV4YXGxRZuT1BlTBwttGHAd2lCHAfeBwTiTsJv7WrrQ/aTCiJkAKdqEt0WFq04UKV8ROSIJFZNkxE8oMXBPIIL8ivMPb50oRAq5HjGPWTpYSMERjqBmTNehDwZYcJtVO9UxwvCF1RtBkZPiCFS9Z3gato9fHEBH/WQA/8TuHYkI2lUgQj2D1/ndctaMO0j7UQQwIKB0eryABWWnQNnKvsROEPDpNpP6nj+uqqYEUGfEHJbVGWaUq7qC3gOQxXZRHsmIhYC4I/H6GQiNBOM229+4sixCj/DAsaljhh3smwz7xsIOyMBjBm9qtYLVpwylihPXbjs0vMhFYiNYH4p0+Hi5HXRJsrHBdPfxyii+CwUYwl+9ULHVFyHFI46Fb+noewctcPm+AV7wkD5YpCHabpC5q+A3CK2ZDoCcjVw18SbvZ73ZSKFJhECkJ2Y5BB/P7Cu7DOkhLgBmKkeMFlrucq3HXOCgLlP0Dq6pF77tJ56YDmyI5nPwAV0rFP8R64fZm5JAyQW4vG76r/drCeNCAFjmbBlTrO4ZPGid8AB/JF8vg0x8ypxnNhzVdBywal5AXE5Ab83fFmCJDPggEj5ISca7aTX7Nv3dT2exvM1JkQi9IPCeIXzhtwFq1mb3xwa0Hj2ps6aJdrtGWalABdqei9n1yOgqSXq64zd6pzda7y0eNgMcAJvWI8YLr3/5HmR/TzPCWWfd/Ql1BMGUVKSKvL53xO+z4vaTq/csSQG9kezra7w0urgtdjGsXqDF6RPGDNZ3+Ri6DqR6rPsSb/F2jjqGhvxMAyvO7/eAzxHcbtwywCyygTBKgCCCYN3+iCGgDngEKRUg5yJcYP//DKMJ/K8FyIDxBBBtZM48oGoAuKA6LuwpnokBHRD9GEB2NqLodispnqCbDCSKmI8byIkGHq1J9IUUJoAEC+MEWyANZK/HGO/rrkoA0uMFVk3tqsL3btAR+mb9aq0wRKAGVIlQ7m4IyekAaGAN/QYJv4IUHIAJCaP6/A8KOcfNCGjgFK/7Fo6fsrCNJgArHJAESAD4hI8UyIq9zM0HC8IMseHpjKs4UoEN7aVJWiMj5DApTND/xkBUovB5Eg7baKgmYrA6PAAC/skDbLACCLEQhSgVKo69QuAwnkEIfOoE3IrF9ILvBqmoBOoQMzEp6ND67FAApG0AX1CqQGewDMBC/yZAdQAxEBuwFStAiCCgdtirBwuDQBDi3RqtCIGls4ZnwyIkGFViE60PAD9RkspE2lyQ4IDiAE0RsajCESzg9wgR+HIQDKGsI2hxLv7orShKIkjIq0wuDs0RJYaR8MZAnsKor9ym2mavjKKFHSykh7xFGu2RFUlAEEjAC5vsoERg0lSCAuIHoSigFlrMXvDFTvSmTkyOFBISJdDx9dIgAKOKCvMwu0RNAOSxOnwoEDEAAyygKCtAEDzyI4VvB9nrBGzNMGTgGnARL1RSlpCw8loFAlVPI2ZSIf3vErjjGPHQIV1IJ7/PQixAKoYSA0zABIryHjmSEK2xds7iBDzjD/8yYX7+QAFEyJy6gk7E5RJloytPoia3bg9UcB3nyUxqIo2cURXbsi3fsig7MikvQAIkEMScEjGeAV4igSGiriCzMjWETjaohDBLYiEJrxjXMTGN8ccMANU8wwECUTItwC3fshULkQFCMgI4Lxs2kxZLAKEioHEW4LjGsVXuo3zC7N5QMzW/0hNbE3p0EigMwBguJC2JcjIn8yg7UilTIXAU8QT+ADEIRQQ+85VGboRSj2VmymnC5jlJ4hBUs+VY8w71cCcdrCYMwOwuZAKkwi1x8y0hAR9/by7VC8REgAIOQwFWoJUyKxKpqIo0pooaaz/0Tz5DwjBdjgxuctoUszL/+hAoA7QoB9QoHRACMTNwbOcsKtAwRODKQkAS8EIXrbISyYd87EVPxq0WMlRDQSIPONE1QzREcEg2PcMCaHMoI3NA0S81hK9Hc+s3F1ElrqEusIkDiXCKICIi4oqCvMxpfBRIS0JICS8FWuASpLNIuW8ntM1CioZJTcARcDM1uKJvhk4BaK1F7dIweCWohnAXexEiutTLmsxpMuBHyfQjzLQFYG4HxoBN97M7YhM7q8Qp4mMqhtIRsAIDnuS20IfWOC8SSsAwFMA3TgChJIH5JNRQCTVMPawWEnVRS8Iw920MDk9SC7AmuiB7LiSTKibDpkmsLCgCBkHQgJMbCmMQ/4KhLtCTy7ZUL9bTVQ8182T1AGi1JHZBNVsAV3VVMj4tNiVlAuxGKjQpF2BBAxwgrJos88jKWJH1BLCVMLLhSlM1F+MtDak1PyYnAzKg6rJ1JL7gTAHuQ78VKLLqSk6xTWLkK2LEb+ZIrMaNrP4AXs/iGSqHMJ4BVfPrZNBQWovjAzlGL6zVXzEgYE1iF/pvB9DUUbFPjGB2gGJTpSYlI9zDKZ4CI3gBTGMj80SpYgfBB+I1PpPiGjwoxQBJ7yIRZF8jNg6AG0QpAyIAElD2JPSg/9A0BSA1V4uUCe7gX2ADFXHWKVyVmfRC78hKagehRUWgTwnDaIFL0e7CFzSLCP/T8AACAWQ9LG0zQBCqFiWutgWwQHC3VsGuayIPN9t8VVLYoz1e4AVeo2mldQGglqzUC14FrW0Nw2jlJ8UGIULz9W71dnJkdTD+ViXwoP8Idw+4lsG81lIBxgUaFwJot3ZhY3Kh1o72KwKMdVTRYnMzEEudTgGaL1r1lmSjNgIy4HQNQw8OQQvMQBdYN6qYAAq+dmyWgpm0d3tJNnctt2KN9Vgj4SwSqjB8yl7/iG5fYajs9njPp6Yu19iYdzr4QBSc4Q2yoAuAggm6AAo8AXYtx3hkt3FH13sttxb+YG0pIF5lzHytpq3w7hXqr331tnIvV1HnlzAfYQE4uIOPs4P/a8qOXkEB/gCB1XaBoewEMNgkjPZKhevjinOEQ7eA7ehyATaDn3ODN9iDOZh20FYBXgGBd1eBx1cEqjQlfGoFgIpGn4547fZuKRd+wXcJcVhDi2WHsdiH7QiIa6GLh1hozyJeDoNzgeouIiBBJth4pRV+eXdqq9iKaSeO41hpFeB7SxiBjVW3gFMmDaMEfuqF3604WRVq9SIN3fVyl/eN5dM5QIB2GjmEt/gV9muSi3NtBQ3KngExTiCJhUv+Jpl9KXhvE3gQGliRUfMRGhkEVFlpa7iLvXiIB2GBswE4tVFjkzj+GG2/oC5ayQlqu3htj86UNViVV9mOtrgWJHmS/2GZSuUVMSjAoYRXEtZWl4uXG47zfXXXWG9YmM3xllS5juu4FuyYksM3aMO4VJ0Zfso4guvWkIkweQfhZLm5K1H5m28pnIVYmYcYhWnZM17hB+qr3WaUAnwhQSQYaomDOCiXG951beeZMBERnA94v/J5dxOYn9sWIQ8jFQrEhe3i3ThwfZV2SzlY70bZHx86IV1Aoidan/dZfLMBPaXjADKw7j5o+WQ4dN+ZhNfWdFPaHFf6gF/ZpU9at9p2Xj1jLtgKaUGu0YhXp315lOX3p4PRAcQZnyu6jcsZpjV3OlbJviAY5BLkqZ+Ycm0qlvmYqjPRAbA6n7X6jNc2aOO1fP+l4xrs1e4+LuR2+Yl9OXxTTq3l0KrFGY93l3dlIAJ8AeRi+ZJjNK09w7I6bpbzGhKf+Gn7OpYBOxgxQKgp+XN9ARpOARpiecsudhapowSAC0tnGaQzq50TWu84YssyOxMF4YAzAGiNFRp8Ia4Xu4hPwLE9Y2NLILjk73OZ7/TsVndjGaVne/8gwZVvu40VeMuoW4+fwW2n4xkCWqAlQRJiWKT5mhskOWhLubmnTxBcGXzDt7qp+5KBk66nwySzTG5VzLhFOnTtCF7L27xb74B5N67Ze8uQNUaRejoUgC6YjqlDWqctQZIXOJj5u/XSe70DXMAvFrun4wA8Wm5/rbX/QXmnc0sSgDvCVQ66Aby6u7u7xxc4TVsGEbytxnfLzniQk1u9FnibSfzYoDuPF5hGaVTFJCEEYhrDqWOpZ/TdKACx7zu54a6WcxzfLPe/21vFxnfFjdjJp8OFjZj0xNqpGVy9BO3JW282ZPXEI4H0qnzIR3w6EO2mB3oQvpvBX2G9sFzMZ4zMaY20BQ3Nw/i6q+TKPqhjO7zR3uqdycI34dvOKe2WSjeWq7zpID2mn6HOpeMEZBRpaTTJ6a+aobZiu1vRVc6CRtksmm7RQsCI25bSPaNtYVzFNB0NmXy8Ex3UA2w/EHixIb3Ujfi6V2CFVz3RUuzdaFSQPxzEj5XW/4+N0fN4xWN614XL0q1kEG4ayY210cQZqn/22JF9zETd0YVcBISL17AMXqL9o5EWzksYlJ/2aWE7aLd9zI7nckldBIAA3K/b0jPhRTFE2oN9y0JuL5fWsvva89691mejYued3Sx9uFeAJKmDAtqN2uM84Av5rAu84DMKlXma1MW9LlBbiR0+viEK3RtnOERXWvsawjE+lyygpBE+BIDguhme4a8h5KVDASZdsSe5+XYRVvWCR0p45ZUKA0oagSkA5i1diY8kE4xW1e8SPWn0juuYOCaKBgLBVc+2joU+o3LBoMoC6ZV4BZberq/BSiggXjT9qR9h5GSnEiOCiN53zf+33nIc4AWagyyOHghOIOzHPn4YFEPOHuSo0hLW3suQy154dgTnfosmLyPEWwbyXuZTe7gTrUpm2btLmPAlEQQhyD1dwykWv38gYUaajBsqAfKDPNJL3dcw5FkBXvMn6ivspD60kgEAlDRC/3ImwC1VtPSVdoTvWIiPlbmn4xXihSFqgfC3xX5oPysYcC3Z8jRzH2AEgUCzgsMi93w6mKc/vToELQK6mHiPc6IcABaGRyssYDvp9DYlsy2xYvqTZQMwABIgoSghIf2mgmmYg3Ztyaa6fzoAQkSkQX/+1LK0YMEBCLxyOZzgCIPEiSYsWKho0aIJEx4wMPoIMqTIkST/S5o8iTKlypUsW7p0WRESpIwmMEyw6cEBL14vIEAgRcrFAku1BkmK8FLknxCSCNY6aOnAAVKpJDhkwGAiho0Wt1686HVjTQwWkpo9izat2rUoZ1pwO1biBA8edu7s6fPAAhBFI2VLKylS00ERnip4JDVVKgcOMTgycVMiV8kaxWq1OeEm282cO3s2K4hsxos1x86d6yAnT6AuHtWKEEnEILTZmEqiEMGgAkuIISh+CBkzZbGlTU/MnJnuhFxlPzt/Dl0tpAlcu5KNuzX5BJ28fpLia1TEX7N/RDClMMjpboSkfDbMpTxzccsVj0dGjv+0CUjR+/v/H9IHco21kXCl/2HQ0U2ncUfKXhTEdsJZMmQjGHoR5FbLYVO1l8pOqcUn0WgVFbjVVqVFdlyJFX0AYIsurvVBTQoih9mMNiZHF108tQabCBGaJQmFAxFmUIa8KeSTYg6kpl9xX4logYk0VaeRaBhAssyLWm6ZkoBgCecBcgkqJxmNc+lIims+iFDCH2ZFEoJg6V2oG0IKAaUYL0yGSdFofrqVEaCBDmoRB1lyiSiiT36l1Ub3PZqfcjm9sIACFLBJgVm1RUKBhRdmeFhCU7mnpwOZhWgRoDKtymqrrkJiBasWaJNorS5yMJqgI+7qJEVahclTpYNg+mYknFpYi24HPXKnVAzx4kFjUv+mOtOqHLDKQbasWpFtrDJxK5MFLNpKLnQqxARruq+2OiWJqPHSIAiDhHBCpknJUOGcyRrJG7N3cshkZo689ZYgrAqCsCAcKJxtww5r261bE5RL8Wc1QcKBNg87jLG2HYeLkVw6vZBmX89IYtYrxhI2p7LLPgLzqLwo2ZgjA1tgcAWQJJxwthov/PPG3l7kwLgVH62WqZBoo80NN2izwdNMM+3zxjIFR5dOELgAXiQnoKypD+m1XJACCrys0IYz6/lQRBZUADfPcgvygSDafKAxw9eu2pUDzSENeFIcQGvBDRsc/sHhTke9+NRBzwRZTjo1+MjZg2TzTFoUzvnpUxn/ggCCv4jhmadVNTsCd+pzr54wyJA58MILgc/uEiQv8IKBFYknfnjvd3+QONRT4/r6akLt9VqQIqgVgVFjZ/BHYSAoAEK/zEpFeoemX+WYY+CAk3r4FZBAPsIVgPVue7Svr9IEDHlgAQeJkwM84sDzfj/egnDU3U9CPTK9DBglEpljSwRuIzYMmY16IFgAzO7kE990aEkOyQVWsOKIC1wggzbroAcjMped/MSB7CuhSXLRHtzF734bYGEL81c3QTgiF/AKigNBp4AMRMAHxvpRZ2phrMLw64ELAMqoFKMYW0hAAw5gYgUZYMELSpEBF4BiLhyQCtbc0IRcFIkHXECK/xc4YD92g6EZUYAwRzCgOw264fRekx5jLQ86tchABp4SuoQUcUOpSJJilrhEDcCigoQspEMkIIEs6gWAZuuiIxnBCzC+jywJQ0Hd7scDNJKgAjNkY0IA+EY7DsIHgQHQHyLxuQduKEkSRKQSEVlBDRBSA7TUACIVQ4oDwAx0T3lkFx2wADDeLkyoGx8JeNYAQZDAZrlIZC5vaImz1TECFCBlAV1EFOoxK5ccQmJVqoJIRNZynLZMpCIdGE1p+pKLuQhmGNmGlQ1+sINQdOYiGXk2HaZnTbZ6xJGul70/hjOctiynYiCwyOlJsxbr5GID23M7tj0Rihc8ZB+fuUtp6nXTB4GLij/T1k1vhhOJz7QEXzLUUEdGwJ2+2Yk4a5mLcZozl7r0ZygvFAlH0tCbCzkoTXlzgJQ2NAKPkCQSB4pUJP5kkdF8SgbGI9SoSpUkTgFoeyTozYtK5YZ1zOlUvwpWktRGEkcpCFQsgdZoXgg9YT1LQAAAIfkECQoAigAsIgAIAAIBqwEACP8AFQkcSLCgwYMIEypcyLAhQS4QIzqcSLGixYsYM2rcyLFjQS5h2LDJkmWLSQAoU6pEuYUkmzBcPMqcSbOmzZsawYzcsrKnz58rScLESbSo0aNIFXEBUxKo06dPhSadSrWqVYFMeULdyhVoyzBXw4odaxGM1q5ofQZQmcBnW5RZwJKdS1eszrNp86Jdm/Jt3LqAA+M0q7dw2gB83f4VzLhxWbyGIwNInJIv5ZVvE2yR67izZ4KEJYuWfDlLzM+oA4cezXrlZZWvJ6s0nbq2Xcitc6O8zFs2W7inbQs/6kk31Ni6EcOePbz5zdXGY/fmijyxct9rEVNm47w7x3VMjI//Rr57uuzr1ydrT7nZu/uKOt6KN2y+su/d6pdT1p6db5b3ACq0jgDzkbfVfpWh51p2PaGXHmbtBSihIl/0IV90udVXHWyWYdchXBO+10QRQxhY4GFqpYjfeethVx6DAbS1RXAhCudGFDrMB9SG9q14XIP5rWiZdeUlGAB3NdbWBBJFjHChXiae+JpyDKa4HoxXqofYf0l+ZkYbRSyhI4o+OvVhfme6mKCW1rWIWAKa0dhlYEc8EIWYUI5HnX1DurbceT72xyGV/AUJxpyBLWknAmOa6WdXHV75IJ/89WcpoS9WihKSiJL1RRsPhNkomX4aOOWaP12KZqWXUsllp2GZ/4FEqHiOWhiVZS4YaJvpFepgm2yyCsCrsFLlxQMFXJGjraQ9WiqHmfaKaavU4jpZAlMUa+wDDyjL7HEwAlnlgr3eh6aQbEbL6rr5ZavtUcc+oESJo0ZJnXmCtvgnpiyu6yu7uLr7Lk7xPkCHveKZeh+Rf1K6H6Ga+uuvlsFmKvDANBVcBAHf5knxU7xCG+y/bo48sqTaXYxxR1Jw2+2ypI75YLg9FplloR9LrDPKwmqp8soZfTGrvPTSJ/PCgKLra5H7Srvz0zr/DHRFinJ7cMc1N4yzfjYH6WaVEI8LMNRQSz21Q0gUwO3GJ+6YtbkNw+1hkGviLKyC1ZK9LrFnO/9UJ7fzYp2qruRhqabNEFOsd8Q7K76eJ31PVLDBCCc3eNJ093tu2LumS/bJX/PMahmRM/SFy90aIPi9uc794qBZrir64rTzN4WcpRc0NNGVS6kW2JszPPHYi4Neu+25I/Q3t1H0juKGfZqJq9hqqpp448aTfHwAWyRfUMsue7tnoJDKDSTTD/O8cM/ab+/+uqR7r0jVVttK8+XA8yrouSye7D/x79Pboby3vNR5DFz7ctTrOpe47AXwgWQzG9DA5zIjHJBpuiJX62S3v7tV7G55g6AIE8C3s+3OgLdCUKnO1JvrRaxus4vU0xwowqclYIB9wwLqHmAE52FoSEsbngv/PQjAEFKLhtuToLaWpDZuXUF1bcug3BzUL/X9L4jbQ2INERO/qRWQhz6M2aQUhB+drc+MxtPiFmuHQ4xpYYdPjFn5diStK9ZOjWsU4uK6B7QvXk1HkUKVuoQ3Qy3iMY/ba6O23oi6OObFXpNS0fSEJDHQIeCSCECkJp+mxC7VgVtNrIIPW1jH11HRc1WM1mQQYAAdDMEIUYhCFYpwhSLYUpaIMMIQBiCATfoSMYrslBbU1sQHDAFKzisZEFvlIf4g4JW0fEAHOmCDalrTBjjIZjapQIU6YKEPadBBL3+5xk6GqA7EZF4Y38anHgFvkGkKAAGGQEtqXvOeHchmPnHA/00qEOGfREhBClowhjSMk5wQDGaXhokslx0zbpc7DL9+hbLy0PMK07wnPrW5TW4CFKACDSkZ0mAAhD7QnAHSocuSBcU5ulRxsjMePe25z37aVJ/abEM//5kCnob0py3YwRgOatLjKTRE9EOWKNuZK34tMGfAcioIh+AHIsTBDahwCB4OIYWPgvSnYA2pUIlaVL2h1D1YaGIB1FY0rUErX5oCneeGiJgpHLUieJCCQLEQ1r6mAAs72EMmy7q4uwZoVmtV2xMR1rueOS5TaIIcTfLqV78SVAeENSuiGJpYykHUgyBL2oeMyD3DbkQPbqhsXwM72MzuDFFHSOxaHTk+rf9RdH9dA1sAbncUN8RBtUAdqmt3ZtruDFO2BShCJs33LKQ5rFx1i9aMkqIHKfwWuAMlA1mHi7wkpRW5S63ZOyvWv/5ZC1Ds4i1VDhGH66q2BWSID3fXVdzmpE22xoRo0+hmqblqbna4S4pesZuC+M6XVSV8z3FlS9vDoa+MDQKg4ypVX6JoIQXurSwZBnDg7k7ou7IN7yOP+LV0lbFSnBKLHq6b4bAauMPADBGy8PtQK1ESc9MzXOPWkuCwtFe1AdUujAPQY+csuLPHHFfcYgfXFRKJXQEWS4sDSmWekqG18/0ZC1iwiS57eRPLkAULOgPixF6BQISLpDuZjCVJVSz/xXX5rVe9SoUj9AHLw53CMRTB5S6L+ctehoGgybEBcpBjGYG5r2yj8CQHp/m/jAsbf/jIGDkD9Ah1tikV0sDdKZThGHZQwSa2TOpSA3oTgoaBoTdQ6E3QZcaytSCER5s/iqZxZ5xhTE//qWmO+oEAmZ2CJ+ywgWmU+tikPjWqU71qVm8A0WE58lqNKZ00zc1wRoIaCT2jByLYVKdt2CYOkIAIPPtS2KEeNbLXfepUM5vQzr5Boa1S5tmW9FFRjSc89SaHz2hBpxwNeDZLRE50q0DM6044oN39bniz+gbauAE5qKLoaRdByVQ8otcivUxNFTkwKRC4NqfZAeWee9gq/5hGlxPObmUzvNnxhrg2tDEVWCe2CvLBdpvj2vF9syrXngk3DvKZT2tSswNDSIAmPTGPWayc5S1f+MthHnNtcIADNDeKtNfaQ1TizW48b5/ObOMGbBZdoyU390k9UQoYfBnqx1Z2lxmuaofH/AZXtwI1NlCUliE3v+zcORDRRzsASLY2Q9foNQuA2S3qeQNu9/KW1a3wPkud7lS/geY1b3UO6J0aWb9JvQugBNVpL2uMa6bYWTWcJuBA8TYgOcFFGA07fCDyo366wuUeaHcb2uGb3/zMrf55C1ADJzafLaMIX65p6Wt7H3dMHGBP8o2JkO03ELTckZ17ywN6Gcuu+//v7y7zznueGtSwgAkscBPkqu3ig1ofTEG4elYloN/DKfs1SV59tdPO08nAaqnGe8m2csq2DAi4DOI3fs62AZw3c1eXd+lnARaAASZQE1tXAFFgSs5HWpJGNt3xetXEfyTHeAE0BXJAC4VGDgzHey7YZQk4aONndw9ofhI4gSZggTQhBe5XABYkQ3PFcYdUKWfFGPpHgiU4e8eDgiTQgCs4gC94agm4DL9XhU74AR9QfhF4gxSYgxPAfjIxegWQdMxkStl2W7QTfZ4xgkg4TaLkPqJAAhHngPImb4WmalHoZeA3hVRYhXa3AVg4fDbIAeiHgxgwAR5wgR4RW3+HWc7/0mbZw0FQA3TCMXRtOE1R4H/+MgVTQBKekAzmZ3URp3msxoKRB35SuIdTeGh+aHdYWH42+Hk4aAITgIhgyBHJx1Ymo3rM54Fj5x1UcInTZHI7I2xiYAfICArJIIdO+HAR6GymiIrfx4cJ6IdXmIXDt4U3OIuH6AEeIAgd0YNKICZuhoZ5VISNIQXCmHZRM2wfQA21iAHakHKoBnxXRw20qA2leGhUOIVgRo3VaIUNiIUfkI1bKIuG2I0OwAsc0QQ92GBvFUMQpIae8QXrOI4SMwXv8AEcMAEQcAAWkHvLsAFWh34UeIi8AAEQQA0fAI39CJDUKJDORpCBCIFbWIgT/3iSCskLE7ARWxcqkLhjQygxh+ccTXCRS7AuCeCOFsAL3AABHACDgCgIjpALqXCVxHAAt1ALg3AAoGeHvweTqyiTrEaTNWmDOJmTXoiIC/kCGKARfodcRTBhHxg6D4R/3rGOD9B4lcJ22gAOEGAJB0AOXLYMH0CVEnAACvAHESADg0ABISACIpAK1IB1+2hoYtmHMmmWZ7mFgoCTFNiFGNCNHsALpgmXPdg8W8NxenQ8AGKJbTiGo1MOH5ALB/AKGACD5HCYDBCYgxACzxCcz7ACmRADtTABlTlzH9CKMFmFKqACA2mWNhmBn1mIoWkCa+kBDrCQEPCWGCGGzfNBZf/1msI4hkqnHZ5QDjeAAdxQCyEJZiRZAQ5wm8AZA0EQDMEQBD3QA5HQnRZwdS15mazIh9YYndJpg9Vpkl2Yg4fIlqb5AhCQEYyIXAdTf3X5ORkJIEggjErAlwTgCcWgDo5wm+85koJwAalgCb9ZAkGQAy7qojUgArfACxhgfFiHhQJahZpJDs9poDQ5nRwgCEJqndfZoN64kLzwAsTQkxcxobJVoaIzlGkIIMF4iRiJGFBAbIIAAa9Qoodpm38gCc+QCT1QAzWQAzOQAz0QAqoAAQ5Qo8lJkDnaijwaoGXJmQYppJBApKJppNr5oMRADBhRcYl1NepzoRC0be9xBBz/mpSIcQxY6ADc4KUkYJsRYAglEAxCUAM/8ARC8AQx8AwRcAsQ4AE1KqTagKOs9pyt+Jzq8AE9eqcHSp1CmqDXyaC1eKSA6gJMWhGEulZ0oHpl1UXAeInJkpQIEA0BWAEHMAFut5uVyg0U8AwxUKacup89EKqSUAsHkAoe4AjUIKQ3aqfQ6ZwBqgJ2ypk1eXW1qqcKip24eqRIqqTE4AIX8as+6IubhJfewahtGCqD9Q4QJwGpQA5g9qULQAEnEARnWgNPgK3BsAIhEAGWQAw86QjGJwjjKqcb8JzQ2bGwWpaAiKc22a622qe1iIh/apoQUK8L4AAW0YP5WlFFFWXC/1Gl/JdYUUAACJAFoLABFZAKGwCfgmCpz/ADZloDn7qfPxADJxAJo2qxuYCx4bqxduqEHyur6jpzJuuutzqauaqrSdqyLrAACxCzPdhDh4pQNmsbOFAAOTtNMysHWJcLUWmiDHAAf/AMDPsEnvqpP3CfK/AMFFALt0AMqZALcIqqNAmIZYmusKqusxqktUoCQxqa6ge2KruyLwChLjujFSGzaltEmxQgcAu3ctsBaoNZUPCzgmABMIC3eisCDBu4SoutQRADJSACkvAHFZsKDjAB4CquqcqZIyu5eEq5XSsIFVCkmiuvD9qyn3sAoZu2EklOpiu3qLtWGKkGHPABGP9wA1T4ASP6B0DQojWwAvoZA4YgCb95AiXwDJHgu90avBhLvMibv2bZtZYrCJAACZiLq5uLpGMbqGV7CyBQve43utdbSe8DIAumuqq7VpkYAALLASZQaOSbCnv7A2laAiVgCCs5ivCYsJFAAQqwAMA7tRRIvMWrv1urDcsrpBXQvCg7wASski67AAgMsxMhuh0GIDwougTQuuvJAYQWtHvbAzMwA6LqAdlHaDLsCBOwkLdAAX9wC/U7mhVgsjCsriiAAibbv8xrwxbgCI7wvCsbvQZstregABHqEA5pvRZauu9BBDM2wdy7BPfHkSZgsMtADQcwrZmwAi/AAUNLaIT/yACpwA0KoACWwMMRwK3AK7xdXKsoIMNfTJMo0L9kTMNmjMZpXIu5sJ2m+aD06gIHjMAJLMdAnGUAIrMaCAWtSw4SF2iFJoB1x5EWkAvEYAkUIAIn8AwhULgZMAhPKQFv6gg13K5inMn6ywOuwAMzTAI1XMNnnMYMkLLaScCp4Lmq7MYgoAC1MBFz7H5K6Fro2BgZWABS8Am/EA76aLBSSGgcSZXz+QchkKk98KnBcAIUMAiDoACIKwEMwMwWYLI80ACSKwgo8AEo0AAk0AANwL/XXAGirLm50M2n/M3SW7biTM4M2RDnTGMHts6MQQQ9GAcToA3GJ2+4p4cIuAEW/zCfliADAR0BC0AMLasAY3oCxfwHCwABEpALlnzJQlrRQkoCYcy/Tk0C1lzDopzGGMAAuVDKpmyaHm3AIM3K5CyoJC2zQ2AAZF3WmIRJv4TSguGkibULeGcCiKx9MEig1LAAxYwBiOyMnmcBB/AMuzsIgpm4DHABaGzNlvvJgoDY1QzV1zzVDLDNE4DVWX2V0rvDt4DAj2y4rux+HSAvSvDZn21Lol0EslQFpm3aRpDaqm0ErtTaS/DasD0AZ43Wu/UePdgGB+DSFiBxUEiNXUaSBgsDDkiImYuIfS2xr1C/uXDQzIzUM7zU/MvYjS3Kj03Kkq3VKvnRZsvDmF0Ltf/QygxR0us43vwXezkrW0iABEqg3uo92kXgB7LUB+vgHirtfkeQCtpQmZDndjD5ZQgoxfhYmqmQlQugAIOwAkAQAdyQCkU92Gh8zVCd2GSM2FBd4VEt1Whc1Y9t1ds52amgw/V6AG6M2eRcCwqw2eSd4tMEmyve4kd3idnkBqa70hNAiPudav/dnFMpnxCwAJZAzn/wmJEgzBQQ2Bqw3Ad90RUQ4WO81BWu5FN9ARt+1dfNC1f54QYs4uI8ziVeznKsBVIQ5mFuDgDlT94mcirOfyyu5lLwBRLSzl7wn7wdu4P2kgEJuSTAyAtQCxEg0EIeCUOeCSGQwkTtAMs91RD/buGGveRQPtVoLOWPTeUdrtUf/tFd7dVdfpxV0QSczumHAOZiLua7BlAyHiL1/XfrYJmm6Ic7umoQXampsJUUIAm0HgmGIAKALgKhmtzEUNSHTtgPruSMLuwYHeUXAOmSvp0SQLBXXtlaftmY7t3ePdLygxQlvWjvwAPzTKetOJV53shcaQhPawjq+7SQ6bSvwA3dKgFHPtjA7ujNjdEY7ujHjuzJLgGUTtmBmpXPHu3SXgtxXO1HceqypQTroLH6OKeGFquvrue18AeRoKktOgNCsAInHAkgnO7dyuBH/uvvDu8g7wjHPuVXvZ0asOzMTtnSewD9DgJcnukAL/BH/3HtiWUE72ABVsABdriChNbzd9rJF5CYlhDkJ1ADTewEOfAEEjvr8fsH6n6V7H7VGx7y9F7vkG7VVJ4LGnDyKa/vgcryIw4CP57Z/14LYC3zREHwiVUEUPAL1JDzO9+ArniYjqABvxzkhiAETdzESZ8JhkABCmsI9LvxUS/17m71x/7oI3/1Wa/1XN/1WP71YA/tLv/IMK/ZaI8TNE96OqAGJvD249qMx3uYFWCVez4IEe+iTcypmQAEFBABChsCvvv0DF74SP7YkC7l9b7hWJ/1DrD1KH/lXs/vI47AY3/5mJ/5NvGrPIQANw/6Oq+qM0mQiR30B2AJsF8CZ4qmOf/wAyUwv9wgrSUgCa9gCeoOAVfe8YbP+7y/3I1/1Vv/+MLv9Szf78Zv+WUv7Wer/DUxxPhlBABhAMovC9SoceCg7cPCDxs2MPwgSJAjBxAs1Rr0TEgOjjlqZArxh9sBbpFKUPhjaeSBVC1TaciVC2bMXAxiMrBJU6dMDRJ8unQJAQKxA0UPLFhwS+ktSwqc1oIaNSoERVWtXsWaVetWrl29fgUbVuzYJgXMni1QBUGAeCYKHkSoECJDiY5ypVpQK0KkHjVqdOzxTIaloq9EnEy5EqgEDY1l7oTcWHLPn0BTDSVG1GjSpZZAPJUamupY0qVNn0aduioStGajLEEw0EL/wbcJ5TLUJoiE3VQHFESQFMyvX48gRZL8U+LEoMRFiQGdPJPnTJjRKVu+jNnoUaRKLX13qiC01AyjVZ9Hn1791iOtC7xGQEDNhNn1CyaEKLEC7wMXMz6pQYjheihBkj+KsiSSGESI4JVKuFkJApcYa4zC6aajzCcJsGtJs+2Q4oyp8MQLLYOoMnBgPRVXZHGs9lqLQgcEZowHg9lMwGCCCWwURC79LrirP70M+QHAAAXs4QRJXkFOhGBCaFClCBfTcDIKJdOwMssg2G6z7pj6rikSx5NqghbPRBNNL9yDb0YE2pnALQw8cIAXBzCgRhAO9GNAg96aAi4TIZ4AUAhD/wkMiRtLKMgkBpRSUskoCSf0iTIsM9yQw1Qy65K7EMEDjUyp0iS1VPSkYBM2N5lohj4TJuBlUwh4wZPPDRWt5Y9BRPihhyd6APYJIXpYIZJKLPkjhGBWQOmV7yAsCrtMs6Q2Uw457fJLMMUMVVSoTAU3XLG+SDWAAFZ9J845N0WKGAcc2Y8BCUhqStdIMgkiiF59HfSJGEJ6hYISejCkWSkl1TSVn6xNeNNOuePGuzCfGtNbBcTFOGOsyEXrgdcEcHNGVnecwIHeblEABAgcsKk3RcUbxKRg9AW2116fCOYZ5gzpIRNJIvijlmdXeq5ho1sa6mGkIt6W24q9vUVjqf/F5fgsj5c4N+QZ5/BARwm4VMDEBVzqTzxdJXmm0Zl/YDvfmYMoUJJMghGBAqCdVWkBo45uWKiHuZMYPG69Jc+8qQ8/s2qzHqjCAK1D5uSFkk+uJYNBaikK11xjPiwTtYMJ5ocgYiA9mExOKCGTZ37+4w+8udF7O2Im5Tu7v5cOfOJuyczAxFpSRDz4FRUv4AEjQH7czWhW3rC/PyKgYBAFwNNrEENEQH0Fz4MAPYZgYvA8E+1LeCaER4N+9mEuj+by76Jwb9ppwk80UXj71TPjAbSKGCJ5rd8YBi/mxY1XPG8QP4NKBqBHiG6I4DAlIF0EGxWDFVTwBCd4hiEiEb3/1kEKQrHbDu2CApQDtE9pEIpYmHQ3olo8bTwZiNr9ZIiaNVmtCDLyn9bmICHnPc8HQNhFEihAgULYgwn2EMEzUAc+CYKvBCu44DNEEAJJUEAGrRPa0EAoqQMQxXbu8xIKFaXCEZVxfpUz3AzVCJYXLa5NOQyZMxZAFGRFIAK7OAMUzoAGNJyBAAhAgxKf2CjxVXAFJVCOFKdIxUEALWjTyxvsttglD4FxARC6xRjJWEYWurByCQTeGkXZFdagxQiOg2PICICGSpCkErrCxhlmRABa1vIMgvSc9jyHjkMi0oFT3KAdsfg6aE0SjJ26JCY1qUKnhQcqngzNKKWplS+U/9Is/BtBKhGAPJF14pK/oYA9aDnLcSKACYQ4gS4rGD5EYlCKhqDiEO0ItCxaIpNIOebtkhmxZYqpmbsjXAynOdD8oSVG2kweEzohor2g4Y/JI4A9UJfL8B0yig7UYBUHYcVHqjCTHyRJPiEmRmYys5PigSb9QjnQUbaxeB9DqNai0YwUviIChrjHQx9HgEYccp0VTeQJFhmJKtrteS306EdHYsyjSFKMKCwpGf+J0hZ6q34sHWUTrFm8U8Y0ZExQAygs4ABicOM34oBCDgUABXEMslE+TWQGQxACosqzg38Iz7PsCTsULg1ET4VqVCE51aqmtHcZIAZWRVnNDpyFf/+o9Ko55QAJbXDAEakg4B27oNPk2eOJKwBfJlKnHAyKAJ5E1agjHwnJMSpKjPsEbAqjusJ/FhaaV1XsDAt6loNG1k2TIEFCJoLZVwyCENyE6BkOOUHRIpK0pqUrUQcxXXridXqDDRMKmRLY7Ap2k04RU2Hn1zuB5tZ+LmXcNhGKXAREIxlWyFMF7oKscJbTf8o1XWh72U7TAlO6jQzaM5syWxWmsJ+zHSwnnWnY3q3UvIfTKlqU0D/fzhIKyrgRf4obCYfCkQACwIMu2XnIZ7xTBJFA7UYBHOCOEvjAJqVtM1uY0hKB4MHCMwMSGls8/rE3sm3BUUzmhSzrocHHWiP/gHK9B779KtIQGkTxEKe7YqisNq8ERjCMFdwtFx42FzdGXA3duATO+jYav8gRnZpnCeCIowvapGWIv1dIi5b2yVGOXvQcmSu8zvjK2PXudznpZ6l4krxgPtxWjXfkIyc0XXSKlcswEgl7QDaVZ6jHNSrayxI7MLr/pe5dpfKKvIKXwKbecqqpSh4vI1pj1ZTwEBqdSpB9eBK58AAvYsUlRf2BAiJAQ0w/jIfwUbCXQoUuiqMsiek+b8+58jN4sQvoAaNa2oOuqu8+edgIJNbVGNvtNWVdYa0NpGS7ztxvJIFWAZQ5h2f4ni6de8FfZrSuU55nB21b6gSb9NrXpRhV/w297Vp8G2PoveHjZu0/JsRjArm+DFGYMmk9MMGrwyYdnUkrVA1GVxLMnjKA6YlSBUsV4P4ElTNnzLveVa7BBg+Xot9I7hkJYBK2gHjSxogRQ9hj4ck7gyYIOe8SX2+u8dRoqOkZGk5KFeX+NGNUDM3tDFgC5qaKsNXowOiQNZqb5q5T0vpTLwqc4B6+/bA95iy+dioyBFDeoJRXjMWqSh3qqlYw4UzUOzsqsOBXJxVjrVaFn8e04R6AOKcW8B29RKIeaa0wE/BAugrO27Rwl4QPPo7vpY+H3//GNsXqzurD8h1FgE9TjjtGeLUW3k1qcACdIn6UMPHc565/HLyBqv/Een+a2VKOAICZHm28q1zqo3d56ecZgQOgXk0F2HHxWK9W6ofswg/nhdjBBDOz03yb64iB0DldbyhrNHqhDjDTOxnegIveqsqf5wKcfyYxF2/RNPexw2WftKSIKQOSqIc3o7m0yy/LMy1lQy25GwQFwqL0q7v2qxgaaznlUyA7upj5YxGX4qps8r6uO7NzcxjaawrbczffgoJDGDpEeqcno6uPA7lGaqQI0AvPO75nOiNtK70KVKBGwsAMdI+uIjcfYwI42T+iWLzaGwSzwz038TF6KIH8Ei07wzwfUDH0AxoTcUBCO6Pky8HlC74I6MEV0UDj4cDkWcLfyoVz47//bVGAP3C8zepABCiDqsi45kI2zMu8KoxB1dpC+tm2Luy7eaKuMFSRF9GfB2AcS4vD2PiFhzOZNQSVCAAEn6s5cmOCObQKJqqzDIInj/OB84tBBWJAuoO2BCqRLqzAQLSjkCPE9TgC/Rm8WQOZM0QAh8M+7ZsYngs2/+EmATgyJuACrHgFCXqu64G7ugLFPRSmDPgDZmxG+jmsZkzFVFw+Ffu7VkSPMZy+6vMx5EKeDyzCo2BDXzsBWeJFJuw6kTEGrVCAjHMuJ/MvF5S75dPBDmLGe5TGCOC7alzFkBuE5sPGbETEgbwahTNDrZlF9VoVIsy1FzDCpsmVN6xEWvsq/zHgCkvIuBggHyfDvEjQPCqEQeqiR2oURS+kLn+cMm8LSNV4RfvjMVWpMF/0HzXQAMQLu4fMxZuiRF/sRoYLRq/wniCIwk5zoEjwvd+rwuDjPEFcRZOcsujRvCpaSfRYE4J8gCvAIdyTyZqbRZlcq3ewSV5wyKbSnVqggGfIKSZEnl5MRyYQixIYHfFBHY47LQT8uE98SpQMOaVESSqkAM2jAPmbStVAFfsbSCPQpoRkr0ZTg7Ccvf4Lr71Aq65bS3RkQrccC0PonqH8pcv7tAT8xCFKRpQcoo+MSknwyFQYTNWIMFiUPktzPZ5sNChohrAcS8iknkEIgdtTy3RELv/MLA24/J6Nu0MUO8a7NM27HKLMC83MQ03URLHyWk3TyLpDfIAiUJVu5DqeRMhtgj0HqJPsM0KTwgggWIdzVC/uzILU4JXhJLr+urNIOEYUe05le07otEvpnE7TYA3rvEocikk4os1cCM+xPICmMZtIUMJt4s7eRB4oOI8YeIIfWLu2QzaMerL5RMANzdBI0M/9LI32QETDBELq28qtVEgGfT1b0DVd4z/yHARACMD0TFEk84T0YJuaGR0narvOzFB4+tG3+1GisjoQJczisZrrXAIDYMvI6kVumoMWFUucBJXN6bmHatIUvdH0WAEK1RdC6QEKJZ0nuqCL+iVFciD/J7tAIz0PJBjRs7gCCvM6hfPGtQQZgfiEF9C1F3hRwYEK4Og+O+1KbsLE9KCAfBGfRslRtmGbOtwv51IOERiEImXTbFwcwyQ8zupKg1RRy2RCA4gGUngBPYXEKtUVQwjAD1PMXrzEFWkuQdKeoNQXRg3TIBiEW+CMSl0RLVgcgsTKGnXSVWVQAXAGUoCAUSUGF8BN0ACOZzAyhZRNmQRGFkkkILBWIHgG0GKi0BGdGNDVNHHTgbS/4ylBFKXMSkzIYfVFTnCBzEjWZSURe3EzGu1UAQDOFTG6owsBay0xRAKtmQHDb22RwkTSl/RNtjRXrvTKxzGAUFiAdlVWBDWb/wxQ0EobVoS81xXBM9E8On59hieKgTUVWBUJV/+kMMtMV9mk0ROdyFnkg0d4WM6Qn+oxhBLQAzSAAq/sSgg9k1uwG6C5Ihng2GtVohUYhJFdESyAxRFVUk7V2XqtzInUGjSoBVwVEer505g5gRg4AUPYBT7A2ZyND549k6BpnQIqIBmQAd08uiRCHaRdj+okyJNtPRWNVp2N1po7AxlIGRD4DJXTFR8QAfB5BqKCHmT4Wj5Kk6d4hVdQlFdqHaGlgLZVoj+A2/RQWnHVn19F2RNN2e6szGhVqGcyI12hAEM4AdVJMWVUBUuwExY5gKr6jkqohMZN242iAKO8HgcCyP/LRY2sM0zjQSU7dVDivVu85U4BQAMZkLqn2EFJ2N0NCslGwkLxcCTCUM3zuIVHalxLoF1LaNzIna4qmqsM7V3fLY3MDV6sXDjPRcdBPd5B7QYZHBO+G98q2jO6G5PWAZr+Db4/yN7SELgxatzatV3xXU7dFQHLRV/SaE2XfA/FRM/ktVv4VUuehIJO0LbKcbaNuhu9+g4EtcEqC748O1+vgAASobYwqV3wjdwIENoDQjHzaeCxwAL3QETElFpzXUyF5cqLVVdfPINdaLmoEDW8OYrNIAlcPcLr+tN+hN5I8ApeaMO88g7uChNnacMC0pUDogAXTKMa3gprck3OPUj/ymxQeo3fhRWAIf6k0MCr1zkmpLAnxmud8ZVPJVFJqyCGEQkTpsgklRiaZVKAxjUbA7KjIfpQMbYKLVjaQ4xg4u3clv3h5LXkSz6DTrhCz8uukVgJ2dkMETnkA0LdwmW250k/P94uKVEqT4aQkjJk/52uWuAFRtaKG3bN4pmwP6rTTcXb9ETeBoVfDOYDGdjgZ+peKZmk9glBprmI4INeJYqEy8mVpkCZOvaOpSCJT36qbe6nNuQzXYkAkbVlRdiqxbmCJejJc73Ypx3mII5WJnUGZNhgEiG16UGhv/GQ7mhDe0kiAyE5e1KKpNgipuqS12JlrOWzqvsyWyZYGGFZ/x9W10pW2V++2yDepiFeQN8hOVMTIzB6mT+NBAeigBmzJxDBp8wRKTDKnb91uQVwMN/VwMXR4Xam4EGdaGCG5zXuyi6wB7up53se5Hz+5MwRkVw5XShhLaPQDL8pCqcuIaduHxN6GKv1Dqf4W/EIY6Q9Z7PASp1C0YseZp4Wa7KeZ33cYOvCZynxZJVOphEEDg1KCRB56kqinUkRiqCggS2B6i6x6lsAgabw28A+YYHlVfeIYGgN3bylaLLOW8dGA2Sg3qBmrYPZ5v545YvwtYJRgE7pDaTJ64bZ6xG6jN7Qp6XwDhBA7VpG2hvGYSPgZYQUZp6G550e6+N1Bjaj3v9CIzVmii1Q8TUowV6/ESEqaQmGSRgJyWt37aLM0JsvUW2/ZeIDcISR7erikdP3rdcLduxgvm3ZxExiEElts7JOBiwXjpkDIW2FoZTjrhb21hCFQe7siDhOUTwQGeilGJtvPWz3YF+uq23brujuPl6LrAoHwLdnJN3ezi7Y+g5fowBLKBr4fglqqZAMyYVqqQwtGSF3tW9P+RKUdgELqNSHNqg6Vdibnu0KJvD43dKr+AMfoMJniwq8Me+dYw5ukO8sqRAHwBDGcAArqZBKeW/knh3MuG+U5gwQMRMjdW33qIIPY3Gb9u7jFXCyJlusuAUVy7fQGLCoah0FIIYqoQ7/moAJH3+MmHCMmPBxTBlyDs8OoSCKd1Vy/GbimJ7K676/XlbsS27xFu8KXjggkOxfOH6dLHZchZGMm4AMncgJM9cJH7+SLDnuoBAK7fCUv1btOwdRxMbuiAZmQa3yP39sAYiGr6iFqBRJs+UzLRYcwvCJRseJmtgJm5h1yEBz8HQAn9h19rZ0D3cBFwAc1N50Jmbtwezv1lACHVhVnKZyPyfwnY6NsEiF3M08PROmu0pmlXgJmMAJW7f1m5j1bx93Wm90Sd/1n4i0OO+iorDq6B7swVYKPCdEKchlOFVnHh5w5L1yUhcAAw8LS4DOF2y2VsdnlpAAnrCJC2B4BrgA/5x4eIiP+JoAEkeniYQnUF2vjEvH9BABbL8to8/wWw8YzCfvmCIYAJ0ea9vu9zUO4iyn9pixT3lyRteJlJbQiYiPeHKXeIZv+G8HklvfCQ1I90y5dM2A7qxetRGxsamcaddgbIyGdn/naYAnjQRBQFDsoJtviZnICYd3eIZ3BEe4ALI3e7L3eaB/dDbf9ToBCu2Abs8Ilb3b4KYPyOtOi4Rteaova1+E+dKQ+dV1JMeNFkX3+qD3+bJH+8T3ebQnd1yXgHXfFCPsjqw+EbTOwd459la897M4JZa16PgV8AEYAF8sfbK2+tNQANQEzOhhRqEp/EpZc4kH+8Rf/LFv+P+HN3c0z/DwRBp3DRGX5sIJzMFrbEVPN56JVtlQ73uvPP2pj9a/P41U8AGPfEEssgS9ce/G+Pqwb3zFL3vGB/tv3/1dX3e4VwqQH/7Mz8EADsOyQOwHkLXZhn4Cf/5ovX9flIP1OKCP03rYB4gDqVJJ0GAwF8JcDC4svODoIURHDB0uZGCRQcJcDhxIkDAwFTFiBxbcKqngZIaUKWupbNlSgaKYMmfSrGnzJs6cOnfa1FLgJ9CfD4YgEFBUANKkSpcyZYrgaNOmPKfKHCRJko9BgyJE+KPA0gGBAwtqwNjwAtqHDtGuVcv2YkaOvAZCEDmyJAgFtVi6zMC1ZYSUXCf/UC1s+PBhKQ+CAh26FGrUopCjOp2cNBrinRSwZo2w1eutA8TGklWYa2JahxLdsmVY0SJCjh/tkrxlSW9fv1x36/asFULm4MKDS2EMVIkOo8ohP6WcdIBSy86RDs9JIRIFrVv3WuJ2AALB0hZRq3Yb8e1FjLk0SJibqu5Iknlxq/yr/b7WzZIogKju/z9OihlXAHJHTSbdUtAJMICCSUGFIFJQAGjTZhRk11UtliwgUEcHjadWRCFCNBFcGuXSEV0QhEXSbXzV55sPkkSynw8xUhCCCIZIksGEPQKIxYAFXJFcU805Nd10DSJlgCc+zpTKIBZ+pqFYEiTEgERtOVJB/wUijriWeuux5xF8d92iF0uBqWlVJCK4aciMkUTyTAknRDJILU7qGdwRQSIX2YNIJqkcU6LsGdMBFgb21QLEgCeBAwqVFxGXXrIGm0YdefReWAeUdFsGadYXSQkxxJBJnTk+k0kwK4RAQS0gYHAorVP1OeCfSCEIoaDPRVWrIhRklYECICwAHkEaSEopRFx2KSJamGa6KadhmXQSX7tJ8oMQTwQRwwonlNDDDzE8I8krGt7iALDt3nSrcbk62Cuhg1ImYa28RBlBLaE5ygukpzlUAQnPkrClsw89m2WJY9JF2y157QXYICU88cQPQQQTDKsxlABEEn9ww80CC/DiLv/KM8HL2J+80iuogtAx2e4tFERQbKPgOfAhwgUXzCUJBy+sVokOsDebSLW16JJnIoibSSamZhIuECHIkK53t6SSMtcrByXvU8y9nKBSDDYlR7vE2IzzaBtZpDDBBAf9s7NDRwvbRptCAB+LeQHGlSIRGPLMCSessEIJJTzz6h8a1rY11yh7fRyRY1se1QAoL3pLo6lEiiXcdMc9erMQlUitimZiyzRMCogABOGFnwAEyFePPBIIwEXu7uQ/FVhvdEhCp6RzwyeFMjHEcq4zQggDLXrdCY9oVqR6h2Rmi9n6tbUlz8D+jPdVv3p1d/Kxu3u7vROYnMuXI2kAEyhPUOz/LS684HkuGIQePfTSS4Rp3gbiqBXZBgQu0g2iRAA+2tFufI0bmUkIgz5gqe93wXNfr2SGL3cpgHOOSoUHJuAICzzveXTzWaXcAheHCTA+tqGPYGASk2e8joFVowD5uhOxWkhwgrSqYOUwiBTiDRFzA9hgu4wVkhfwwgP525IgBOEzQfCPdOcBoPUIeCb6cOVkMwyf+JIggxxywxK38SGwijOgB+jAAEIkm68WZLwFIeUNKasfMZjogBBigIQEk+LcAonCFJouIQ5wT5nkszS/8EgmJwhfCCJpIRk0zhImyRMaaaVG4wzFjRiEjsuIKIAmoWwBLoDACzYyAf2NUG5R/xSk3AoGLSzOpS4hkc98BNPImESAhpF81STTZcaT3CKTmlwMJ4fgxsmIUnhla0qD1JCyRvGiiXx8CAmDBsgoUjFo0SOaIy7CkUM+LGl4wc3NZqKA2f0SmFerxDD/QAxjHmqTxhkC8NxntiKWbY4CmBnK7MeLjfCxj88DJAm2OTpCOgIDFpmARsj5MBdKzC+WmMkBTvA6SeJQBvAcZga8SE8nCSiZnhxbM6HJTwVJM6B6DOEqR5hNbXIToXQTEQA38pG6uKBkL0zTPGeiuBsmoRA4rCRuRronewbFMe2zF1QHANB2TYAY1fQATPUHtApsM6FenVvdQpRTctrSpyCoaP9QHek9YB71o9hSqp5KyhjHzOuNKWXKHVDmgFTucQIxtcBMX8lNsIouRA61yEYOiUhilEw+eolAWmNSuBt29A9uzUAx4eojpgbFCJcjnij96aupAosXfPUrBlLrx23a9JWFNV04GTCBxJI1JElbgMQisACahGCtFmprGfUiUs0C6AtBKgAc3hhHOMaMjgMgZbteykcLyNRZX5ViV8Mq1jDptJzxOasCiEUTCijut2O0LEiJ66MmBOkByVUuU0QrRwYNYARIrJVVHeDXVerPj1ztqldjydCGPhRvErVlTx27F5rIIFzjO28lXpFU9U6IvUGCw1OLF0f67nOfcrzvoTD/AAFrFtR5VHQtQuXWpaE11KETUM9GFuuCnpbkTCmhyR9WsLhJUhKeeskshf9jYU6+97P89JXxRGlfd1Wzr/zto39d6VqwVorFDjVNRBGJYLOyhCYLWIEIHNjjFg03yMMZsnEwbLkGgda5HZZjUkC8pybDlL+Ate4Uu0nlFV+RAVdO7FxqGRIaRyy8uZjJAur04D+g19BmFnJ7i6zP5TaXjs4VwJKjO9CC9rdugvRmYe3WUEe8ODaKfc+WSyYx3cmkTkCo7CvSFd5HQ/rCGaZMzJpJXzfbEVgmGOgePZBaE5ggyltF4SBZjB4DK3Zvg/bpmfpFk8Pd8GrClDatq4Nm/8ZUAb5sZq4/5eykCWy6oCaobtwIC+oteSktcAF0Nd/zbFzqZdo6ttqYLVGLyGY7OMftdl3hqNKXdTh+wDokVp/cX7ile88DJpprYHzqvfH0LuCtxaFlgrjFnVfWtShzvxHz7wwe+chKMhubm9sFTfc1tazEpglhqd3t5jTe5UwwXgzIakVMjeOviPBXMBly4Yz8k/2E80p3jRSD1+qlqMXAuZ230KlLT0uxZfaBt8y5sy641ToGwjt9LPShZ6bouE7SyeeY612PYOW1wkAqE85fmEev7lVeWFr+l1NIpci2Liy0DCX79TH+/CT9Ibu/gwRw+G44yUdm+qEmoMenv/8cYZb3n6XAFKaIThzBOL8k5BRhuBJY7eeV0Au/EV8Ysw+89Smf7xDfjGm300qxCU/tCJul3Yef5yGvMWSMF0sMnNcmL2kd/astG+GPq77sirdr2pvLYQ4LAPJ7cvrcAdvKFc8cWmu5G3eDf/PPgzfwhtOxGIE+9uYXBglBikJ8Q+vh5SId5bHnsAGAhX3cUzfK7Mb8eSxb+MVY381YY9WYxHiAZCXOMxSCtdUb+x2G+w1IEYyAhs3Xt3WY2lnac3DY20FAsO1Xf2lfwjwLi33JsgGf+MnbvJEESWAL5NCJonnUK8RKBErgGhVBM4WS/bnZ/BXRPtWK5DUR5eVeCnX/H7QUUnqY2qmxoEgkmKoZUNeJAAOWXg2m3g3qBBJ0AAWeFP3hWq4dnckhXb5cFaeFSFidYADeTVwklkcI3/BBYcRIDCadn88xGshlYU5M4FzpoMClVKXZnz8p3Xw1Xbk9XUSQkOVZymroHUO0oVxomd8dYM7pxdacAKpUjQx0RQToYfsFSRF4IeYYUdLVH/XBWa2MmJPNHSPyngqZxQC2x0eg2vDFh6oBnniN3o5t4i554k7wIWNEwV2VXAdy4MndXxgKAK04Qtzd3stRFxq2W2tEnLTkDYrslC0xFiVeXAY4wOFQjQxkR+D5ohZyoXH4oRClHCGanNks4yE+mYio/2GICGBGRFR7oI4tHYAcVuJeUMAKoAPivJqFhB455gQQQVV8+aCHUR9DjoAYHMohOZnLMeI8NmKWUGM9cgS19N31NBa9TYw/fiMQyIgkFCRPHGRkIBkHNh7KDU+SGc9D7gnCyR3uVR5FXsoSZsSYdIR7CNAkHmD5+UXF/OMKiE8nmqROANFd9SDSxZ+bNaWCGEBM6gkTYZUz2iRFTmNOAp+mpEJPZiNtNFZQekYIHI7ihBlS7gRKol1CvplLtiRDCsBUOsnkiWBMMaJqfB+JqMfmGQRP9iQt3pYLzqEURokP1EIkPNIJrF9a1sRaChw0SV9LGuORWeBc9ogFVKUIuv8c7vXePE4jQmxepuzkLDrb9dgiYYaXZ0hCCNyMAkjCUTYmTjzmSsLepRHj62UgUjikTAJbnXGmTaYGa5BIPeqkpmykad7SYI4lBQzOjv0BQcqmY/pJELleZNomMmLggkhlb4bgZobTiDRia6QHbISJsiAEae6UE97Wp2DLaooA1BROa+6cdM4EZwkFPoVWdsYenK2d9Bkjg6ANVRKU3K3SKvmZ/rDFRY6nQphFXPhlV5ZmNq5I8bnndZxAENRAEKyAIfyBC5xPfdpne+FT8Ryj2n0bdjJlXjmJBfhmnaGWRTjUNM7oBVxJQpynRuzkRqJaIplVLg1CJBhCJjxBDgj/wQoMgsl4QB7Kplw11RBYIH92YBjC5Q9S6fQxCHT1SESu4n751XiQyN08Ilz0pZh05Y5O6N9dXARcaBDkgBMEwyAcgANgALmBaIje50+QaJQ+UzFe2jHO1xIEaqAOABN0ARMYipNEpFXCVC7sF3k+KkbqpJgYjZnO4nr+nSUYUAYAqQjEgBDMQA9QwAII2wR4gAOAYIjGRJM2xhBMnw50QRe8KqymQSKcga3e6j1sAxo4A6/26jqEAicAK7DyQcrQmdw1qpfC4qNKi2iiJ4Qep6WCZZrihiQYgsXkwA8gKS+kVqk6AGOlakw0gbiOq7gWZIvql3d26Ysta4M2643G/4aOnqm0HuBt/AGQYqiGIumc0qmpvkDE2Cm4NmadLipW2WiJjGlx6qSyGER6WmpgUihesIQPGEIMPEEmRAAEeIAJ8OtGLEAH7VbASqeSEqhVJuzmuauk+qXDeMSOsmCn1Ea0RQCp/MAK/MELrNLGliovuEC/uAAxKGDINiadBVvJomzCrseNMuyzRmi0/mR7ZoAPiEAwBAEFHMAEWEDOYhUx1IIC1CJ9Bi05+ibRFmykHG1xnqfSMmylOqy85aOZ5EUERG0PnIAC8ELu8esLKMAfHMALlMwLgC1SZma5WWVimW09pq3SFgTTsq1PdmSN6ZvMxkANGMIBMEAFWAC/8v/CLUTALdQFCIwG0AKuL5JbEwWb6W6E4SZt4lZqy0rohAJlLQyCCBBpCEjA5ZJaLvDCAmSAJezNLdTCAeys6JKjomLV6aKu4SKuylJL60br69aGXlDACdSAE5RAKjCEI+TuAvCLoyxALext3/bQ8N7glhLsHkVK2Z6tmIxJ4o4F4zat371teElCCdTAGswABUgARkAACGjFsRBD/9YCE33u+OphHm1aYpkqbSVv2q7t+0qoSITlC/2BD9SvE6xBDVAANyjAdUjCLbwAY/lACCjAC0DALfCCBRRwBFIDKgEb0SJvwh7E+i5t8zKu350mi9RCBEjCCTzBDMTCGuTAt5z/AJIykffaickQgyWgsAqznwlYlQsvKgyb7eouLuMiS2DaBfboMA//wAysARAHQwhYAgid6i2EwAlgrAO4AAiYVhM3X1U1WQLTVvqebQNf4wPTRTmdJgFJDJA+Q5s6QSzkQAgcAKl6awa4ygk7AElU0xurHi9AcQITburOMHvoaB5ncadAbL1ahQgEcizUQAQ4AGAp6QLMiTxtREk48iOT3RJFcR0brbOubh7f8CZvstKwxL1K7gXnQP5iLiKfgCQkKS8ogMksaSsH2StPci7A1KM26OFeMh5bavze8i0rzWNdaDDUwAw4wQyswAIwgLeCQCQAgQJkbCR3rQf8bTKH/9wylxtCJCsGUESkzvI0g4Q15zPE/pRfXKin5kAOzMDkigYHG4IMyOkhnQkIfW07B9kp6RHJImJFsmGZbqQ+W/OGUOIwpYkPzMkKcAtAC7QIAOmrcYPnpLNJC29DZ5vPQrR3dqY0mie1YHTJjMzILMBN2zQ32MZGfy+biMAKBMMP1EAOrEEQZ8IzUAAZe8QBGFDw9u1Ks/S/TPJ3St30oOdMU6hO38JO73RJQBBXm9Ew0UeUBCkmBsGn3m8QAMEggIUA3UKoDMQCAGxUE5cj+OyIRTGywvRWdckjHg0+h4VNW5JYi3UZlZEZ8XRPfy9XXAcal8A2r4ETxIDVgMXeeP9K7AoE/9b1ozlCozBRFHdp5RHSX5NJp4xMYae2aqc2mnyvUAJpm5TADxT1E4RAumyyvg2CAsg1Q3O2Unn2vxiro8ZjRDDA0aQOaov1Vyj3an8FtuwFS/yBUF5FbP+ANwNBJXyHtfzuIOwtSByeb1MYcL+ASxcsK7bbenhE0iC2c5/EbdxGe5+EfLf2XjBaP9dIkJaAEDhBDRw0DQi2vu0HN1TTsYS3meWMS+8RQvD10GCEBgwEgMO3AkjYScTaXtSghUN3fUu3dHOFYVYrUO/3E4DFSNRrJIRASgNwO2uBFBABDrw4FypBERiBEQzBECzBCEBHoTIBFLxBGOxOzlT/0+DuNSv5T40+eNIot3xL2PdeOHT/QZNDebZ4uFZ0dJDCZw8ItAygtg5H0lKnQuc+shvAuA00RhEMgQ5IlVR50ppL1XZCxxsIaLuYUgsDm2iPGrM8onofQHJPONc+OaN9L6MN+h9w4m5UOXUHaQgMzrjkwAkMuiRwTCUQRCo0dROPuTmaeY1D6UIyZYMggAVm6aE0ygGPbVXj1IngM3s/N6ETelcw2qFrR4zIiSHUeq1jRzgCgVC/yjN08wqIRVNn3PB+AQ7gihGMgBe+ZTJOHx1ZYK8dij7WebreZen4XqqbkxnFmqvvhqHfh7AkuiG4SeGEGQUg1R+gsbgEQTf3/8BBH0Dvjq8WAGNjREGrDiI7KuT0jUCoHwoEtLQc0+REorpp30WLtHqsRwlnyEmQhjudQI3ihIDIbPLv/sF16LdAlwCUX9SwTyAyPcADnPkSGIAoAiHJY+Cunbx99YKeMNZUE+3T+Rl6DzyL6FuhM1p+WIiV0zrDG04MBMEP/ABSU0B2YzGnLIAlyOyQKgLFY2HAup/HP73H07vIn5Ts7Wl/mnyD6LucT4juljrRIuu6orcDTJTR60Wha4d+6LwClcAKxMAP9IAQ1MATtArY3TYNUPpEWcIfwKcKxzvUP70SVMGaq2SK9tP8CSKD7HuPYACdu2iBvs2k/E/u0mKJC/86wi+802CiUD8BUeeA3JeL95S7ZScLTwqQx0qCCBTwFyDB33u8EsDBEvDpKJq8KWrn9IlbcFADgr9jly6El2DE2MtbWEDu5Q+O5nN+QAO03PcAuHiPGDUOBNBAQaTvIamIJWRAJIzv6rf+AyjBsRNc4ftnDya+AOB+ZtxCcBNo7/PMFcmF8NsGxcuIIZxAxc6A/ds/QAtBD3wL1TAOWNAAQNDQkIsgQQe8Urm4VWuQIocPIUaUOJFiRYsXMWaM+AVJgQcfQSoxMsCAAJMnTQ5QiVJlywECXK6EOTNlzAEjoGjUuIAYBF68HDjw4GFCUQZHGVxwtJTpBYMIUxEjtsD/0p9BkQyJ+DHDiZMZX3PUqPHkR7AYJZ6FoPCn0oFUEgYiZZDrYNRbCiLo1LuXb1+LeDqCFFxFZkqUMF+yTEzT5czFiG0OiOZ34gIXPoEKJWr0qFKlTB1dmJsLKoSplhiGEBGMq9evM8QKedIjWKYTQCINesXNLdy5coNGXQAigiPKx5Enh4hEsOAiOg5Hl7648cuWNR8jhjxAjnJFxC7/DDqUIOcL5z+HFv00lekDqAeFWFGjK1ewYmcHyYRWrQxLblOJSy66HGhPoVqM807BBS86ormPCohiiMMey44x6yDTjrroGhPAACa8c4CnFzIbqijOOgNtqfXoQsi04SKI/yST1urLwcYahKBtv7R0+++tgkQ7ikBeIFhgIQsYTFJJh8x48CORpIuSJsMcs24lK0+KKUvrulAOgxGBMvHECeQ6L7QVhaQrlfZOizGG1uybISzZdDxBBLX+8DEu0YIkyMUDQMgAySUJVe4Q5pwkTMops9zyOpawuzKx61wyoDvkqAFzPA/KI7Mz9NQ7b7SDiJxKgT8iYQ1OOcMai7YVSgAiBBl2603AIBmoayoQanGg0F+Pc9DJK6BbNEotI9sywws1HADE5DTVbEwyMQjyM/RG/elFEFCd0SvXWK2hhzplpdXHAHNBL5e5goPABRAUSAXYeffKw8mPjIAJAWOlnP+0UUglRdbRMqAlhkTNNsulKAySEi1UUdn9k6oMInkzTlbD6iGIYFa4bdY/eFtzoHWB+3MhXuhNOSNEH3xu0cKwpBDDDiOVadKZDegSOU2HcqAohcsEFVcC14TggAXwktE+r3KADcfZaivBkBB0C/lHIZEiTbi7UFbZ64nsvTdffil0DNLtpqRU7QxvGoHg49z1adOfUWwYPRaDi+qAhWKc8TWwWoW6Y9x6POAAuARc9ymj74Lg68chEvZBYsk+9t+ayla7OitXepYyXsILSqgTSbZbvazpkoBNI2vpu2mw5MRRtrL2A0KSQUA2XOSCRi0QvLtugRzysBPt9+wK147/VDuzO7xZJQMGUOM4DxbATNoJCJLL7qEd0KDovVGjoOK/bWw1xyBiGDyStf6ztaCCgiNmbwUWEP5xLO6lvPJHlZVUQ8yZtx3OtcRzfXFE9TIjFN6V6VNpcoDq2HQXqxjiGTbCWGygxrFY4ckSIZMA4t7XLoUoIHj28xrLmhMFY82sUdkJmE2oxDYYXskAOyOGeEyUvaBBbFQQlB/fJCECS7ypaTd6Gm00KKu1VMJqcHkf0dyFtPqZMGV58IiTxkY2CzGGi9PBkKO0tDzpUYZn5KlbZ5IymlxowId7a10QFfEMwM2JTmbpWFqWyBujvWVk8FsdCKZIxXm1wCNXDEmx/2JIsy3+a4A2c2TM/jepnJDRYGEiCtB2yKcetgd8DImECBzyOrHgaFy0SZ/HKGCuYfRGAk98YKmGowBB0stBBTDkR/Q3HQ4xipdpgyGjLMTCAvJFKgcbCqd0aLeGpcl7ertLBq4SCYesIFxCyFFZanPH/uRJjzQAIfxgCa9ZziswtnzAFaOwyMrtEpLV6V9kblZDykTFmMjEHgMHRJA2PtMHkZCmQ8BizfygLxODC8Ht2MIbALUyhL6L5Th/hQdbTpSicFjnsmJYthZ6sWZoM8kkKCOiemLSU9gSVUFUZzSqvNEQsgxl7HKkMbOk7xl36s9umtjHFglHnBAllBUpOv/RB2TxooWhUvOq9EXlZXQmBpiMXybggno6AJNI4eFo2MjJu3gSlA8pQdNIicSCoiUt2+zgASCwO/hJgEgP9emSUhDUiSoBkRdlqtki6UjFBKxKJpmkX6SaQE5hz1MNZKbqfliVqzwjImAV18ZqM9aypjKhhvPmB0PY1ru8dUn4k2sBcskvF/YVYL4UoC+pc52/9iV0mkkmGiGGUmcqIAP9/KdX5XRNO3bsBM+YGkJf0T73gdNdm+VskrCAhI4oV7kFKIIBSrLCs4k2kUlVqr+OqjPAym08C9zeSXPxQeHAx58lfAgFYpfB/ZQALb+lQARqhVZvjmw0CDHVcZN0BCT/4EC5D8DBA5CQzpcdtZfLs5zzsGuzC33oOFIRj1CoyoDC8im2WT0aba9iiEA+5EY5Mst6e2vT9yY0p5mdSi3wy6AjtIEKLG4DEl6MiOja9a4y26thgvkom2m3L7y4oSU9EOEGYosg3mPcqcRniImc4EYai8FYeyurbVbirBCgAboUd5AiuTTF3sHCEeoQ5iMcAQdU6AONDYzXCmkUx/xj1vOGuRcPVFJ02SPT3U43FyO7MQPiu21j8VOWU0Y5BNt8BRN158QsI+RdXVbQDr485jGHuQ8zRnMvFcwsgH3RqCfhMV8wENjMFGTC6VnPnslrCPNGRI6ktCNZpUy1P/wh/75rUjS7EgICR3sH0ljwNRZa4Osx7JLYBd70jYGJuTU3Nc57EXWdf+OZpqwHsSvNsEWEMKdgaPAZNS20WnAXXIXuDikHIcYtfLVr5JhhB+12d7vJoE7jsflKHGLhIpH3ktWylkQJVNidzXStuVQbLz4whCQsUkFXw+oEdsJNKmVA6w52k6EF8fEtcqHudb/73fG+nBanW+9Otzm1j2zJCN6AnGImkKp3VlFoBp4KNw5CEqq+iBDE4mRY1fS3Moi4uHlzZYYKqUALkJfGKaMFjrs73pamri55mVq2pRnH2/EEckzT76DoUNpNmQsnU52RQHPbt+D+uSXOegChZ69Fl/9BOmWasHR41xXN8sY0p5dXb8xdKqSV9De1Xu6Ir5/mD+KjQEYM4er93ObgFBhExNmSdrUKyccveDtl5N7uNFzaiy5snsjTvOzkhNp6W0dK4HNll6RpWCM4fwJBYzW19UWA1lTmBsXpSxfTXN4vXsj8HjhfVEqxWTGQSo4gqpcKHJIMA6gv0MyxohNDCNQs/Dko5IFuWT6yvUAu4H1fzNACuY+BJMEvtqZNq/cXpjw5LiCG8kcN+ArMvwJLSf17IpBkvcxHCOhbQdkp6xWCK+1o4MoEZC587Pv4Iu6WrgU8Duo4z+5KTupQgguUw/0ORnQmoPmWogJIYP4ETwO2jOb/DOHPMsKaeoCmDIEC1kIA0e72dEdkNCCNGMDHJkAB9yLzdiAN9sX8Box52mmjUMI7Ku/B1oUDPZD+BE8Czq3PsMIS9kIExqI2UCnyJs5wWGnojsIBiCHdcFAjfK8BedAHjwfq3Gy6ZmLf5snvFGgDHWH+SCAO6y8XosISnLCr9sKa9GMFSpB90i4GNSAQSUY0HOAFiOELdYIBl478ejD4IEm0biZzXsIClcMDICADOQUJPVAOL+D5FIAEQ6AvRKD/YuAErk/cYtDWvilrQAcRdSIM3a0FZHHzfrDY7O7p8g4m5MlLjEmBNDEOP/ACJKBIPKkE/eIHfqBj1CIC0C4V/xHHiawKAb3PFTNCEWOxBcbA6Q6jET+uX0brcvTKMdivEn9CTNzQAjYxDpfw3GpBEj6pIfriGYLg/9YHFW1NpxrmdEijC6kxI2Cx3WSR/KKDGyGRo4wtEjvtGBQkyEZnYTAAA9BREEhAIgVP5iwhAmruBLhsLySBY0TgdhQgp+JiXYLkTJzCxw6xHy/CGgGyBdJAGx0x2ZTlf8pmHJWjITfQDTtwItWRDpEmw04ACvviFWxjGYNroUZSmfTRLlQSI/7R3S7hFtdp2TYKu6JkQajBZx7yIU3AEUzAAiJSECSyE9kxw0qAMv4gBvCIm5CSJM1kRZzi/nStKS2CJd1tD/+kcir1clle4uoUZAI8AANMYDC/EiwjkicrQBiJ4SL7yRCC0i+eoQTuhH0AcU9Mp09UZzgGhS4p4ikBkhZBziBDM0oYbEGIYjAN0zCpAQ7lkAFkDi+S7DH74gSkJjfYUgYPkMKcwntM5QY5syK8QPw4bgxG4CQIkgzNsEIMwBgWxAICkzBT0wKogRokkiJ9Ei/ckYLyoi9K8SNxp8rmSxBxRY1Ux42O7jcnAg8a0CUd0SpHznJMwqkYZCgEszDBkhrQEQ7nzykgAIj8SQQOjy/+IBN8KxJkoBYkz4kCMffWaM8WYsPQMyJYUhbZEzk7j1/UMDm08itR0zDpDwQZgAn/+cYHsjMU+UIE2ut2su8eF7RFxcuZMgBCIxQi8uAa524gLZT44rPZkMMEfGYCoNM+lTA06NCNImAQGhMP9WJHpsYPsXBN+OiD2IiNUmp+YnRGKyIPhPPdBDIm0c9YPi1ERocrBTPwdlPm+AZJsYKx+OIs7kQSUim+5AtKP+hF18RwFuJKsZQiavTdxK9L4ZPGkAclPkQMlMSSHLL5tpJh9Gy8aiEDIqAxT4AvhqhjSlASzAUGAQRKObU9VAo19HRPJ2JCdwBQjVNHA9VYmMBQDxXIpuU3iuxOt+pIxScETkBGL2IQnszbAvAPraxTv6eTMuAARLUiduEfUwAb6U5K/47TxqQkZwgFAzCRKMiDqoIiq2SOKmjrSCUhI4lVL55hvfAIvl5QoTa1Uw3HSBTgUbumWCniC2IxWckgDfJSuo7lqZbEEh9MdPjVTg+AG7YKUmnuk0rAcfTiBM6CPyjL9jT1XNkkXUE1AxLEXSliF9gtWZN1B/BSAJrV/D5kjAiFSPrtJ0j2J9B1AbgBVGnVnxzTYHUiE9JHYcMt+7CQBvYIC49GZQWBYi9CD9itBVIAC0p1WetOO5gAZAvFEF/gBZQP/oAVCy1hXf9AYKPJMds0ZvGoBRWgXHG2a4/mFlAjAiJgZ3m2Z80gWYNtaHGUY7do2QqVXtyvJ17gEtMqrf84KV1TthZq4Q/EdmCxYlL3IhOqTwSalPa2duLM1Wu19VG3s2wzAg/CL233gGhrUQCY4A5YFW7j1jR6AgI4FwupAu32dmoHwW9FQEk1YgW4rQ/DrVwTt2vzlm8zwHH5Qg+aQAukQRcmNy8/BAqQNmUWwDKkYnilAmdvL2qltm8pIDs/sk055v8KzfHga2sbVnHBdm8jYC5p9zg4YRKc4Q2ggAksjQm6wHcz93FcwDJcIG7lB3RTNmpfQW/5tnSXFyuEiC+2bQX+71IfzwWv0Gtzdl3FFle3ly5vIXiD1wVAN3jfVwHWVX771h3/loAtIgZi1k5CYPYkDnEVN2VPRWz/27WA0ROBSdhIbuGE0Q5+/2B0S1dNP4lN9yIG9AMt7mR9fo56qzddwXZbi0OEZ9SESfiEURh5HxiCB8HPKAjh+EJ1Tykt4LR/BzCHeWOr5pcafDhCTViIhTiFHVhv9xZ76fc/TyAl9+IE/O8EZM/xZi2KecNcUTZvIbVxr5gzbwEEtHiIHbiLR5dvaVWCKcgvEPYseA7c1jiFpVh0j3R25/g367iO7TiF0a6Iv5iPXTgrlJgvnsGO7GQy3+sV8qQZGxZlUYOPV22RVXI4QAAEuDiP5XfWXLmPWfYEvpUvOrKJ0zjcDvf2bm8BIHZvSzeETbkfUzmViXhdH9iV+Xhl/8WYMiggm7pNxHzuD3JZU984bEsXA4LZgBUglfO4i5EZmY/0iLPzBExQLxTgB2iqrGyY9tjYXN+3dUo3m+mSGLpZj/cYnMPZtkTgBCSAMg4AndnLtz4STsX2k89Kod7XKuJZnlXyALrZi+8ZnEu3W1/4kvsCAvZQMqdGLdaC1tq5jaNWoRWZoamRnlm5lcF51sKZeccYOc7Y29ZnxPxXl3U5asNZe0kaER2gFiQZn8W2b0uXZZ8BcI9DPxaPcGOa9iROl//1eOF5EFw2p79wpyEapX96fo/Yz/a5nPE3fbQppgeBnaMWcZ2aVr1QqnGQqqUWn0uXVpG0n1SjBMiYMv8sOKA3mgVn1pBrWrGQFK1dcQKqWqV/+kgVun7t10SRYwUSdpDBDb7YGHEVy/H8GhEFoYjjuG+BOqv9aU1n+ThE4IJPt0lLd4P/Y6+tQrInGwcFQW8zIAMoOavxeqJZ2js+uwRCLI0DEIdr+hWO1Af+ILVVe11bW6WPGLZh2x1F4Bm4ui8oYPEGORLg1JUZFqRPBUlRDLgVkLUvu4VhmwVZeq6PoxZs47ahG06xz3VTlhXyTxI6G7vfjrWnNpxZcL69W6iJOjkO4JQIN4OTupBhsKz7KardG+ngW77nG06X1x1DwDGXuy8OwLn3+4nFGr3DlkSBecDVTbtb2Lu71R3//XifGeSoN7q/PzplebufMJz3hFtgE9zD18efVEO5Q5yGR/x2lBroarp1UDzF345X4jirJbjQNls1ZHnGfeuu30up9fp4rcIdebzHH5XFgzyDCy0rQJxB2Ot0M/iJz5usRRdJLfrJHQ1eWjv/apXKq/x00ThJbHu/oRuvHZvCw1YSfEDMNY7MT7tbv+3brJyckyQEGNu8+XaDU7aprTnM7Ry/4OVRxTkS9twQ+vwEuCFJ9tmmwHqNmYim/xXtmjzRd21Wj9jRF9zKTzcy71tBKEBqMpgF8w++EFTTj9eTac7THY2KQ33Ua6rbhlpqlCTVfwvBI2BvxU24jndd+5rW/1NsOHy5VpNb1/f5BPhQSSQhLd5cjVcYFY03ZTsd2RWdV07b0YGg22ybvUogE+RYQT7poIp71vT2fw2Huq0CvLl9nOq4upNs1xuuBGAlEzZSQf6AcOd7wtOufY3mXwW4lOddkCxAXWtBBiggBMKdNsldf2Og371DAUSg2mkNQdMuENSuAGXOSnE64QXJEdI3bO9d3/V9BTIBZhv8OCLgGeC8FuI3JGMwEArwykIeeUkeorhwhBwe4p9Bf1tesVs+E3r9I5Oc428h0aaUSr9nOAS854WnEAnv4cN95WG25Z8MHheEAg6O9hCUfirzfep0TYaX6gXJZCGAGyoh6LuNNv9hhdzXnEEWvKO3tunfLxUcAFe4h1R4wQPU3n6o4ZIk4F/ffnmrXMhZVi0YJOPXgqd5eaHWRUWU4igwoCjoc/AhByItYAltdtPRTgCPeaK9Pjn+XRLE3hIO2C14oZUYgANVZFEF8yE3k/PnBT+n8/NP7UXdw0iMBJpY0DuWdxB4moT0/i0cQMImADTAEjotwD43EJtx/1c+wASmEz/BUvCKIii0ZSq+llcw8uV1IoPDeoVJKPn4HpO80hEgkkMLEzVNQDADs/oJ5Suz//nnHzDrghcMETwAYoFAEBEGRfqjKKHChQwbJlQQQhKFQX/+1LJ04AAECLwc5GLgCAMGEyT/R5I0YQElypQmRIq04DCmzJk0a9q8iTOnzp04qVnwaSGlyJYTPBj1wIvXixcbXSwAocCgIZ4LI0WSOChCra23NEKQ4GDCBAwhT440SZJl0LMuxU6ASTWu3Ll069Ll4NJsSQxui3pwkJQXBGILbtWKEEnEILkirk6MEOGPJUsLDhBL6iAs37FDTaI9K1akW74exDqAaze16tWsbQp6m9YCBpYu2xYFrPRA4VoGRYiIW8uQ46yRaym4VXljRwdGN6ONbbY2Bg+iS7ulLqi19u3cqWob2jLv5rHkrx/llerFAt6RDJWI+0c4VsjGFVjqqjFV5sxGQ7NcWVJL4U1AVG3h/5H01gfdLcgggx+AZ0Jf5kk4oVFKuXBLb+9RRYEhEc1nkX3IWbbRfsyJZVZQKQWFEoQQxsZiSdRs0mCNNtL1QUrk2UZaf5yF1pdRgBFzSwaJnYAQT5JchdUfxYlYGTHEpNLRX9adpSI1K6nIZZdBAeWlBRwsc2OZZtak5UlqBshZgeOVBidzSa0niQglREBVe5JIMggFTlpkHHKVeUVlZqG1pOKW1CzK6KI/NQpppNRscGallirCwU8rahqmSuGxNZqFL7gQlQgryEBVCEwSB5kCxt0nEIkcVcmZbI9GygEHjOa6aK65WuErsBxYQawFlF6KbIPkzEaNrj5J6qijLP+yOJRfgrlAUAglUMBhJBQ8FtkfCrh63C2CSjmrB7mM5UiWjAoCL7zUCJIrvLlqwwG+vu5rhU8TJAtwd7JRI+y+BhOrq7PPptmSqBjyFsIJkVD1h2OQhSuuq5SZu4ALUqJHa7vuxksyvb5qgzLKBjfrqAkOKBhwzKuVRo02N6B8c8o336vvvi2LhRQvhBXZocRxCTdRVn9kAKhxIIDQVZTEcFToumQ5Qk0FkJRMMsrwavOBvoJAGtQEvKAmc9pyacOLB2LesEHccd9wwwdw051yzz5F+JdgxGAIQgYUhPDMXIbwyWpFGdR3n6AZ5adfZuuC1G4FllfAdebxAoWgB0z/qQ16XNS8EBYHH8gt9weqq76B6nnrOl1SL/xdWOARSGLIb3MNMsh8ESy+1bgKQH3u1BCkgjxYueSCAeWOOAJO9JeTQH318Fquo5BCExN69zpNwJHbpq9+euutl786voJYABhThNVeSwa9G3JCahXzTsHvW0HVuOPoIp8KCSxneQwo4PMu8DxHIDCBDAzJBHAzmMJ4b4I2yQUxXsCLCTSLfOdLHfng5QgHpGIw77sFCOJ3u0hErDUKoACfFmefxgmEGJaZGgAlABaPLG+HHymgDxlwgR8uDz2DcYoJKYhEmTjAY6TDwLzARr4ofgAFIMyF3wRirnEdZhA+wJ3utsMb/60MT1BSsyEAeQEWHEqOh2zkoQBTQcPajSuJdGSIAxYwtbbNhmRSpCL1HGHFwejGhFBBoUGWVKMWwnBENZzS8QAYQBxKIBcmWp4GNJCLS2pAAsijobkKWYs6ilIRd2SiRybgiAqQQBCrLBkJnscATsbRhFrcIhcjUb8yWUJ4jPwfJCMpgU1qIDOa3CQOOznIXZJrlHXMRccuuJwCXq2BsMyFLAd5C0tARQEZgEwXv2ipBfQvSo8MYPIkGUxNHnOEg9zmVkLJTDqCwGPQ7AgPGUBAfGaSkxEsjDK30s3bhQ4jhYkV5G7ISUjGUZvBi+coI4BHGyYFh8Xc4SUTSsMDEE5Si900iCitibzjWSakGeWYQ08agVt4rJzobCkAM1q7E8ZvKietqU1p8rsMjAhd5fwlTLMZP6vcdKhEnYkhDieJcF1kMkxVgJN4V1S5BAQAIfkECQoAhgAsIgAIAAIBqwEACP8ADQkcSLCgwYMIEypcyLAhQS4QIzqcSLGixYsYM2rcyLFjQS5h2LDJkmWLSQAoU6pEuWVRFjZhuHicSbOmzZs4NYIZuUVlgpVAgwrNsihmzqNIkypdaogLmJJCo0pVGWDlT5QuwzDdyrWrV4FPe04dS3bslixav6pdy7YiGLFl48qVirat3btsd8Kdy1duVQBVr9bFS7gwzrcArvZdXPavz5SDDUue7HYv48tAHa+synnllrSUQ4smiBiz6ZSaAWde7TiLzNGwC5c+fTl149WQX8fe/fWtYtrAowYY7tg2yuEAXPNeztRT8Odzix9X3Zq59cOWoWunGpS45r/I2Vz/H89x3ZTt25Grvg0Y/N/P5ONX1PEb/VTj3I/j705883TkWcgnoELrCMCefYt5l1pnCyIHXmLwDSihIV/0UZ9p+/mnnW3fZaZgYgFOGF8TRQyRIYJjZdgZat3ph5qD3rGYwBa6ibjcF37ogCJ6HW5WHGcOTtfekO0NJ56NuzWBRBFL7HiaekJB2eKHQ/ZH5IohIinaF20w6WSUYLIo5npEknnlg+71BySDwyUwRY1aFlbHA1E0+WV0/L3oInX5CQmlmv+hSRwYcRamZAFRIIDiiXFJ6d+PLZpZpIsxKtjmkYW29QUSD3h5p3BkBSnpmCyqZyWllgJqagBZZvqVGQ90/2rnpymS6uOofaZK3Zof9mppcq5+5UWsV8xKq3ELCqnhqZKuuauvakb7bH9bBMvVsA9coSOtuOGqIXemrgejry9GWymV405h7VJeFPCAEiZyy5d0yv75q66r6mfupLxSqu66R2H7AB2MAkfvfX4m2+Ok+q4o7rTjpmqlgv8CbFO7sUZhYHq0SQlkvRFXWeSvVYoqsbmWVmyxR1LEmu22wTmKWbiBSqysvn6OjK/OJ/uq8soafeEyvBc+mSxuD5KZJpgmh0wVjDyfHHXPAfwMtEVNuDxwwfZNnB/NZjL79Lk280q11D5fnRGnGW/8HNdI81nmyDgfjHLEzkY99dnEtf+qtkNHDD3Ehn0h6yGg5Tbcc7n38u14f578PZHAWy8aqnQriuoj1Hgrfm/DJfPNb6plSM6Q0C5f4XbMONt6eeZnCvox6FTvLbrjb5quENvvxitvmGM/LTe0Qa6qauOP492z1boLFLjLUcCNZ6Tf8uleswxDOq3eZifvfcrNF9Ry6jAfCPzNcfOHefCljr542fB/3zOh4RuStdZ0vA2qyA6P/SO+1/sf2QAovwIqiH7Nm1PqFDWvPjFtdrNL3NGClyYDxq97FgRf88bnMiMUrlu1cp2eeiWu/9nue3s7oQGBpTutZWt1Hbuc8PYErtHNzXO1U+EAa/e9BCBQbVhwoRH/pIe+BjWoZGJaH6oIaDaINTGDUKSY5O6XOhje50QRnNupklYmaKlQh0yMogF/uDIFdpBw7NuV4hL3rCUij3hoE2MUybguLbhQdY1KERfbCK6kxehKbjyb++RISA2W0YUEq00MQ9Y4200tdoWM5KBWZket4VEqWGQaEgFZN/eBMQAICCUCJEnKszEvUwp01wOqYLgPgtB149IZ3YaDAAHoYAhwqEIUqlCEXvZyl4gwwhAGIIBSGnM4dCyUFtylygcMzi8Ha9+YvoOu99FyCEYowhUe0IEO2OCb4LQBDsY5Tirg4AgtGEMadFDMYxbylFqqAzMzRkThRNNh/UKZLANA/4AhaNOb4QyoOHHQAXJSgQpESCgRUoCFdKZhlO4UYzKRtMwHNPOZDoRbhzgkzbsVCQH+vEI3BRrOghbUoAhV6EJTwFKWkiENBogoFOEpoiC6rABXMMArkyi3hFGzUqE7WT+LANCTHvSoRDCnScuZ0oSmYKUrbWkKWrCDMbRTpgWc6ISoGKsCVMGBkQIb9ob3xycSZwh+IIIX3NAEh4yjCXF4qkqjKtW6UnUMMcXq92g6ICyosgDuwqg9OQpW9DGMUjqbglYpcgg31PWxkCXDHvT6vcUKqKuAfWH1Nsc/TIargogbTuRqggfHQva0KRiDDij7OL7Gp6KAdVciEZa3Iv/SbXvxm0LpcKIHN7QAtY/dwR4gylqqFeoIsQXsJUXYv5yNkGd1kxiNlGJa4LY0nXkt7sksO55lJrcARWDg1wzL0xJWU5YjcxOcjtJb616XDFfVriFr+l2vLuyPffTp9Rz5odxxBQ9xdW8KyEAf+aaKu9axaHKd6VzOUmmNjEPbyNbLlOpal8AGVlAC/CYg7yZ3ubAUnsKey0Pk7FYtWvite8kwgAx7x7XM8et3WSlB1mSvkWiapaUwtRY9BPjCq3UxMkWk4Ngy+IFgdRbNjGdDwHB4LT+uq0oHHF8DP7m79X1A+TYLskCu8XhAojCUpbrQhWJBrkQgA3ENbDUWsGD/E3COM5xlwYLQyPjDOk2ivYrXvRuDkcd4iWuZ0azSI/RhzdqdAjsM4eY5b+LNct4EDCZNjkqTYxmFQUJ9o6fF/caSZPqMY7UmE4e5KvSoVGhDkIs7BU+www4beLSbZz3rSEua0uTYwAbIsYm7FDm2HtTTDcFms4c9sj+gkQyaUX1QHJjTD4iOaKvtoAI60/ratY70pHGta11jGsVZFqzYKPjpFPZsw6LRAxGOwGxykhMR0S7ltFWA7Xo3WtvbxnWudX2DXXvlzrG9pB9JZcxkT0YLzna3wsdpInfO29r2xja+8w0DS3db19q4wbeZoukFF4Fen2WW05RHNXTDJg4L/19qQcNrzHnLOuISt/Wt9X1xfmuDA9rYyq8BW4WrsAmCS4MuBoceAIOHhgonTXo3l95wSXrCDq6YxsthTmuZU5zbNb+BNm7OgRsoxcPJHaIazxWoQFpTYrxxA0EJSlIbsPydngCFOuBM9ZhbneKVzvoNtM4BDlgBEh9ASsu+60w23SqoFyS5ggA9Gra3vQNafic7PgCDONe90ZC29dUt3u29e57rf4dEznMCcMAqYQkP/poxmdMEHAjUm0sfohgBEA07fCDSdZf5xGneec9rfet+hwQkLCCInOwcpwz02LGBusOzXVk0cWi7DboJbTE+fQOVl/ObYf5o3S9j5pbOO/+/Pw/8vv/dAhYwgQVwkuWP74nsIr/d2YwOmy+8fukdeLsFdVsO7Nsa0tt3bd1na8tQgMtQceG3b723dVxnfsOHfupnE2AXWzQGSaHjSRPjPePheuCEf91UAKtWQFMgB4KwAepADtknc9s3gLq3CQaob7mmgBuwdwzYdzYYehCIASZQE1JQXwUgexF0N4L0ScMBY5PhBt/kgUv3g/tHgruGgpPWglIYZwa4DAkoft32AR/wew3ogA9oAhgwAes3E6UHWM+ELGZFdN7zfLCRhErYTT1nQE64ASpQafk2hTJXhQZ4hTWnhQzYhRwgfF8Yhh6wgx6BXIQHM7KTL/IXRsP/QX+7QVBv2E2JUkCeUA57p2uWdod4CGffp4cFyIdZuIV/aIPBJ3wQaAITMAEeMIYccXyRZ3YRFR9IN4n5F29nEw2gkIn99oR2GIWdCIqhGH596IflZ4qhN4iE6ADFxxE+eHoMQmKcI0dGSBleYIu3+D1ZYAd9l3Ge122bWHkFKGefKIxVmIDF+AE1iIyC+IAWgAHLyAsc0QQ+eAXJJ0CKJ0ZsCBtugI3Q6B24SBxTMAeQgHPdqHWZqInbZo4MeWnEeHFaGJHraIOC0I45GI8TsBET6C7ud1s/V0qMtxxN4I+olzxyAA6maIpbd3G/eGkMqYcOiYW6FpHGeIwcIAgV/4mKObiKHuAAvPACGKARg/ddRaBns1R2jsg3kMgb2Bh5y5MFnjAScWcF59eOgYhzH6CJV+iSDYmOM0mT6jiRN5mT7mgCYMiTHsALaimUPliJHqNXAiKJb1gATUcxnvAOdgAKycAAoCAI4ncDgeiOBZmQu+aLXGmOMakCKgCRYGmTN2mRqRiGrOgAPgkBQYkRZYgoZ1diBhSXtgiCqfJ0H8ABE+AAExBrbwYDM2iKwgeGFoCVLGlpoMiVCagCWfmVjZmSOJmT6HeRaKmWEAABGYGI35U/H5M5DicgSGCLShCCVVMG5UCaEBAI2tB9ufYBFfmO8GiWGGCaBakNWhibLv8Zk+RZaYs5io3ZhbspiL2ZfpLpAT2pli9AChl5EcSZXARDQkKYlI6zj7FRi2/4j6JlByhgAalwABBwA2+2DBuAnY7gAAfKDQdACqmQCqSAoMTXd+Epnnt4heeJnhJ5jOupk77Jij3pk/NJChjRccXZNERoQSYXH0cwiQUgoHG3ARhwAJYACdbpoA6goxFAAZJAARHwB0Y6CAeAAYLQjRGplTG4lYqpmLiZnhQ5ou7onu9JmfJJCi5QnxWxnPVlnKDlOC+6YwICoEpYLKLVfzlKCoLgiRvAARWQC0AaCc9QAiXwDCIQAkDwDM9gmRbwnTTZbYs5C6JomyBKk+W3mzj/yZ7px52EeKJbyqUXwaJh52JLyRvI9YadMkqXuAEWcAAHEGsuiJ0MkAqW8Ad2ugI/IAQ/EAwxEKsxIAm8gAGBKghbN6gNGqXkMAsfoJi/OpMNCpbqqI59x6iN+oVgKJkm6pPAyaUL4AAW4YM/iHhYJWbLgaYf2AGIggDbSA6CAAGjCmfkgJ0/+geScKfBIAQzMAM5UAPwKgTPEK1iCAk4iZVNiqi6tpi2+aHEqqjagKxk2ZuQipbx+ZMQAK0LMK0+KHtlKkfGoJweWADcSpcBMAeu4AoSMK5W+AEVgKoUAAQrEAw9kAMzUAM54ATumgMn8AcHwAsT4AiB2o3g2aR9/7iY/0qlY4msV7qsBuusCAutjyCPFEGtYmdgA0Kx+EexgeUJyQCqB/CmDKoNjoCqklACwfAENaCyNSAET/C1mvAMFKAAB2CaMmuvS8oBg9qkt5mzuSmwvNmbjgCP7ympQSu0B1ARRjumWDUg3FqxyaUEAvAON5cKJgADmPABKFC1liAJK1CyJpsDQtADPfAEPRAEJRACEWAJL5sLYkh8OFmzbpuVo+uHcBu3JQqfWiqfCSu0IKC3DctnlNVhgPW3gBsFUAAKKmABueCQH0ACNNC4JdADNRAEPwCvNfC1l5sJzyAJf8C5qZALGHC2jCq6pfuvW3e6kFAB6CezjjC3P//rrC8QnAr7CCAgrROxtzgkUwLSg7XLtGY4B1uHARtQgB4rAZZAASvwBEKQDSUQBFo7uT3wqiuQDUT6CAeQCmZrARWwmzdpvdcbkSiAAtq7vXI7t3ULtC8wvqRQviAgnA5Bj7FbM/tZSAJCBPAbuLl7A6+5CeVaAfh7tU+QAyIQCcPLv5b7qjGwAiFAAc+bwLzgudTLqBFMkyjAA65AAnC7vdwrsxbwvZKZC7kAtKnAwVzqAgvwCI+gAK8bwuorX9UYGskFuIgyCV1nAvW7ARWgAfm7Auy6Aj4gAieQDZJgCQoQCdmwAplQAiLgvJawABAQxAwgsxWAtksqCH5YxA3/oL0V0Mjc+8QYwAAT4LlTTMXk6wJYnMUgoAC1MBEiXF91yZ/UKB8bGVtD8A4qIHzlKghsHAkxUAMzsAKnoACkgAG9eHMm8AJX+wyaqwALkMCmOcjca8g4OcGKS6yITMGCoMRwSwKO/L1QHMUeMMVqyQtV3LqZrMWbXAtEyxCfvGChzFphPBko/IxoUA7aQL9W6AiWkA3BYLJB4AImoA2FOZoWwIpqqQDZIAI+zLmB7ACDzMCNLLAosMhHTMHKfLo4SQLO3MjQjMEMwABSTM1qmQrke8ULoMnbrKIN8c3JNQQCsARLENICIEqgFJAng9LzdR3lHFtI4AbikA/hoAJb/xdnHGACvLAApMALKICCuRawD0oKllALz7sAIJANITAIvkyhEsAA0+sIAy2wDbDIi6zQC83QDV0BDw2PqzjRq3vNHVy+5qsAnPwIXlxfkKcEaq3WS+JLv1QFVYAIcF0FRgAHRnDXwnRLei3SSzAAfC1KJl2E8vFdbQAIgWgBN2CHVpd32FkBE5AK3KCqd3oCvVwLe1oL0CsBAA3NFcDMVm3VDO3IWg3NEd3VUvzVFo3NGZ3FY10LtdDF3jzG2Gi7s21SHxi4a83WveQHvhQFiNAH6xAfLQ1YX0DPgdpvKUiFHVuRjrCxr0ABz8CqQpC8wSACg/AHg5ANg2AJ3EChDv+QC4MM1Y3M0J+NrFgt2lsd0RHt1c5aoRftAgeQ0dq8zbWgAGdd2/iNf9OnhHKJf5JITm6QtN8FBIBpAhyAfcmthxswAQfwB0QaARFQzRCwAApQAjHAzxEQApLwChKqwBoQ0Rcg3o7MzJ5t3uft0KM9txeg3hJdye2d2mEd3/INApvMya7tyVogBVJgDjpuDqZmTimX39i4dnGgBRIygTjgC9owfImdgsIIA1ZACn9gy513c8KHAbVwAs8QCVz+wxCQChIA3uEt3s6M1WZ+5qKd4t97ASu+3qeN2hbdwZi82uZb467t2l7KFE2w53yuBW4gBW4Q6H9OaEQQ4CIy3AX/0AaMcAMFieAwwJDaNoMBi6U9aQl+Ggk9rADc8OXfDd4h/tBpLtpZ/cwP7Qht3uIuLgESUKHu3boyzto0buN33s31oxQeneg0EIiOXoCP/pLXKQj3bM2tS+E2DAR0/AcIXKGa7eml/r1a/ezo3exszuaoXskSUNGs3roXKuPzTdZ37togXOtKgegFcAQO0HWbZ4Wz+euOnQpZ7O1/EKSRcAJ7HAIywLkJDOZiHuJs3uz+/tDTrt4Tbe2qzuowLqrxrcV1TtayDu7ibus++AV95+gIWGnqHpPDKgjNfQAK8AcZEAGDMAiSwOWRIALBsAJi+wqiquwaIMXqPe3/DvDU/y7wA68Bqr7qBn/Roirf5mvH3v7ttcDRD38U5N4GldB1hrmVvUqHWigIF3CgqUoBIU8BmE7HkmDyMZDyHc7yEw3iDMDv/b7mAX/qA58LGmDzOJ/zMc7t3f7z327WQ58Tt14AX2AFOJf0Wzmsv/v0OvoHPsDHIRDdMWDAFJANmRAMWv/LFBq9ZT/zL+/4ND/wDoD2Ba/2HYzwrN3zDA/0rg33cX8TlgpYSIAM3wmOxBiDeu/0G5uq2e2qsFwDPwAEUu/KP3AC/cwIK6/qZz/wLN77kV/2Z3/zae/el4/5Cm8JPt/w376wn28T7rtg0jABBYn04Fhzw0rBjqABOloLg/8QCT+QAybrBDWgCfwsA5GQCU9QAv0sofkO5hLQ8i5f9vEP/FIc/AU//Dq/85kPAsmv/Hce7gBhSOBAggUNHkSYUOFChg0dPmzYpMBEigWqtLMAiQOHGx82fAQJ8sNIQRVypVpQK4KkTDVqzIBZI8gzSTIiZepxgoIMBdwOHEiVSsJQCRo05EKaVKlSo001EA0aNRUEUqR+/lyw4NHWR5ZAKFBQS+xYshAgnkWbVu1atgORVJwYpYuwjBu1aRsZcsNIkhUYpDqgIAKFEi5zzMjRI9izEH/+UIjR4xmFP68sXY1K1Giuo0c5J3XqdKjUoBCoXsWadasl1l/DkoVttu3/bNq1bSc8ArdAlCVqTECCZMUu37zEBZG4oIGUpT8RsvVwWSPxisaMDliKFOTH5MqXf0KQqtkp59BGiUogHbWq1atZta4GCxb2fAe37d/HDzE33Cg6ELzLCDi78CKOr+McOSmlQSIJ5gnDaoihMW4Ae0WEYIIRYSfLuLEOqMyKKuop85oC8bz0pkKtPdW6ak2++WCbID8ZZ5zRC914QyAaDSwIUCMOCCQOhQNPCiyCSEp4wsEahJiJAkvAOyCCEoKJkLINF8AsKPSE0uw8L08sjT3U3FuNtfhee3EsGtdkkzYpblxCAALmMIFHOzW6iy9tBCnpAiKZk+SEIHp4Qggh/yCsjoYDXokkhkwyCWGnP3rqEDzS0PNytC3BpEpMFbnhysz40oStTVNPfegLOBFAgAl86rTABAwmwMACQQjcUxBHGNAAMEtqGSSbTLQjVIgeSqDgFaAWiMDCGErARkNLuPEpy/Qw1RTMqFL8tExRSYVNAVTHJbcgVfmLk1UohKnVggk8cMCDWu06kFdfVToyhsh66MFYnbxT4KZHS4hUBsum7dBDbRdWz9NuWYN4VHDHeqRci1E9l6IHcGQ1RwdqxcADXl54gRcMIOGTBATRW8CSsCh4ZoUYtPvhhyeatIQRbgaxcIVMaLKyJ2pTZFjbqrg9gEwWIXbZxYlrke1iqf9nzHiiB+gwQICOPTbBhAl4gcCFBUhxwJEKKkAQMG5cVimbE0qQmeYntkuWm1puCiIT6igYpLKDq/2JFEuLbhjppKkFlWkza3F64vqmhvy+qgt4wAgDtmY1mkAwmBXsBUAAAQJ5GfiT7QwkEeHtTPTVbm5kX3llkGdq/jnSCCpTYFrAUSOF8NMM52YBUJf+lvGn1Yw8+drMeKCiIoYYAXNW3xBmggn+DOsRXhxgmTWxBgMi9RJWn5nmCB0LIZMfYlhBhEj6xh1iLLk1DbATDW8P8bWZPpPxsNBMUwYqpjwCrsVGFYnCEKSHAAIQAAqV8MDXINCyDESgFoI7wP5q8Yf/UwCCEIR4hupicKEgaCcG2VjJCoKhN8bw7XavyJ3udvedq0AAf9zKCuIUl7szSexpUStgEB2yH6v1p4ELJAAT2uEAIj1igxEYhCVaxjYohsAeBEBDCeBGPn1d6Fkx09sKnuE+CkjqD6x5BOKSdkM2YoVaaVScy5rWw/81DjaPE2IeFfKWiliOAAvcWih4wQtfNWcQkojAqDJQCEKcoYFneIYWZeYofelrdXrT4jOyEalBvLAWG6LW/NqItBzqMI5z7KH/xALAUunRlQb5AhI6QJHnRQ+QW4sGUEjBjVc4ZhAheF8EKpgEQjCBgUnUgxYf5SjyPQqTJxCBCEIgCUn8/0EGjlklxDg0ShzqzJT842Eqjfc/Ug3wlec0A38UeMutEeANlbAKcyIQAWSgAQ3O4MMu+NAIzBGAEJLk4iXZt4ISQDMbkZCEC7EZQzSGkptu1N8pwYJKVbIyTXg8px6JSDkj/lF6WutnJ7LCnEFQgBAeZecZVnCCSzrTmVo8gSY3KYlB1PR2/mOa/kIpSka4p5Q6jWMM6di/cb4oA7XIqCubwEeKWI6dH0WAM+BoTWzc46kMPIM4ZObSFXR1pQXVJDAjUUb4/SGb2tQp4hbgTW8CNahCHZWLnGbRWmSAFEnNYyxnOZFaXnWBaGhFV2RAAXF0wa/+7GolHTU+uJVgjP/SnCZZHYPNV9QCYmkElU7bGtFT7nCoY4mrUZGK1yAyT2MJ9Kv0mBCNdpjpMfZILQFUekkqZUKLMH3sJsfqwttRtrO6Yw21pvVbM0VsqK9Brh3FIkDSFnCjD6iCnFC6NZCyqrqtmgMDHLBLQKEhtQjI6uomyb7bGnSTkS3jPCdr1okyFK0NJS7/UHlccs7nqBnAaHOlttSKKGEI14XqApkQD0FwwAISuM4fImHV2NrDmZYkKExjel70dnKeG/TfRONLXLiKqn/IVaV9matfyJlBllZ7HoAxp2JWMWEOBeZABTSQ4Eh497tnoKS+vEpQaI5Rt2VMaE0nu8FJdXjDxQ3/6nx9SKoMHDUXJJ7aAYu4hOl+FwGiAAdwdIVgwQDhDAGWXgMd7NLGgjWa0owEQmvKW2xOKsPuPXLE5CifDxvPzvY1J5TLxVTKOdXKuLQFj0xgL7sNYhddOGJqZ3vJCIPVxyEQKwWC3FtsgnaVcD7ymZQMYos22cl6LlcsK3KFIVzuzx1TotfehZ7A/IGRiT4sAfBgyUdFOKbRzIZuEVpGhTZnyPTl4W/DSd+nefquoB6XaWn531NvTQ258AC8CJlBYEXiiqc+Qz2u4ahG31oEukYoTdncW7Ict2lznO+5Q1vHAFZwtMg+1UZ3459ms8qB+JB2UDLIHApkg8F/FsCs/y1Z3phqMhKQTnOQLUxpDI/zf3IubrA3zUq6errJT4a3qfi8MXr7FcAgFYUDHEDI0/xqMM+AQr2zfQ3x2vYE0MT1QdNM1pqWtdJvDraG1Q1susLG4hHIc8ZnxF+NRRcBLLbu0dm5rpG/4DRrAxYgxGHMW368YwKwx8BvKwIfgzuhfLMpw0HbwzlLfL4ZXmUA6+ppCwqdTXotOtKfKoDrzsEBtkjF0damgD/80h6mBqTcW4WHbdsa5t8WK01LWvNODnnsPD/7pe/s8+VWUJgZwLjbZaRsqxkd6YLHpTBGfhqtuGwlIrAx6G+J45cW1Nu6pibN53k7cpebjmdX7sSaLP/MeR5A8zWCC3RVbPWqIwAK+AabVUpv+kgUtt5XX4e22fe2l8c84ZKu+ezXmyay4zzt4Gry2nkfgQX8XkZStpoRVH/1BdKdAKKAV96VzyJgWbHKpyZAwC/pepjnOs27ZTxfczyzkjyKmrzvI4v7sjjLmydxMT/82I/m6TNbYqf1Y7rkS5qlARYRWIfpWr8F6oJZC6Pqi6YQkLnY4xuwU6/amw9OOx4F3L3Zg6IIeEAI1A0/+yjVqzuRe4GjWRq+C5R/e76OoYdnWCxH+zZwW7zs0z6xIEAEPB6fs7wYtKkavA95qxwKpK4tbL/rigbRw8DlAwsjcb7UErwyEAjyWan/1/s/hPIBxbOw8MsAx4vChlvAGJTBTrJC+4jAzjM1ups7rUE6FxOZHrQK4gGWbLAHQWS/D2yxSSAIRnM9XGtDFMy+TppDJyTAJ0zABPyDBZRBKMq+PbwNInqAUzS6q7ouumNEkBIANRC5MEREnrExVbwlJuCCgrCEliqoM3OfE/w6xmu87dug8FuuTyzGCsLD2WM8vnk3UpwNLEzFFQOzHGSg45M29pgi1/KBE/gyVzw1XDyIXdSXl3s9mUszH/ABsOskC3OMJntH2lNGxwjFehTFMvIB34NG2jiC5jnFU+SY7xI8AaCHWOzBDIw4I6kHRONCpXNIARODhFCAl3q5/9xCR2qipktcuMurxylkQAsTxkFYx2Pbx7bow1MsgiVotupixKNbF2k7DW/5lUHAhkWcuwBjgohcCPGKsGfoujacOZH0gXasR5AsSlG8R15bx5KkDS/4R8opgCvouKQLsJYMPLu7u4NcPm4UgXu4P+v6vFZ5iCkZGP77tki4yDccSnYURlEMSb5Zx5JSx3WkAH1kSrZ4E6tpKgP4QxYbvoYUgAsMQ3CqhSQogUQoPqp0SCY4i0Y5wor8tiS8yHAbyrgURrYsKQpQR4xMuFS4y7ZoAgkUzSq4nFXkwlUEx6QTgDmwhZHjhfnjH3xZSDmhLqsDRLFMi60yvJhDx/+jpv83jIQ31Ex1HE615ExJ+L+g+0y0WCp/pJwHSElVlDsVE0zSI56woMlFvM2jA0dABCkHYotsCILaKi8fk0ygrERqqkT0TDPlXE60eAt/PEWpDLwVY8WGdMjVbM2RgU05Mj0fQD3V5E4B3RoomA2c+IHaeqZzzDX/Q8/eTLODOij3fM+z6MfnTL/SHFBqJFDFHNB1GSRZjM2VOIF/806qZElPqI0GeQJ+CQKtkzDebNAZndESlAQHrFC8PEUMhU6VZL9GvE9XJD6toQdbsIVBqoqtbJq+i4TZ5E7TxBwVrY0VKKES4pceSFBmKq/Ueawzeyyf/LZnzFG2EE2rUQL/QM3/9nvS7axNEB0k6/SwDQoW7dzQHwUpNLQNCqAS9ukimsHSF9W6RoMpERgEHB3TaJTPfyRNpftLNlXN7jw6NQiEQepBsSEetvkDSXgGr/TOTq0uJoBE+9Cbghuf1bmQYKCZmvmBIKCARyi9Q70PLbCaf3wA+uzCh2RUNmVFRmwHknG6/mya74mEFfhGsFzTo8tJ/Ci4EAACIIgknyEfEqISWKURJKDVf3QqlqxGY7VPdcEH06AKSzWusOi7bNADhtzVXUVWGbFRSGNWZ40kuBmhH6AAapURKbhWlPRR09xOIbVGV3wgwTma0kul01uHVrxNkGJMGUFBCiiEJHBXeFWd/2AwVHu9Ded8zspBKUclUG3Nz61xhgUghqoQVwNckMISxE7tGAOVEWZxDBm4JhkoBAqAWGblOrgZBIu9DyxIVH1N2R+lRpY80avTmpB1gaNVUkxdCUVMWGMFzxlRL9jppVeA2cFy15stAZ29jdAUTWyFtWr016EdULpDAymyVBCIuLCooEg4AXHgAzSAgqxZU5aVEZzaH9hxDF8oBEmAtGy4WTHV2rXg2Xy1VX6dzrBdUwE4AxngCrRlKHI9JBEogYOiAGTgA2eAWygITBo5APaCGKm1Jl8oozTrW02yy8BVi9CcVWztQoSt05SF3fs0PmQAHdcYNpUIFplxH0Qyq/8/QAZk2IV2mJFHkI84wltVkAG9pQB39dtsIEnURYvBzdhanUoPJdoNVdcgTdhdwDk0gSK2zYQTAKbGI7I/UAWcctUD4IXMY4u0cy+pPV4ZGITBooCDA6Zs+APoZU4JnN4o8NjhU9dcFdLYFQA0kAFWqCgnPCS3EV8KmEEBlLyvsLRJsQTPPItUiA/F2R/WwFu87bvBSCjkzIac1d+HwALdOEUjqE/sZeEABlIBYALubZwKWpBIcJ++ubT4IF4eAp2J+p7Z45s/OF2EwGCcGi7gGq6DsYwOpsfMRCgLLuGFwFirkcqNrdNcHVuhTdctPoNOsC8o4rUIgCH96YpQ8Zb/M+ndDDgk5JSE8juIVEg7l1maMuEs/vHgvqupN7SEKFYILXhK5/Rfj31U2U3XxEXYXTXg5dJEPDYY1ugpUkoaS2CRlnEivjMkvs01mrIgl2EvsLhUOBIu/dms4FocepynQaiF/OJjgTjhMn0A/1LZAc5eQ37SLN5iZ5CB++pdIvMfamGEhJmKqXAYLJkich0M0g2mxyPeMlaNtfGJaqmWXx7lDZaP5lBjVF7lguDfUdtXoM1iWvZU7X1SA2ACZ0CGTCQLs4IdhEkYoBgcfdPGA2ARs1oJvq2mOlIceSbmn5gh/EEczPIwcq0gS2DfEsZXvYTKKPgjKNViAd5iWU5X/740gC62oPlYZ0eWZtSwobyzIRu6ClAJCyjygbFiHDTiikfAiqtgD4/mJmLen63gobH4g0eQAD6Wt/Rj1Nr01EF+6J6W5S7gg3M+qu+DndxBnF9GGhRBDddaifexrPRdoxQxjcBRag85gI6+ak9RPjKRZK9gt1qAYtTdZoqoYtl94Vo2ZJ9Wa7o7g104hYouNyP2ZaS+IfoD4TPKihQREwyqn6uGABooDXc+AMDOuwNwGBXZCtB5BNf4iue1WFnVjd3QYm39OLW25bVGgC4w574ZarKwjBhSowOg6xQpZhBWAJT+jpUeHAjYlKAgbPshDSiZCqpgaRVxD8WuXe3R2v8TRmH1y2mdJuBDXmtCfmgo4AMH5kQnvOjg0pkMEu2EEZ5feYwIuAzaLo0Tae3MWJjVBldPIZP3SOytWAAMsNixtpp1Eu6WzN5CTmufrmWtMYAB2OwLk2l1niidyqBfXqsM6orHqAUsqR/tvhQQ4ZJLKfDRSI/TsApt9ClXdfCteAFqhWzdkEr2Vu/0PtEgbe/hFoBe4IUHtmidUyMOIfH9aY7q/pCheApN0QCRW/HzMAougYoCjwrwMI31MOyk8akdXwAXsIBDzcsb8VewxHDL5nC1llJDAJZhDJcMliFfFi7pXoDwKArOYCIHKA+kkIBcUHHxgAoElwob7xTDdgH/HW9wrsiKGMlR3taN6MJs2E3cbw7uI6dbgViAsOtsnAuutGKNSQEKEfEMK/eMQPcMJgKNECGPF8+WMF/wHOfxk3YPVWZK8+4zxQznQtbeIz/yg+CFxROm5FYAGMopJJZk1m4KpGAA0iGdpfgMVv8MJiIRRdeSGu+UozFzpQEB8V4ASd/HyKac/0pY1NT0Ye/pJDeIR2A89dpEdT4YUmYNoNjypUj1VM8Faq92VHf1pMByLM8FLAdzqVgPBteKFcFt8eaF5ZxwuDjTTP9ZTR8AYt/iOj8IBzASxdO+9fIbUh6aVDgKVZ92Va/2C/ATa191VycdkbvyoeAFCSAkWhd3/1yvXcVebF63woOmcB1ITQ0fdocedp1cCFK4vqF0x/W66OA5gCrnjFS/gGnPBT8ReAZYeZiP+YK/dppHCu5R+E25ccNWmsWu3R6qXQ+4SzavCOgUWiLn8A0ndnlfiANAznBjQsrakKvmd6To92pX+ZgX+JeH+Wn3k6Swdm3vdhOZ7TFfEZ/3ofoCgbu86YnwvPVmd3gXgHd/aLrXGo9/CKf3zUmjtJ4YbBqo8kBv+azf+pXf+q7/94C3+RbH+YYHDzF5D7R1DcpT5LUvST6riCqIc01vb6XvaaZ/iIDxTct0jKkHbET3esIvfIF3hAvYla1vfa9fCoRv+DDBitUAnf8EZDuLq6tz30dKLwDLCXakx/Rht3u4pzu8T4saTrih7K1XABwuOfV/h33XP3yZb/2Zn/mb73buWfgb32r4eI073P0mq1gr9PXKOdY5l3tNB320SIWnVzPy9XuqD4pT1wDCd4T933/WZwD+B4gLDAYKZJDLYK5cDiRISJWKFARSpA4sePQIhAIFtWpl6Mixo0eQGWqlMmTyJMqUKleybOnyJcyVTQrQrEnzwRAEAnTqFODzp0+eO4ESLWp0gFE5MZcOihRJkiQKgyJEqKWA2wEINFIx1OA14UGCFy44Gmu2rCOCB9eCzcWwYaqIEytexPhxpEiQdz0u7ev3L+CUWmz/2sT5s6fRxIqP+kRqNLBLS5Ii+Rhkmeqfq1kdev2a0CDBsmRFmy09ECFYBw54OYx44IBFS5Y07g2ZN0IGqhlyQe7tu7eUB4Rv5gyKePFQoo6RJ/b0e+UCqJIqT62q4NGCAw4bel7LwBFp8OLHoh3YVqEE1g4lUrSIUePIj7qp4qZvWWrJ5/r3s5QynKYSOiAgFFAEGnXccswRZQB/KUX3FHUR/PGHJVg5xBVYBJlHHnijdTjWaW0tBBcEri1Q0Xt72WdZddVR4EMkg4DQII38BfdfgMcFVZSOCvoIRY0nLeDDdBRI9UctljyiHVcahBVaaaV1ON5pCKm2UGsTtTfb/0YcyTcIBVA9BeYgPlAQSTaU1RIkm71h8V8BVwiYnI91JmiUAc61eUCYLGZmyQKkNKkBAyCKJ14F401pVqHm5aIBQxdC8BpdlmwkUgSWwShCNiI45VQIz5RwQgiDrNkmqn4dAWeAdNbp451JpRqdVFUBupkEn42WKHiJ+nqoogUlNCKJWlY0G3wdUdXUCZnEsEIJnGbzTCbBrCCCqSBgkCq3MK36n5yvistYYz51GyYFVVkEUSoOOHkQsI5UMG+v8or2IWruYvmQlhZldKmyEUgSxBM/BBNMDCWs8EMPwZBKoUUOdDsxS98O12qPRGXMHFIDJNgxUkBye8B0pi7Jrv8DCe3aK73z0mvvoo6O2Nqk7T1CW0hUndBDwUFUG0MMmZQABAUUZvcILxQrjZLFhLV62LgcK5bnxGBWBUKgqfCSa6H1zkuCry7z+iGIqcGVyms2c6lXboNMu4KzQGeywgnPYCPDK9yc+Eh+SyvdtE1PG+hq1ALcuRxSSnXL59WPCMrLZ4e6DLbY8XYY4qORugabe12CRJUhMkx7gsIrQAtECBTIcKtFffs9MeA1Pb3YxlF33JjSVNWCNQTtOjCQvRWATbm8v459uYgk1nxsRniBpIAhfzwzvaijoo4NBa+wDgIEr//N6pyFFxVruUA5pjQpVmH9eC4TFC825V8L//L/eAKBBWlrlFp0c5f1RVCSAqhXt2cAAQhJKATeuLE/EEjMe7ADn/iUsxiPLYgJSvOAArDmAkGl7DvvG17YwgYzKqVGPSaqC878Z5IDDJCABAxBEmTwB+0p8GYTcOADcaSDCJZPXAMQGcVqgR0XQIAXKWPZvAQhP/nF71BlS0h6sqQ/SwGMKtAzyQlEAAQCoi4ECNRehRYwmxvikFuxA9AOCWenNTrGAECcGKA2+ALITQADLBseCeI3v8qREIqS6tdF/pUbqvStbloMASIPKEPZKGk2ZeyWf/7zAB0Y4EDIiRUFL/mTNywNOxDhBS88gAH3VUAQYFPi5PKoR2BhbjVZ/5rLIyxhl0FmACUD7CIiC+GLV4CRf4/kViT/M4RK8tB8iGtMJj1GNaVhp4hG9ID7LFA8EphSeKpUpcuAJSz0/FFtGKElSgbBRUSGABBfZKRGHvHLVN1oODghZjF/Qj7DJegOSwvUHI04Afc5wgIuM+U1QcjHyxlkRCZkD11mGYErmkQBdUPdAQuhOl7KBgS16N462xRMwhhGfPNMDAUdoyeKBQqUoaxjP/1JTUEAFI9io19azKOaKL5yb+/JjTqF9AwRkBMQqpshOmvRwIwGqZ0cHQKP4jk+x3hsAGq4ZxFVA007vs+UAAXoS2GKAZmp5qCksKlFc3OAlKzghbmUgf8vVKG9LhFVo3DqqDzjyVTzAWWZE5uAC+bogKlSNYkspSZgBUo88TRqAsNyZVwkcqKK/CsCpCDr0LxYCASqgkJcOlVba2TUwiBVY4aD1fiOAjKf2JNivCAFKPdaRxNI0xF5LOVKA5rNEVaphK9szwJmOVZbkgqGgJCBDCorGwVkIKeZpdFGC2MExXz0o8wdrV27xYuoqnaU/bTmNVmKVeIdr0pWAmViFYuisC4gJdmom2TRCtR/DfW4/PkCnAoABwU597OiVY5jooG+F0h1nxjAgD+TqEqWzu+1s53Sf/OFWLksFgTftERKBlGCZ6SOshS1VC3dS6OZSHK+UPPoXG//Z0zDvZFbqFWtf8EjTQFb9a8GziavCmLYYYE3vC44kYNpkxIKRAt7CPTFDBWAYQ1vOL5wqB19QWrfo3ByYhiI6lTruOKvBTa7Lz5eTBkwY4XUOCI3RpGOUVKLUYUAG+YMLkWFSOQGcfg/y/UhrI5Zrh+alr8egCZK/RnggObRxTAF1lYVzJoSidc9xE2JJSZcZgTK8BX/Stqa99Pm4XgYtKFdckiZW2JUpfbOdfzvlK3c0jwWL17etdKCxQvmWvBGSGUlmi7R3LxWR/o5ky5MpS1t30wic7Tk23SboIxnO4Yaldec3/uwnJatYuCw4IXACxC6aoyepAQTpgCjedm8/1pL2shIHtfh5OwTYAfpyf2dgAlMoGL4WVPAr7WcIwKNmoSYdD2k+LK/rpMSa4sAG74ArrZ3x2393NomVVCqPOeKTOWQu0Ye0OuwWTvlyRVYoCIkrIxT48oSRWSxKNoIZPsdXLU6uhaPHfhz4ntwqTUVpAqnKz0dY8FurUY1+8wzotrNZ+PFqyBaPixio63qHAsVJdam8L/XmwFIo9w3KmcuY1q+cF9LsKkj6MLEhP1pYDExUZQDm+RY2UouP1siLvgy0V0HLZEDOTMgb/pvno6c2oW418bk9QBmzi0o35yqSMzqS3tOlm0626tnt2lGGGoIfgPBwlyCe9zhtHKo0/8103YXLa8FgHVuWUCvfQ97sgFvucE3SkSrUQ9E7k2R8WrElhPGhi4DblzIB0bu+J0guC2vd1RNgO/+JTaiwA72gTrR5yIie1zkgm9D14LpCiNV0Xj5iovSvje21yQmq455j12d5qD0NEqv2zIYl3r0gye8Qk4/aLOvHoUKOPniTxd9Xja/+pC5vgRD+7GFL/nuTd19m3Qanm2dP8XLy/wZ2XiXxpmQXNzbYqEQZj0D3RgQyU2f/UEGEsBJFERQMrUc3jUVCBoAg+zdMw2biuVc5Shb/QjLvC2EeiSf2R2ee9hFq5EOes1QyV1gYCBBB/xHEYyAkn1W5vUQ3sEcCJ7/T6pgAGpBkyj9lwFenApGCWikBnqcDaE5IFjZRX7YIE/NEJLMiA7+RQb6YH3FVQ/B3NRVXlNxiweU4O/53fjBm+DVlsadHs3E4APWhVWYhAROWAzNkMmFoRj24HAUATyRi4jlnweCYK8dIbekFopRFRz+mbKd3wWEBRXOFE1doQusXkJZ1Kn0IYXh4B8wnSDGxBhyVBE0lyIijiua4cesYapoXYqB3giZH4jYTx3CxaA1YCd6nL9sREmcgOlQWNFMyCn6BQ/+RxSQz8ux3GhdHgiSIIpt3ROqYP2UXgtq4oVIkSfSxUWwFTGWVQjIEG4kY1+kImGsYhCWzyviVwce/+E0oooFQMC5/Zcd+Z0calNpnIfG0ZS9SdveQKBQjeMJEI1lKB46uoQ62kQRLEHUKWIQ3k5IyeMApIoFfB/4OWHYXQA2JqCjJA9DvCC/mJ3HOViKZICEmc5BGgkFuM5CtsQZFcDsGCHlUWQsJpzUiQGnaeQb6uM+gqQunsdbNMTZSIRALlBjUQDcTKBLxmRMzGRNXtqIwWLVMVU08mQA+uSncWRQLgqIhOT9vIXWdCNSGssnNtZKmg4QYAM2RABUegsEwRkR0lNVggxSGIBWsomw8RVQogUu+ty8HRZZdmMD9gs4pkgEwAgxThgQZENcyqUOHSJoZZ4Hxlwi0tNeBv9JEd3ZAOLjV1piWLLFsHTGSBomUlLKQBJdLZSJD/xBCJyAbGJWZFYM+FDmJQ1hI85ZGg6AXrZJPYYS+G0dUHIIWpjGUBKlVwBkQKbNA+YYfAzCZFRFLUjCH9TmS0hlGkGdZUajTsajPG4mjfACf+3VAHZlzx2naYglURYlaqamJxoafMDIM5xANlgnTGJnSmhnZT6j1FXkIjbVb7JJzXnmzdWRB2nTvTAKaMybk2iAJhbmKyWlg1lFbkiCCKzAs9jnIMCffqZEctUEXJGLEeKlGlomMk1CAF7Jee4TA+TjCjJKWLJnQkAKpESKYcpF2mAH66nkZJxADNRAEKxANvz/AWp9qEqEKHGI2xliWv816Qcq00jRSOeZ53D2XddEyXrSoYgsZ6ScTXPGZyARl3Rm6BPkgBCUQAQsQCiZIpJulogOwQiw4q5Z3t3dHmYOQGnVSIEa6M1p2WloqUAIJmm2hQTcqIReCHxWBOvVgsBEwgkEQQ44QQwMwgGoVigh6UkoKU101uW53HdiJVYuAamSqgEwQRcwgYoGiVRZ6YECqoY0yqkN5v2YJo6CaUk653hxRJnGgBDMwA9QwAI4wD61IQTQ2ofC6ZJ6DKnqQBd0gbM+axqkwRlUq7UmwhncgzNsK7euQyh8K7jywdIYkase6ATMqgL643nYqnu+J1rO/yBH+EA2lEAP5EAPDMKw4qMHOMBXaapJNAHABizAxmRGWumVuuipqau6doZbICqu9k5qnqRdMEswCKmwOsB/TcC+vsDNtJe/1uYElKCnMaF3hIij0OqjpGxneCmuSsrmtB8IzEYGyKuvZkIEXGrG3hkvLMDuzN7HRmbNGeydZchnoKzCPspyOmw3uqtqBlJrRgK9rsAf4KwJYMC+8oILCNEGecDPYqc97qtnhu3Rjm2NsmxR4miONuBqasQgiMDBSMIB5EI/jVIbpo/J3Ri1dS1UlmfYegDZruuDrqzgkiXa5uiixka8lsATlIBQ9VPVauwLKIBjvUBF5KfenqIJlP+nle7V37ZF4Catjd7o0o5uYqUN54RjBERCkIbAAkyABVgA3fLCI0TAI0QECPAN117uQmIAJBps59aq4Dps4RomDB7uxGbDmYZAKoBH7C7AIFhCiTxCLWRFeekuOjqAXvnu7yLt4J5ty46ujjpnLCnAH7RtDazBCizvi+bCzkrIAdybo7rAzpKR9QqiSUnVvqbMeeiv5w5u0n7p97rsWb6rzErCCZzvDLxkQkDA7OKr7UrCRXGsh9bvBUIbuZrn9nLvyrYr6YLvWerP+P6BDzxDDTjBGuQABdxMU0hC7TJwU1gCeXKPBVCwDloAKWTvXqnG726w0nYw+B4me2wJR0j/giI8gQmfcBDEwAmk8BzxrKcgDSkoQCqYAA1fYHBecA7vsGn2sA8vLUQ0IAhblMCcwA/MwBrEghMEQQhYgu+8AAiEimOdFtK8QBXbnweg1gUPrd/yr8JuMAd3cWuEl5bYDP+krgj8QA6c8QxEQtz+F79GQCaEwCOoRm5NVx1XH3neL4vuLx+Xra3iDyC77PuOsumuWlM8AyKbcA1EAC9YgAmE7AJAqpGuxomsxiXTHkTgsNhu2diabQAratoMsumqDfkyi6Sq8iA4AOzyay08gySwaRsqAJu66S1zW4nkE9h6ZvvMaqFq8PDmzzCHc9PG0kZEwJlEag3MgBPMwAoc/wAD8CsIRIIIsHHdKgAEtGE1w10uCyD4Bep39KOjsCvxijNBDyT//IE5y7Ov5sAMzEANhMBrKAAFiIAMQECuyK4UP1w+N51E5BP+DqAcEt5yLi1BizMwjq9GlO85Z8IP1EANMHQNZENTZAMFcEO7nJYQrYYLbDTKEZFHl6s+YtlYjKWkDDNWnAg3JPUC6A1SL3VsUBGvToYIlEAw/MCvqnJZDQI3WHRcgMDUxkX18nSt+TQkDudWoWCMIQQo18zqJbVbv3VSA0oNNdK/XAqYoInCBMGvonEwPMPzMgkpSC9JpMKwinWtYUCgWHB/4VmCIgoJrTWlJPUjcEOFyAZlU/92IzGSZtd1R1gGmpBOMEwqpWbD6mjHREjvH/ANKYChYa+ZIyQ2DlfjJI6N/ZDIFGk2buf2ZtNG/2QKmswrIq9BD4RA3mgHRVgKBVwUYedta7sXYt/w/frpWQdPjNW2Q7xGXKPTZuv2cPH2RvzBIJ2JPNOrOj/DKzDJAVB2LaiOdkAAaze3hj13PrmhfzX2r6RF5sTFlnR34gmZAjiaf/c3byMJQi9LmKDJCpRwDciA6XKDRkQFN4DSAjA3fB8XbOdx38028mjAdaf3cAF4LWjbf4d4SneJiX9322iKVJeAEDiBEJz3cZNvJISATZ/We9exFsQBEeAAj/egEhQBHBj/wRDoAKkiBaoyARS8gTF4z4VvcvuEX86Bh0E0RNrE9Yh3CZJgeS1MCIFn+YTQR6aUyWRMSwkg8oIzkqMiEjdIgAMs9yV/QY8XRhEM+QiMADwJKAUBIRAqOTPJUVlneFATllugTXpjdkZM35Z3OZcvuqOC97KIOZF8Sgh0Cr3WwDMQuA8EzStEygHcuO7COSGKaBEIOUQuohAy4k/UuQBMKaqcCHSz6Gfat6BTOWzIBoCT76IvOmZ8OYtYhpg4RadkQwhEhQxM9A/8QOqIwKS2M5WDAP1+Og6EuuzIqarDotSNGCM2WatPuEf76T5xHfLQOvNkRK4XuISEOYuEyWQA/3unyCanFE1lw6ZsloAmmPETTO0BvF/9akFD3kQUGEEi5qT/XWadjwCr08i9QTeGv6HlTPlDvEYscYmuo/t9oMtkTDqlK0wmZAKplPaObvmZlEA610AJZIbPdu0XCEcBqLxwzLmozpNF5mkjQkEv8CU+dRrnto9XatOgd5yHzwZCT0W6m8m6/3Z9loCzBMEP+MzDMELvrAelyHgMPEH0UMAEdy0SPIDWb73WRwFSidi1U6Rd2iUjHqFPrCqNOMDN0/fvwVtBQX2MO2qYG0nRd8rRJ/0TuHQPBMHQ4A0jHMBWcIWkiFEEZEMm0LAWtAHXb70SVAHMN6LZh1uAct/BP//HczuT79Ziz70zXBiLpai0eMuzCEy1szCMS7u0EARDJhgjhTAJVxTmVymAD4gABaf84mu9EgB8LO6fReJl2YN9UzUcZEBCYvPzeWKAh9QPN5VIe0iuZ6OJCBCjr770DORADtTAEwSBtUAf3liCduTKlShEYoFA6tbvFyjB7T+AEsCBb+KpEOYpgJ46/FudAAh/YBQ/27volPA8YrHHzWQKQEiKFEJEDCEzZjhBmKOGkB49Yqw4ASTEoD+WDqSS4CBXLo4deaUi9UiBD0MnUaZUuZJlS5cvYcaUqVLLA5s3bSqBY0BAT58CBvQMCjTogKE+jf4kSrSo0aQ9ocycuYD/FARevBw48OBhQtcJDBg4cnRBbNkLHR2EFDnSUq1BkbKJCJLQicIcDGs86REsU4lnQCjIeMUoVSoNHRnkSpwrJKkFCiJIlTyZcuWXeJTgxFllxM+jT4suFer56NKhTlF39mSZJVWrWLVyzTUBA4PaZXFfAOuxMATHbQfFjUFX4YwcMxr2CBLxbyQKrzAaPqx7N28IC0BkcMSae3fvKZFovllEh2imSD0rTbre6XnUTIOOmPTdkGNSL7Bu9TDbK1iyuMfaLatUIIDgAJIiyKaEGuoqzrgaklvOr2wouCgjCRRTTLcJ0CIQuwhMoE/EEWOqQzybyBPqtKeAGs1F81CL/5E904wygAn6HFgAAvyy2sqrr/y74D+xGNANrcYOhCybTHJoECHjGNJLwmdCqJCbjDQ4TLHqGPMQhFpCJFHMMQ0x48QHlDBCqTXPg5G00FT8TMb1uvgOA6rwy0822oAUcsixjASJQMdAiCCSTBJKdCEIHeKrBBGqfOVKwxArcrEuSXHhkVosINNT+jA7kzM23WvxxRZPY/M9+Jqqcb7uIKHqqh597A8DP8nCtTq1CM1AkuEUKu6uhvTiayJsZLBkUi3BajaxqyDQtBYPPq2WOxNPvKI8UtF77zNUWVSPxjmNutE7PGHTqiP+isQ1V+oSS4sX3xZo61eEHHwwOb7+Cv9BsEklOMw/RxZzQCRpU7FW4cnyOPMBOEozNWJVUUVqxVTBbU/GV7lzbVYfZ2Ogz3YBDdSjkAzErpZIVgj2yWEd+iEYiURAVtILBba04Hk1VYCXhYGWKbwTi1iC1InXGy1p0N4sVeP2zO34Pti2WhfIZv0EtDoJUE7S0BUUXQivh2LIZAVI/yUsYA12S+xZD0lKOOi5WWr4TDW5hZNiF1cEV0VTM26VY8syzTO2jvrDWteCufYtyQwiGe5JKBkS4okfIvKrIugOgEACDDsykiNok4SA7tNTwlY8bddEgNu814yRxsDnFCBqy3hx4bXY9ktcyHadRUuCwkg5sBYKIp//HMoacnjiieUymci5ixg5gAYtK+0wU5IWQB11u0+sYuL08o64PVafrr0poganzAMd89OKw6+udrfZjjTo7YB6/3hL8pfx4pAgzExzFbJE9TSSpXV55GSkGIkCHuG902HhTKzb2+viBLjYpYdc5yPK7SjjCFnRaj+KqZ9u4LWuzxEoScfLxjOOIzYI5WUvETkBlQyIwOFhb11piRZJIijBuTksChg0D2mOFq6/LTF9rRpAd0Z4OA5tSXHU6eHwWLipP/ggG5YYzl1glheZzWwiVfrDzTQSsAUykGePCaIQFwY+8eDNiOJiT2lS9a0jWsyDRilDx3akp96FLEjwYtyg/+rllkiIwBDPeNkM9bKXmT0DUhW6GZZ4uK7GPKZ7cFxYCyq4LXFpMHYzUprf5CSa0KwPKAaICmtkpSerXc1ZlurIClMGnEWe5DhhjGQwbPgMbAQGOpOiFA/TIhLsKMCTCzvCAwpQAJtI8wEW7InrSDlKIyqxbzC6Y1JAOBkHWuVwiBvZ77i0wuKRJANvicRJSgAlIcyzWAOkWZUGUczO0UCNC0wmoZjZTGtBM5rUtEkUxgc7PKqnm3/z1qkiZoAnsoYXpPhYCTlUS6xdCouOQdBbJIGSRVnuB0EYoA1FAIRIyOCMGMFZJjcJgoAK1FN4KOhNowmHOp7qRQkFHJxYdP++cCWlfZLJRVUEuS6NAi8xGhie4zYVAUl0ESW9hNBDggHMYFaypdWDwPWQGdOZ0nRMecBpQR9AR/RsU5t842MpnUi7aLBmArpLaqU2asVbZhE4kmAkSsA2rB6MMXOaG6ZgDmi9BK6xMT0jq6dScNZoKkEHPOEWNk9JsaDekY+tkli3BvBKy8BPK+qipX901tSneg15f63qsJ6XVbOV4IYUCUxLD2C9fqqQQJoCwWPJREFp4vQKS7DsTn9Kvs9uME6r9FZRRiDaykSxalRs1++EJLwsQoaL70zJCZBDQ2Bmoi83zMYwLWmJYXROI2tkjG9IAtwxYWFo0gxPAYrQGQH/YBaDPk2uezzIt7haLJySsWtWemTC6/qpSPgbnkfd4ldLqIQCD4rtbP3SryqxVFnW4yfoeiiSTclXTG1oAw6QgAQUo9gP/q0jHvWYwQA3d3wjqBNrHDgrdVl3wdnNBRb3B4L+LfKNKGFeQ05a3tqG4LBnvFJGpOPPeS2gFiQm0RFMnGUkmFh8yGXoNlflzc1a7IPcqaiOF+gs+zV1u0N2bUocyRDllE0ifqFIlXyB2Nx+9XOMvc5YrewdLNQBy23AMpb74GXmapBpbQKqTyN2Y8t4YGpZSXMhc7WY/BkoqlP17kqOPFi+rMAvIsjGeSkAjZZeCQKFYdazXuACQAea/ztYwMIRcI3rOtQBEWzd6ULzKFTaOXooBZaKCSq9YyoKqWRnyUX+flMLQ4lgwiyBoXgz9wxtZ6NKFXJybmkQZQGJ5Le0/s4OsNACW68bC4nGJn9fvEflhpmDpGyPjaFoOKUqTiyZ/rEy29LalzDPclkltbYhFQJJDEIw+sRZ9ir6iFyY2ztmUPcOMK7uFpABxuVLKCs5izQyr+oz0q2MXT+GOH73OzHDC7KvIhFSl4gAQpcDJm21HYJusxQ61XvpAuclcYp3xwwYN7rROQ5vL398rcJuYt+eYoA3dMeBqYDNvosEICNJAL7Snmq1XTLDOUukX+jluaS8ulgBvWABP/8bOmu0cPSjc/y4yj1aW+fNtEbb2ymr4Y5vrnKVff+J5f82HvKyIRNGyezgCafAIHyhimL6PNyvZowL5Pb2yuBB7kevLN/72y2eppLMEgsqquTQHQcg9epbuhWACJYLD1kiAsijgEyysa8YlGBCzikESy+SWChbvqIv0DxrOo9xMmyj7kvvL+nlLeyMeQcDKP9IyP5TAe0TSfYPlGo2DjCTxROQSviMPHSEXxgQg8Q3x7eMFzrfghbsYdGKZjTGeFo+wHkHEtbPRQnDoiy2j2AM5vDgQipyr1iiB1KG6ffOqOdya/i25P9Ewv0qw+KSbwyaD7lcbO9Mj8bmbeq8wwX/SMHqEuwrxEL7BpAB8ucAaI+L3iwmMiEvHOUZuI0CIi/4MAKBXC1nGIMULJAymiD5doAM7M/umK6zPvCnUsUYvoMEA0+pMCAFK4AEKoBI8ofK3iIbZE4qnqAGfsBs/gIbHBD9uCHtenBLJqCiJiAIJ4MIdyANfkLpfq1ikHB8gG3/vqP4ZgVxptARVNAKCSbiFEkEikwmaG4vJEKlcPAVJi8Cw223wMIBIMAB3FAy4C/55PAI6+/LTE92Tm8oTI6ipiY/QgYQAbEKr7D7LAHmYnAmLCcIJIJCBkEVLKHDIrAwFouKuu8SpaIJWiADS4MOOXGt4MoYgcoJv4PSPmZ+//6wCknACs8iFQ4AMuDi0yRDBJ6gbE5A4RDryb5KF3fRinLHF6UiE49O/tLAdeiQGH2N6TxL9HpCRCbAcLiiK6hQEKKRYCRgJBQpG7BRMpRjBahEEnArI8ItgV7NlsrRHGUCGJNPFzawGO0um5YIokRwGanGK56xAvTRChmgHx9BqhZpECzjGYIgE0RgejpM/bIEe7Lud37QEh0yJtDR6FpgDFws3vJvlBaKfAbAG0TEA3hBP7xCAEngIx2BFQ0lEp6hyipDEmaGQiKg59Svn4BHV34QCGsSJiAyHVsgDSbSJ9zRIivSLEkpI79DfjgSAyzAESxA+5KSBBzBYB5jEP+m6gTAbjL+oC/wyULUL82Yrd+MJOK60iblTv50kiJ3Mt5WZARGBBK4AgNMAAMo0wQsIDOhUR/rEgI2ZQtPgDVkgNSmh3PSaDoIZkj8hDcOoNwO0yW+EifnrzHvjiKZy+/oYzIx0wJ2UzMhQR8FoQIuoB+zA/H08iT9giUXQAIxLUB2Y3iwo1Ne0yVuEic30TaLMVU6Q9JwhDZ6MzPjEhKgkS5lzwWbMhuOszKe4QREQBIigHpajVJCB1dizzoeY+KmkzqDUe408HVoE4n8EyhHQBnpwwIcgDLBM0HFExKSchVTgcpIMi7+wDIygZIioSoTKw3xajey5MHiJj9dgvP/EjMs/3Mnkwai8E8ADAA3c9M7v9MCIEE8oVE4KfEzfQAuROD2KKMvu1ESDOjJThMmFwOXjKeTQJQlhjAx47D5zAc7YUcARtE7eKErTAAzv1MFUTEk/REvIwEuEo8ynqFCFc6SngzK1mZtnm2FlGlTjPRIVyIPko8MRMlJnzQ9bERMDFQ3qzRB4/IKx6I8o2oQfGCqXlEmmEPn0isC4zOBPqdD9YckaqFN3VQl8mA/j64/6dT+uFNEeqQrLPMy4TI3DK8t2kkS8rIybAgg04vyAkH9NEIcC2N/2ElSJzUl4BQsx4AsM7W/bEQMxiQ/PPVTLdMRaqNZoO0xaiEDag8u/0JzMrxoQnz0GxUVVmE1txIpA2i1VlEiSdNxDOZ0VzPIJ7rAV38VWH8kcfAnVh/hSyJgEEAzW1+CAoJpwy7iDCMQylw1VnMLUjMg/LS1JXYBHeUvJ8vjP/Gure6UTCaAnGJjinrIAZwqVhcAUtvVOP1VKgpiFpsMAiFxUYnHWvnV7f61Jb4g49Jt464TXEtjrjzFA3YHwUooK9SUGidWAaTNXQUCPTNvJk5ADCvJIhxRWXzOelpVf6yVVCNgO0bWJXbB4uQPC1KADOivDhWtC1j0V1kPK7T2KrCIGveHG9riZikgZ0+AK6VivNhzmCxi1YYW3Aykc/bnWiMAEpYWJv/0wAxONgV2wFsvixOZ4A4UZpzyJPBg9W0Z4RHC9g/aiUvRkzIyAaW67Q9WjRvK9F7vFXGTdW7rNibudgc0bm+/1dcuclwXhgTvY0d0sdUKJALrxRJsVtradVAXqVklQ7bYE1HfUwGKqXItd39cN3M3VyrwwGmxYAf2YADGsix7ggnUgFwXZgFMd5wKpECKx1rB1mYl9w8qdiBEoFBhQrZKzUcl9xUUQFnstXf3FWmhMnglQw+aQAukQRf2QAeGkVtsBAoAl24WAHodqH/713qv9xVqQXLblXFXkjJioGx6b+HG13x5l3XBdoAj4BDZtzL4QBSc4Q2ggAnqjgm6AAr/PMF5T8cFoNcFSDC3HAhkEVcBXld7K5ZsZy0moGdCQmB6JpcRHth3bTYCIgBeK/gw9zeIWTduEdd1BfgPJLj2bpRZL1YqEjhVgUASzm532za3uOERSMKFRfaHQTSIvTiIi/gWdXeAJVdZDfgZKkO2yK6G3bWlFIByGaGKD+B6XbgNufhIJ/YR8hiLsfgWXbeFs/eFcVRHJyMT+CJ6bNA51tYM5XgBIpiHNfeOu5iPKTmMWRh7s7d/BgF5QgA9zVYyUFIMqcQ5bouRqxhs26JdI0OSQXRdQYCPX9mPWbgWaDmQCzhnG7cySmDU2BMgo1Vyb/EMq7hmYTcDWLmVQSCZ/5PZj/+4FhQgk7XXXQ24CyfjBGaYksYU+Bj5Xh3ZdaOZgo/ZIV15mcWYls0Zmm+5S0XgBJpYMigAmEjN1Nj47ILZ56qHclPZXbc4nGuSJJK5fGe5lqHZhWsvZ0WgBESTziipkmQgB4MWF634kdsVA/j5NbFDphRApsyZjNG5oLs0LgJSMhQAbU1NVcvQj8+XESY2n02yog+TFC45pmuZo7VXkw1YBHZWnOD5hiDFR73NDIX2a28xmlvapWsSpmUakwOZgGPXoENaMiAAnjMMG3yU4R6wnqsHh8FWk1fZqB1S1gJaoAe6gBkXPduZMgyOp1XVF94zaOH4ALSapV3Tq/99kRfCWqzfk4eJmnG1zTsYL8POKxLKcJsp95E3+ZPp2g1z4XXPOZMhmYdx1qCp2TIU+nZJeZGD+QzB1rB9gCYT+xIdYKNp+rEhG2e9lJ29I4F5zwZ9+fFYSnczG59tVpo/2xwdQbQJWpUHoYAfTxI6+YC9YwXKa6Fr2LWv2oEpd7Yfr7Z9URA22oWlGZI3mQLGVp2f4azVc7hNrUsfL3t3FyPoeJO7mrkt0LkFGrLJmrrdtbrjAo2/4xl2r9R0rqq1+RZxGK7bon98wJjJOwjNm5Yfe7qpe8BNFS6eYbJZgwL6grbkmZR5zo+1OrwlYX372/3OubQHPMMLPC5Q+zv/LEG7uY2+z6h8zXeO83tQfbjCac2clTW9NRx5mJV2vSMVzIY9G/zxgJaR8VnakAexVXzoWNzFfdRUC5wgSgDBcWz3zKuGq7qtzfAMb5HHJWGff5ziglyax9ZHY85UO7mvR2T3KInbYo666dmBh3pZq9z9XteMCbxLsaFLBwI9kZw7mEOeFc5H3/MPSNzMtfdG0/z4viQD2Jy64bxLO5nDfbw7GLzBffrBzTeOvVlQ5/zPSex3lZXQDd3Qf3s9xWS1IYW7KSACXpvENTvKI2BQKf3tZKrFs3wgdO7VOfxLRwTnXr24rRr9DgiHTd1UU33oNFqQa/3U2vvIxWSdua24/we8gYU2jh95bHud4vjVo+Nc2Lv3BEogxS3jhRKOlEP9tYVWmCNYv5/d3CC1f8ZW57IBCEyte9cZocWEArDZOaoaaO07jrPaEl5B3Mc90Mp9k327vbWNkqxd1kcE3itpzC2iFkw5AiO9qPddvvqdk9U94NeT90JgTOB9IAZ8bScXru09gvHy4a0smQGcAnQOCAL+BKy9BFYghr1DEspPvdvamV3KcsM70UXek175mTdZ57Rt5Vm+BDJhL0WEAnq6qiVX4SH6ba04lbE9509HhCBVBkwe5U+A1FaA1EogBiZUTF6hp3c76YN5zwIhISOQG2zW5aHeeyZgf12X6rFBBP+egeWzfgXKJgYIeUT+4MC7G4kt4RGAlAYCoWvf1hJkau1p6qgO5BWoPgRQvu7Ji7yACePbc7cjwGYtYTnN9CXVtHgm1nQQ35Mc4AWKh+cd/xmynuUf93GDweHpYxBWskJo/hHYS9wWKH/WwgVC35O0lhS4gfFNvuK1PugfRUzgwj31/BaXUyM44royRGav4gU8e/dPRzI5hOt+v/Fr/dCFPe+/AyDdlZZpn72aPxcAhEuMkvpRxy3fMjGoUdeNWIDNuV19VET+IBJ225n1+ABKkBc2gmQAwpFAgRgKmjhY0IKhhQwbOnwIMaLEiRQrWryIMaPGjQ0FWYAEyUIFR7n/NGiQICFVqgMsWS4A8SeCDwocIUqKJOmPAkuPLB0glYqXhFwTGBC0gNSEIxMJTVhAaKKm1KlUq1q9SvGD049ILQhkMCGXA5UQSJFyseClgj8UIlkNQWHQn1q1Hj1iqdIBUQYYHFkoCHjrU6cIPWDAijix4sVWnYbsirSgBw+8Kr+AAMGF2Ze1BkX6Q7VWJAoUIkSoyxNoKr1EJxjEMHjrwdgHEcJmjDu37sVPuzKtPSH45MrEMZNa8EjBIEkhqN7EOSiCTgV3fwbNRRQwhtncByetvR1D8AmOdps/j36ioPC0w4+f4MGBA16Xy7p4BMKzCJpSs0UaLddcO90FFC/Y/wW3XXCEtVfQBEyFZxh87x2WXoUWLrZeQn+BB1tg48nHy2bJLSfCM1LV4p8kg0R32k6WLGDWavBNhmB4C9qm3Xs6jmeBIBf+CORGH1jgGmDjiedBkUrOGB99xykQgSQilCDVH/5FsqJ0f+j04gGYESefAxEaFNtTOTaIZpHaYQCJNkG+CWdDH4iX43tJJmmna0xWltkjGUhJZU0UhIBTaVrWMuBdZWEm3wQOqFkbd7NB5p1sk34nyDJxbmqhVtsxpeeOEgrHpHBNHveHJNmUEEFNzEkiSVxaTvcIjGYVSCN8gV0K2WO9IgUSV8IixcEmnB6rW0iSIuRgggjmaWeTL/8soICqJYDGUQghqFjaigLWVeutpPAyH41kOgZsSCCtu64V7br7EbvBboBsvYkNyZWv3yXVG1N/oYnkcNMqFwKrNaWoIotzIUrdI2iR8iUveBbkV7ryxstBxtpkzAEkVnDsrhUiuxvSB/aeTNUysHkMSccXrzusr8DNyAsE1A4Swgn8beRZrFluybAlPNX6E2arienaUun2KEjTTXPgNNQcTw3yx49NgHLWHP1lAdVed+yuyzD7hoHAT3p2glsc/YFllhFksLAC1PGEHIxGr+ZBLn11BYnTfgsiNeBUbzz12B6YrHXiFhnW8g0baHND5NoQTnXLGZNcWHyYcYZ2czX/QRfdH3LRFXTDCxQNQV4H9iUQJBVU8Lcg2viNwuQcUO5yVxjwopDivkekjcQWaLPBBh8UX/zxkd8AOeS3awOveBMQdxwICmTgQzYmTpVNwqZlQDrpIOBXq92qrZYLWEmPVIHrsMf+N9SCPAaqBy+88Hv+DgnyggMYcHC84yUPecb7wOQMaDtIlI0yxkEOCGoRgUhkQwRVWZEFpVOLLSkABEKzS1pYArHUBcVAB+LLQATyuhS+jgQkcFqwTDCj+ZhFfzQ0xAQgIDwADhB5H+ihD3s4O4/M535nceD1PLMqrLDFgnBD1AMtMb602ApiKgmKXliDnVxcgAFGOeEFTjgQ/wyIhU/HeUQN9ecBiPFiAi3TRg+TJ8Af9rBpFshFzYqIH+tlIAJtycYJFlOLm0SHLjuJ4ul+YhYRVgYlWGRAFtPHRUgy4AJbxA4vUlGWA7wEBGfMnwc00z82NU2OpERB00hyR7QgRwF0icAgfPAfCuYGggKyiwdBiBkRpiIljMTiI3+ZRZSkghSaxI/cOvk7B9hNYitrGgpq10MUfMCUgiABKu3jwAfWYo8U8MFN0MM2RA2tJYmsYhVR0ksHmIQ1GsCOSVIyzAPYBQQPVAAyfadMUOqlLyus5t9IMBI7xjMtxtymK70pie1VyBK1sB5PEHk+laATnes0iUVPAk9iIrjHEnJD1D0Vl4sFaAaHeikK68D4lVykRKN24SgrDUqiOPWkfKcrpzknihKMChOTxbTeS7H1Ua2BwG4vqIwv0ydJ7KQkk8gpKARNIwmU+cSDNdXlOeGpEo1CkZBB/V0ERErFoOTUoiWxaEaLaUxW7nE5NBRoFa2TVZbY5QBdrWEEHBbWq+K0ikztCUe3Kcu6Craug8hABoiWSKuak5jFZGgG/jPYyErWENnYliQOJbTMcjQmK5osRwICACH5BAkKAIsALCIACAACAasBAAj/ABcJHEiwoMGDCBMqXMiwIUEuECM6nEixosWLGDNq3MixY0EuYdiwyZJli0kAKFOqRLmFJJswXDzKnEmzps2bGsGM3LKy58oAPn2ShImzqNGjSJMu4gKmZNCnUKOmHKq0qtWrWAU25Sm1q9egCVqGyUq2rFmLYLh+XctW6NizcOOW1am2bVugUROs1Isyy1u5gAPbTGu3MFS8KPEidiu4seOLhA1HXWyYcs8AW/4+3sx5YGTJoNkGsLwyS8zOqAN/Di2Z9OGgePWaTk27bJm6rHM/dQ2AN4DZtYMn9aQb9mSVvn0CdT16bxbh0G+uLr77LunklwHw9RS9O8d1U6hL/8X+unzi0c0Tq0wwRbP39w11kBd/mfL87D/Vn0cvG75/hesIQJ9u9umnXG/G/bRYe/81KNAXcNzHGnmIpZeShRIaWCGCfD3n4HtNFCHfgF1liGB1y524HHosIndhb+yd9qFwX0ShA4kGFrbhYhYqiJ6KKa74Y5C9BcDGjLU1gUQRS+BYXIoqqvcjgulNqdh+LCq2oodIcvbFkk2CZuJ4XlVZ5IolnjlkcynqNYWMXQp2xANRhOlkmvgVWOSLQO6Y34stsolhGXEGpiSdCNxpXpn1UVjhkGoKqWakRxYK15cPMKnoV1fy6aKLej56IZTn7bdni2dyaWlWZjyQqZ2bUv954Im0KoiilYJmuSaVQvbKn6qrVuWFq1fAGutxoq7F46NmIoemrtCuGFawVg37wBU3Hlsmj6MmmGOp4K4Zra9nTroFtUlZq8QQYz45a47N6sdmuZPyeqW4kfqq6xToGmXtA3S0O+G7tGa527ylojoqhuMG6jCL/PZr079RCEigjtXVV6vBkOaba58ecywueudKPNO/2IpHamiSyttrwSPr6nGkWEJrL8kme/SFqw+sy1eset6l4acJuywyoA0nDXHOGzXBM8ACE2zZfFomu2e9N0uqddWTKu01ZkxnhATPFWv7J8G1RilrueSGLDO9XysNbNgNzenqujgyl12P+eH/Cm7Rb7tt87j51qxrAtzR7dC/ULOcMcYa8g33w4KaOniucSudAKGKL7Qzz1cYYPbBZ9u6rKlpf6y04JlD+2bnCo199xBkMuqp0FhmbWW4Mov8NeuXNxwx7AbZ7WoVUSubOuChYk7zvYQD3/r06A1PvECMp7xo2pAbp7WzR3ca6KnU916+rpxf7/TTAWu7Mvho/o00kAmfn7T0cSew+fWLGH+t6Cqr3bdyVyWGeU1W9ktgw4pkPcUx7gFGSJ7tUIc0hxHtauOL2cwop8DpJWBuTHva/44jJsmR7lS8Mlq02NZB6uGPRQkAQ+ewIEIjcMpbN0Sgj1a4uqq18Idfa6DJ/9YHOgAq73HOuuDesFa4l2Fua257IRDRRzf/QbBdWITe2lYYua1xcXpSjJv09Jc+iWlBhFdIVA6ReDv6la5lk8vgFOfYOiFSqw4ibN+ifKM3PpnpWVOa3/N8SMcEhjEA+zMjGkXHrU0Z8GiW+95oEDDJQlpSeCbD4wMKcDwJ2upT3Prj1VIILQQYQAdGMEIVolCFIlyhCLD0AyL6YIQhDEAAl7xkIqmlBU5y0lW0O9CGOOVDFsIxfh5DwBCM4MoHdMAG0IymDTrQARzgoJpUoAIWsDCGNOgAl7mcoh3jVAdfuioKngTVn96HKkCeiQBDcOUzpUlPalrTmtmkAhH2Sf+EFKSgBd0Ep/nCmb8yFqqXm+RZMNEmzGGGknwYZJuKlCnPedJTmve8Zz752U9/epQMaTAAQRU4zhnRkGcFCF0657Ujm/UJVxSdZzVxkM+aWnOmNM3mEfiJhY569Kc7GINAR+pBgyKJiK4qAPJu2Ef4MeulTxwCIogQBzccwiF4aEIcUsDRff70q0AVqiUPua9VYeGXBeDkQtcoNXp1i4OjmYJRL3IIKfgTC2DNawqwsIM9UDJzZKXeLruU1LSOEIdRIpLqtOTHODYncTPBg131mleAyoeomSupfxCaVk7q8TVW2xghs2a4uM7VI3pwA2Xz2te/YtZrhTpCZ9MaugH/vnWAU1tsx3z1uqOodrU/BehQXzuu08Knl7MtQBHUSDTxAWqUuUsdIasHJ6PoYbLA/ScZhkvcsiLprMmNws+w875Iyqu0rqsuUvCw1eymgAw6SEB3i4ukTc72AexqI2idqFt8BSkAxiALdoEL3/lC64MzQu5si6U2/MAvhRh8IkvZZNykaMG97x2Agb3rIPDOtgo/azD3KKgvSCmtUmbRQ3uBu4PLbng0g/WPfTuLX++tza2A1JfusgRCsqxYrz3d7ovR0+PoKJjGI9KYlOoXMlI+8VQJUK9ZfrzPnnIUC2Rw7YaFyAIWbOLLYAYzCzZDhOSm1Ig23mIgXUq+caEY/zBbrXJX+XmEPmh5vlM4xiJYIIsvy8LLYf4yDAZNjg2QgxzLCAwSzIxOKXWKd1usIK4aVrLGcLWrVDhCTamQBgPL9Rh2UEGXR93lTZQ60IOGwaE3YOhEw2XGnTWCfPv2rC5CNHjjck9gLq3PTeOzCncm6BQ8YYcNTIPUyB51oAVN6FWzegOuzsqRDbtW9BJwybty8oGLHBc9pMCmVMgoDpAAbKIOO9SmTra6l53qZhf62Tf4ADmwUubk1hZ1f8QQ8wa64wDoWjBaCHe4xX1THLArnOdWwZ/VzXBAM7vdqnY2q2+gjRvMuyqLvm8RcguvdUqUh75CMGpSkNFqmtzky/+9ZMK/3PB1L3sTEJf4xCnOAW1UBdZpBfGIl8WwhQ00af92TLhnevJpTvPgdIxGqBfe8mS/HOLNfja8taENDtQcKdNOqw3bOGmf1+yQtfmCyS8azZSL0xOlgAHLm47slz881RK/wQZuQPeqc8AKkPiAUaSAc/y21FMxayFkU3NNskfzAS5uYZ43oPa1s93Ubof6od89c7rT/O6QgITNcVLv2SpBpLuScAvzJRxU4MDw0OxABH+o9A80Pt1Nd3uYJU/5uVue4lTHPCQsIAic4PzMEK5cvn8uRW4/Jg5kfyY1i0AA+SoQ7eR4fbodr+xSOzzQy4C5u+N++9xbHe8WsID/CSxwEzNnipJM3p3oS/y1oHPGDfWcJjU7wHySliEZjB90mL3sctkv4//LEHGTV3u2R3V29327F34mYAI1kXVKdS9fF2GtwzrdcXrRNH/zVwCJRz1TIAcokH9qJ32Bxn+y92UAuH2GJnUfgHsHiIAJaAIYwIAzIQVmVgA2xE4FdD/rh0nRAX8XiIHUhHQcKAeCYGiHlmolmIQAuAwDOHlStwEfsIIGaHVUiHcviAETQH4y4WGzFUxQQjgm1kHGxxmpB4TzhzyVFC3BNhqiUIQpGH3RJ4JJaIKbsIRM2IRPGIUG2IIckHkvaAIT4AEy2BGylVyI1zJgaEjQ4n6ocU1m/zh/UbCGXuMJoCB3UteE+jeH2WeH/9eEtReFLNiCVniFExCIWsgRv3eIHDNKIKdA70EFjzh/Ztc60VCJVGd5c8dqRyiHYZZ9dciJd+iEKqiH3keFuneFWOgBHtB7HFGDSrAELOVkgeU1moUaXhCLyyeJpTQaWWAHxkiFFVdxRphqS/iLmwiMnTiAeUiMfDiKpBiIDsALHNEENZhGXnczTeQ7cTOG74eNHfCM1OgJZSAHc0AJgtCHfmgF36gNHzCOMICOwIhowbiOUfgBU2iMfph5CogByRiPE7ARWZcpOdgjgEU9gwcdTeCPABkAknhuglAB1TAB42eJtXcDfWgBHP+gi3cIkXaIaML4bBXJji0oCBkZfuKHhfDICy+AARrBd2ZWBDq0g1LZOoyYGv6ogeMiV3YgCBbACxCQCxsAZqq2Ad63exjgAJBAk5PHk+mojqwWlBV5kVYnCESpkUYJg6WojLywl01Zg+jUQdMYAP7hiI9YAELIH8SGApDgAAdwABwAecsAhVzpCFiYCw6QCsTwCBbAkLq4lhIZkZOnAiowjEFZjHNZlAqIl0nplUyJEVzYWX/ZNZg1mNiIlbqCdh+AAYHADcSgDV7GhB8gCAwgAcRwANzwCI9gCX9AAX9gAjUXhUa4lqAZmg35lnBpkUNZlwmYmkjpAfGolBCQEYX/mFx0ADIjWUjVmBpIgI0rWT1lUAzakAsHUAkYAHnkEJyOoAHzGQEUQAGSEAnYoAgnAAEmcJCcGZ0+yYQK2oSjCZTXaZp0qZ1GKX6AGIjeuZcvQAwfeRHjOVsBI0cjxY+dAYux2J4I0IEbgAIOwA2vAAkmCIUVIJ+WIAPY8AwlcKOZcA3XEAEOYAGQ8JwN2ZCHtpPBSA6i2aAOCpcXGaF+OKEL2J0XqpTEQAwYkXHkSTNtpo9T2TAiyhlHwJ5L4FpyEIUTwA2W4KJ1uAGC4AipwA1/EAmKkAk/8AM90ANC8ATYoKE+epAV2ZmeeGhHKppJWpoHGKESyp3JqIzfCQHE/+ACG1oRVvphQ3aS0UGiZphS0Dga0VAMKmABB2AJj1mHwckAxKAAFGAIJRAENTADM5ADOVADimAJqZCFkCAIVAed1WmkKjCAo6kC1WmdD2p3hnqoCwiDieoAi8qoLnARkRpr7AdXP1SVqfGlQFgAHXB+3BhqgnAAjxCq90kC8vkHASqnT1AD5ioEmoANtXAAvJALjlCrtsqQvwqFu1povooJHzCaQRqswjqsdvmkSGmh3/kCyroADmARNWiDQxZg8GGp1toB1qpUlIQAcuAKH7CijwmcFSAB3EABirACqloDdloDT3ANijAIlkAM7fqutSqv0PlsSLoBvgqF16mk2v8wrHRplxTKkXmpqBhasAuAsDW4erK5pQkkZcJBmBiodZSUBaCwAZ5qAXV4n44gAZYgCSWgCUJgrnVap0FQAtgQAZYAAQ6QC3tKly7bpw6qrzUbl/3qr07KsxYapeDZqAvwCAdLEQl7g9B6Sf/xsBnYWZclBwzpACbwkPe5sVdbAj3gqq/aA0HQA5qQCYogCbWwAGQ7AY5QAfDKATVrncDathaJszkLCRVwlxwJpcj6s1PqAnd7ABWxt0P2txBbu531jALgtBtQARMgkR+guBTAuOZaA0LQtUGgCSsgAhRwuRCwsmdrq9dJs6L7oKRbl3dprD27uqxrt48AArE7tLP/e1xpRU3hRQAIoAY15whhmbga0LHCqwlBIAR3+gRPcLwngA3LuwDEkAq5gAGOcLZAOr2iqw0oUL2me7qnS5kBq6gDy6iN6rrdm7cOIbta+qwd5B80OL7JNQQI0I03UKuq9gHg6r49UAOacA0lTLJemwn3y5wLwK65oLnPC70C3LbVS5QVcLrh5wgKnJfI+p11y72PoADh6RD0CL4v5h+dR75p9Yznm5MWkIKCkAsduwJPMAOacALwewIhYAqWEAkisAIlYAjMaQkHQLa5wAD/C68GWsNwiQI80ACkSwI5XAH/awE8jJSWCcTgqawQDAIK4L1GTMGe5h8JWwCRmABz/7ABHGABhTbFVbyqNWAIhhAJL5CTc9fICxAJlTwICnDGqeAAE4ABOWyoKFDAbvwBBSzHOEvHdczDlMkApZgL3gnEqQABDuy6dwvICjARR2xmh0lc6dkZRwaxaYUEfpUF+IcBN7AJ5FABB4ANmiDJp+ABOXloH9CHGGCZvGAJ2IANf5Cyody/m1sBOIsCbYvON8ykrwzLckvL2quUBNu6C1DP3asAtSCPDfHL9xXMgTk9w8wZnTdbKQAMylCQz9Z42tCV+ssL11xo+HmZC4DPlrAAIIANKHvG7arGdUwC5ywIrsADBbzOEUoCJp3DsMzDsjwBe2zL8/zA9nzPtUCl+/+csENgAEtgADhtAAjQ0z6dSwFNZmZGBYywAdRgAtpwaG4XgBCtDZAwnAfwChQABCdwv56cAZHwB/orAWXrvzls0tXLyiRt0q6c0rE8yz/8nalAsLkc07x8uYNsZteqBHRd17EES0XASlWw13udSnCQSrU0BDqgA4Kd00swAEuQ0z7903EFHzWoBxVnAmnJeMvWicG5pg5ADJYw1SugCSVcsopAAfxJAWacChKQxl5dAR5N0jd80u2s0iudCy29l7eMy/Ts1vhcC4LMEPzsj7Xr22aIA7M1bkqABMZt3HjtB7DESn3ADO8x0GmFA6dgkxhgBYYmhwAItVEtA6Kt1c3/+wIKAA0nQLmRMAiWy5umncY83NGrzdqC4Np1bMewzAD0zQAtrda13boHgNu53cs1DbjAHeAYKH8nV+D29EzW5AZ/a2ZtwAjanNQhaI52qA2pUAsTgMlzZ3cWMAG1cAKKEAmREAHccACmXd+w/NWqPcfvfdKu/NqOcAH1LduzzQupkN+Nut/2DAJvXQu14MtaIAVSYA5Abg5zNnDiJuC+fU04EAda0CAO2AYHsNCQkH8SXo7YV2g3S6Gl6AAKUAKKgL8KsACmXbYMcAEpzd5kTdaqHd/yndIXAOP0LePIKgG0XeO5jOPIqeMKkNs8/qhK0QSADuiH8ONS4AZAbuiX/8ZPCv4h0J1WR5AKTg2Cg4aO5ojNjTwBl+nAFh0JlAvO6K0BaazGZn7ibN7ibG7WLx7jsv3DdF7jdj6lxYnn3bvjPK7P/JMU/DxbZAAKHGBx7caWRhqFFcAAqcCtCmAJPB4B5l0CmQAEMlDaEgDqaTzq633i5YzSqP7ibw7jMr7HEtDqru7Ase7WtM7jRXzrSNHoBaAEzFBzkj6ACnqHgoqf+mkJyq7sg9CfIJ61J2vG+5sKoG7i2T7w2r7tqr7HGvDtEuDqtwzrjXm3ea7nfG7u6I4UuR5rlODuf+qJbCsIFyABn/oHPkAB5g3ihiAJkiACQXACFFAJI17jpy3b9f9N7aj+5gX/5gdvmQn/7Qzf8FP68BAPApaw5xPP4zRd8UXR6JniDIJgBdqAoBw/78H58Z9aC4Pg5YYgAjka2qcaBJlAAa8w4v+OrDJO39s+6mae9mef87mgATu/8Awv7o2538g563vO43hfCxkQtEiPExe/7jowB3cnjlAvjBW5pvX+B4NgCMRbA67aA1xvCEFwDWDPDS9v2tIu8zNf5mcP53Fu393+9nAf7g4v69079Hef9zz+CH2PE83KSUbwBqBADVZniU+YgtKL+MTADbUQAZGgCaw6A05gwsorA5Ew+WU896b97W1f9vX9/KDf7TLu9qIf9w4893SPnJaA+kX/r/d73/o2kcH3ZQQjoAYWQPvPeftJ+pLEPtER4AMr4PjBb8KhPQi///XhLPYwH+1uL/0y7/8AkUugQA0aJBxMlVAhBAjEDjx8uODRRBCWFFxUUEtjrQwbISwCGVLkSJIlTZ5EmVLlSpYtXTYpEFNmgSoICMyxAMkKB23aPnzYEFTozw+CSFyQcMDSn0EinuSYMSNHj2slsMn4EynICgp/LFl6mPCghIIaBp5Fm6ts2bEKEzIk5hDiAYkTH1kCcXHjXo61ProEHFjwYMKFQSKZGTPKEgTRkuXcyZNoUKI/BQlypIHYI6aGetTIAfWJ1T/cuL3C9uNE10rcwiokW5ag/9mBa9m2dfs27twFvSd+taiX78YMfw0fR55cuckjiQssRoAAZ05IHCRXrnzZUa5UBxQM0go6tJBMV7l1/6Ooh6KuX10fyH3QtmzbYyXkVhhXbkTfvzFmHG4vB5YjsEADXWpupgei0CE6KDSwgLrqePKpMm2M2q67pSRZQYgaapBKE0VksAQCGrihIJMgDBnkDwVMW+AAhsSKbT62DLIPv1QgmAui3uoCDqMA+ZrgQCOPPNIL56CzSQ0MIoRywgotw5A7pWpp6okPP3xiBUkqOYCGA2rxTBMWXbTkPfjwI8s+HHPUcUcee6SrrruCE25IjZDks0/kpEhsQcaik86ECP9NwGACQwXxqafLKrhAg+64qSUCbDR5QggPaxCRxIdQLOGJ8rp6Jc254ssx1TgT2o+3Bbix66v/AuxoLz9vxbWlL5Yc1EFhDLUAAw8c8GACCxi9UBBIJb0yqxKC6OGJTDkFQobzDvjDEGhLkGSQVyoxFaI470uF3FXzo7NOWO+UFUA9N1IgV3nnHWlXBRkk1NcnTfCAlxcg4MXYy0hwhAFmLWJKhGt+6KFhDzMxpDSlBjnhCU1EoECGVxRIM8bXzgV5x1Z9fPW3IPN8t5ZH6GU51y8euJexAPKNJhAMTJjAgVSIWcAFXp6soOCkuLGo0khW0OQHpRvmNGKis9WkhxX/sGGNY0te7TFkHRtKt06TT3Y3Zb9aJptPe2V6oKZ8CX1DGEUn4AWCBUAAgRgHGGDASlkrlaSETK4J4ofAexDiYq9e6ZsqRbBp0Sv35oJA69wY6rq3dYEDG2VaMxiwbM8LfFlBIwSIbmZCCYDCbWF3fiSjR15w4D6lAIzABxH8vkaTIHRnuNNKIjhh9xWAkASrWi4Kdy5iZgS5a4i4KZnddoUUe8/Pr0/ODJhlKmIIA9bOlwlkitV5AUsyiCCDBSYtmm8RTihhhUw0yT3p3bmFOpMVTqA6gj82/sqreqO8NUUucgtxXkRMAyvMZS4jYRvSyrA3QcIoaSZFaBD41vYN/17EDgLcUEAEBjEIBdwpI0zBxjNuVwLc1U939FOECP6WiRMYIhIU8F8tSpUm6KVrN91JIG8WaJoG/seIYisOBZUImATFRFAaBN8oAKahWjBFEhEQUgYo8Aw0oOEZ8ZPfNcQoRvpdQ376K4EIsNGtP7QReR3zWBCD+CrTSG96RtTccDLAuSX2USWImYkRvgfFtaGBEZOqRBvBE4lB7BE8fDgDAc7wDPi1kH6amKH+VlACRdhQEhnzHwDdM0A5Vm6IRGvgHYWUx770xY+vLMkXABmT7o2AkOATn0NO84cIUIAQXeRDNwhxhugQgAl62OQKzgg4M2aChftTxOJu2BX/Vf/Cau5RUyn5c0pUYo5jeHxg9SQIS3JqD20YvKUGCbCL3ixFBtDIBxMIQADwzZMQ8XNmJjJpxk1yUo2RkMQn/eeiWlgEm0OUo+UWmKZUGhRPeYLgkDpHzlc2sQBPTKcG0WAK86EQDek8wzNnOEZlsjCNhsDGNAcx0Cp+k4cLjBH0YhRHbhKxoaoEJ7xoVQuKvrIJs7zo6DIaHdKd7gyVaB1TdgGFW0pSmX8ToyZNGs1OigCgN2xcG4+HuUfU9Ed05OZNXarK45X1eHnMADF62kdZdoB73hsqLj0xh1Yk1ZdDtcdT9VcVk5bgBDE0hA0BSgEcahUjwOlqYmtKRKLZ9Kb/wXnoA6k3pI6sdYnmlAm+4ro2JswhUXJbSiHWkVFJxmCZZ4yfX2MoAqsOdqVtZEUlrCkrzBGxq6d8LG0P61LqhS2iHBmnZa9n0bQZoKibdRAlBMEBWjhAKX+QBBoEQM9bnuGM+vSbM1m4Wquu8ZMrHWgbXXTNmy40t+0yaE7PalZa8UK41/vpTJQwhOOCz3RQ7Kx1LpSL51Lgo+mcZ17DuIJroPEEBwZsSqcZAQb7jxVnfeN5JbxbPGlEOJPlSwZA8N7PtdWJUYDrZusrimNBImjdUcAfsBHJ+kLxDKaNqvxMiuDApjSgIxShVi1cC9nyVsKP5S0e9xK2PRa5SBwm/5sFP9wrDbYYfNEAxaEy89wIiKMLQw2wPvVZUhb+lbX/jARWXyveP1SRFbslbxFTSd5VHvG3xMlAcJE8L6A+wAi2RO7aoEAJRGEgFzo7wO986WQoOjWT2uXkag3R2mlSAMf+859kkRdhsaZXyBAGkLsgWOQM5GLO9JLlTK4Q4jwXlQDfSNSwZMcNpgDCHoSGogHsoWVNQlMECQ5zQB3dYJay93jgoi16xZpTVmqkI5xW66flhVla0jfPT/7FBPrFi5155w8UMIR0qTvUFxe4wFz+Mphz7ehHi3fH4HSoNym8Xp0Wm9MR4Kmyc2XR52Tw2eGbQ86ozTVL8M3KeSYAHv9Gika/1tCGNqbAjXHcuOEYMUjBPmxkMc3uDB97jxOVd5/qvBhYI3cSsOiXyA4AQqZEwh7g6zihzlCPTPaVtTUOc5jJjWNzl7msk/6m1XIuZDe/692WyLif4ou2Kgzy3vlKXci5Zr4UDwIb93g2AQSAhzJymbsHB6iuR5hVHZv1P3d8aGTfDCCL75HB8Q46kjzsxCoQOuUa7Oyw4uYQ8yFMEuKAwraRywQ8jFG7Xg7swQP6SXKHt+uZRvPXwZnpzVk8fenDeNoNxOyLtp1QKS+q251hi369QC51D6HJ315dTBbYmYoAvLi/O8I2MlirNr/54nNO8R1XnNNmj8ABJJ//pEBZnqjpTPmehyVy0GNJBNo+ugDWEYzcEfwEIghszF376PDyJZyIZ/wq9VR23DN4Abs3kpKdKFTkwvrUf577Q0z4hyQ8g5hHt0nA6YfoL2Od8DN3fdeH3OZzszeit+8+BosX8DMQ4rIzPIM/BDCdaPgFpaO7IMmASNCDK8uXt3MyKNCDvykpL3u5XBusXVupFoE367uw2mM84oCzd+M1/yHAAnQOQUrA30OAPdO3pTOhSsGGfsC8uKKHExCjfno+6LM/wto66tMI2DPB6qmV23u8FWzBAqG3AwQ+j5O2fXtA4KgFHziBe9C7oysDkDA9IPyySFCwwfOBrVvBEawi/yXsiz36gyJrMPRpsJV6QgKJwqKLQT0TBrmzwSCBrn9DubgSACb4wpCYHzPqsk5CKen7rsIDrzI7NiREQmMrsjd8QzhksEejwzpUjiaCmbQRgNGTwVtignbwAD68wq/AEkM4OQQgneMSRQRgAmMYCUvIHb5KtOiTvkZDQ//JgEv8xV98Q44AxkqMwyYUoRFytD/gxE7svY4LxYzKvOhQg1xARfULEuP7r7UJxdFjAi4oCVv8ti4TQsHKtTM8w17kNPESxkvkJTlkMHicwyLUvWZEjgTZHoyCoh2UQQGAAmWQNp3pw+D4wy74HlgcRfyiRZNQgBjbLsBaRIDyAUnwgf/CE6EV5KUVlMc0TMatO8Nks0fDaI4HyMciYIxpTMBQpIeA9Be5kB6OMDluDES4A8eUmL++er7AY0TCIsKFu0iO5MgiHAQfIMpPCknkUBKSlIkryCBYi0aUg8WnTLrhW7qTWUXpurxYZIKWKIGo6rIgFEIPnEiKFMqy7MUidDSeHIQbq8ejLIykRBs7M7omG8UWc7I5OEUHSD+JOJk/8IFngDqi6kZXfMrLi46tdIlIiCpnOrAg1MVd1LWKNMuypICiHLyYSwW3NIwm+MR8xEO7dLKoNExXjI5o2EO95IXd4EssjIBIqIcu2LbCJM3ZPMzBKIEfwKT9ObCXe8yYo8j/wYvM37RMipxIRpQzzQyMoXOiBzDJmQzN+nrKVwxFvHQAvRxIWekMHRRM5yQd1CkMEfiBxSw4x9RJyMy689zF9DxO5AwMJHCriyJJpqTL+YROwoxG05S7vTShExoEReDCCoTKaISC48AUwcnNr7y68jTH9JS+GgM69hRJkuzMAoBBqCTNzMM80jGAOahOvfQ8umAXvYiAu+sC2eTGV2yM5AiCTHmCHggCh2zMcAu8GUUpGoU+ChhACH1LCeVRdCIkhJTJhJxBYeCFIk0/E9qbQTAEPYhO6ezGzPME5VgBwQmCwWGYFzUw+EE97go3Gc1RHTUMpUSbUetCmUTR34vG//pEgFEwUv30Jo6gABHQQad8yklYDknAUvnhnR5QGqUhKUTzK3IkITDtRDGFzyqQOiHNSiDNylHkoCL1PJ6RHhGNhBLgwsEUzMFkAjslEESMpvghI/sJnCdQGk0YhDSZCEItEC34RPh8APmsS9ocTQBN0+gwAChghBfwF675GuEYBEB4TSGNRgP4RgPxKzUCgmiCH2VyoaS5BlVFEiSYUJKs0CnsR5SsQGdYnn+huxAVUUk4vkHCVMFETAPppDXCBmwAgnVV1qfSnQiA1vBTys5szkYFUDO9UEztRk6Ii4ZwgdVsF4341WCtVdosVwP5wIwhrHRNVtQ7AaT50nhdDv8eXc4huKXCjM4fTVNO6Bli+FeToZ7aEYF1cFL7dJAjeQQGyxiskAEZoIAkYFiq4gqJLRAscKJz6hW3q0DZPFN95YNH6BnfAJsqAo8TYAamIkz79M4jcbBKeAUyc1kKSNdbc1iaXQ7OzEcJNQJ6OtMg7UeTXVRC4QMF+JFJpZ1IuB0g2AU+4AM0gALjCsUBPZIH+gqnbaNXaNmES1dD2FJmtFrkwIJ5lVBYtVaMxdhMtQk0+AMQeISKcKmN6CVD0CcbooBCkAFkWNtRcAYkwZYIc1q7zdsww4bAYq3v+9vC4My4DKq5vNakPdGSnc1uhAJkWDyN6KVI8MET+MCVUgX/VTiFWriFBeAFCSiQfjurryiVV/iWNopavZ1aQ2jL0w0Mm51WptTXrw3SJy3ZJ3XFXbAwlLndFTIEEHS9AMmIqyEG9yqMvWgo5SUzESKsgCLDiJHe5GxV+HwOr73QfNXe/uVe+0QDYOgIdzE7H4iE6FupKprENbQ+gcUiS8jMlkgFCHsscFHep42Alh2EhIs5Cqhfl7BZ/IVPI5BV4BvMNNXeTO1GNJABvsjIEfqkPwC2dEMvCNsL9NlgSYgEtDuJCZY096itBrpg8UJLgIrgD06J+3Ui67XQfEXcnv1f++xGPpCBByPGjGywjYEe13ANAQLaL67hI8zhwBqE6A2J/wkuqBKKuK46qJcCjiFuPfj1gYhF4pHQAlfdnueoz3H9X+mU4hPm3lAkViruCNgTL9lKHuexnLr7ijJjMB3GBqu6ohwqM+EIkrtYLC5uLJvamBPKxJUi3jomiRC+2QeYry6cRif1XzT1XxQWgEGWgT1yYRl+qa5piOWhO+hRRV5a2DViuG8K0a94hJGrZdMYuecxr4CtoibkYVFehDweUyZL2hN24j5eZVdGAAPQ5lFAhiLbC1Y4s4PKpu7gEcqBiC9uOh02hCuq5Dv5YrvIplJ6j2TGCEj8RQWIvPqVgny82SiwS9d1ZVVuZUD+41A8g11InwCZrcY65h7hESDCxv9+KzkbgjdhtgSg/ao40qZ0sZO7oJ6OeAT1/eCRVBA7c91p1lcU9WNsHuj+7QI+QIYc2ghwnmHGWiAfoqN+Cz0WKaiLthwfgZzlkZHuSAhxKec5OYDd4I+L/oq8MCLjOF1o3h6mTNTRhM6AVmmsDuRWPuhTkGULi61wBg6E0uiRY6B+G1HGQVU6cQiGYJ41eYutMWekJhm7aFy8oBsFAAEzjtc7dg49brKVBuTBbumWljoB6AJm6OZaqYUzawVEFmezHjmaIhq+wYYIGGaIiJyHOCD86OzmeQsZAeqvsgu6Me31sVoigObxO2w+btJU1upWNtmBPuh4nGmatqZrumn/Y/4U7AyoWuBs+DCgHWGT+0AIhNAarnGIz+sPu8ZoF7AAiV1tJ6Kvrt3e141tgS7swTwDZMAxxgZnVqDlsT4lsLKERCIssIBrsXALc8EN5DbucgEZXFbNOvENiZgboH0BaPVr55BPns3Yav7j7Szo7e5GMViEVPjuWlGA8E6zxfoKVuiKGGnvVHkT+8Bw44aTOLllruGPjJ6Ijo1uMAWUv/bnWSVwFa7mFB7oAu9GA4jSkLg28NoLguppIMatpYgASyAG9m6TgpAPIC8ItXAAIG+TDKcRHdGP5f5w0g5xFzgyCCXlxEDU2GXpJ5ZtA29puRWJR0DDX1Tg79VtN14K/+A+oBqpjdrQgCIXCAcgCDf/M7IociQ3FznRDx/517IFWsZdALvR0ekOKtju2kXVci0fAO01CV7wy3IbMgom84KCD9pIi7OQ9FzImzaXdDhXiyOXb+TWDQ/P6Lqwk94Qac3864uy2JSW4oJW4VY+9O1+dQGIcZN4hIQrvJrTCFE6GdeQAIJAC7yx9F/Pm0tXi4HQ9DjfcN24c7qw77qgm8bF6FIPyf5ODCXQAVVu9VrV9kLfbi5HiREFKJozvNiaYVNJhUq/AAa4gHTHG3Vv97xh97Qg9j/7s9g5iCKdnDlx8tI27X73AM3c57/+7/3l9tnmdmpG8JUghkVipF4kM/9WGOtIF4h0t3R2X/d0X3d1Z3dgB/ZJ/7M1tw9qU3a603PTNqK8oJt/P8opP6cBQOmsbulVP3gBiHVvX4kD0OFxK7e7/Yqw6PVgB/aMZwBHKJiL3/h3V3dLH3YGcPOmt3eRd+u4uO+71muIgpf1fEJ6k4mi82P+PfhYN/jCTnjAsATIpLkyKxXODnKl13iMvwBHeHt3N/qip/ilP4umlwCRt3P7pog8+WpZ7ogNC0mgmom2s2bD1d5Yn3n/tXnAYPhIkMzyfZEwKRfZEIh3J/qhh/u2H3qNH/YLyAWKD/bqzHu3uGWvqYi8SEEA3CNpf0JALwA4QOFWd/HFb+mxHwz/nJc+Imyj1qBwsbD8ipf7iyd6uC+YzBf6jjd21NQNH7mLvOYI1uc0jqDjFjx1O+vf2rf9P1b8uE0Ohv8u15v8M48Ntvf8tzd+oid+t293tHBz5Kacbm1cvYBD6Qf8I35CmPjrBxiC1iZoDAUIAQIHEixo8GBBOYsWMmzo8OFDS5EiSZLkY1CECH8ULDhwIFUqCRpGasjF4CSDCyodsWSp8oKjlC8voMxlM5cDB7xAQiDmccGjR5YUKKiV4SjSpEozRKgF8SnUqFKnUq26SEuBrFqzPhgiEIFBsAPFikVodixBslarpqJQUdIgjE0VWPIIUuTIm7lownzpCKbLvn9p/95kYNOBBJCpevoE+giEgqQRkE5WOjljhAlrN3PuXFXKg61auxYsW3DA2dSqPXmOmspHJB8U4kYYtJHbAWKK8Zo0yddv4L9/T/Y2jDNnYp6Ng1oCYdTyZczR4w6C0Po6ds5SRGtVoiMtAtOqx58mOMBA9qepLF6k/aeWJdwfQ5YsKXMw4Jb5L/gmjvP4TosRQ8wCQDX3nGS1UScXdZLEBkJ6EUr4EGjcFeDdWWCFR55BA6B2FhQTOtSWJLPF9Z4lj8wnUnHAtfTiizOhlBNOyUHQ0wEGFoXgUQr64GBFFLjloAiGSJKBiEmmh4WFBVyhw4YCiMchlQUZwJqSCx0gJP9tGSigIgR3+QbYSo5UAKN+LsXknwRtKrdcc0VRxtQgExlypyETTaRICSdgMwiSWQrK2RFNeqdhlYmGJZBCgy5Q4mS1PNJRmG3aVGZLZ55p5qbCzdRbLm3a+FNQj9XCY22RlHDNNSWUoMidJ2gSxAoiDFILCBgMumtVhVqIIXllTamoQLwuMshFTU1KDAQSIOYbjBVIy5KmMb5k3GE2DkhgUCA4h6okQQjRww+aZFLCCj8EoYkiFGwUlAPGyvuUr9wBS+xZH6YWIq8H+HBRBpYsoBsvOd23aQUkkDBttPrVZJObApIaJ4KYldADxuVqokkM5wJBwSsCH/AIL/Oa3FD/vaIdii/LAlwp7yCSNAXCwM06sBe1CVc7bbVpqoQtYspNDFlkklEggiInZJLJNZpcs8IJQGBDQSXyLZDKyVmnvBWGUw7bcnmN8roABTPXXPBJmS4sLduc5qzfzzZpoBiOIws1VMUZLfIH0q5mssIKikjtrsgLgIB11iZv3d13UYKt73gmR7psKgYzkPPanLK9OYz+jaRtjswR9RxmCuwtAtInqB71xzKEXOAClliX+LyLZ3Xo1+NBbtbuA5lMjJeU82JSzgmvvfnx1hJWI+iO4U1ZbVgrIDjSilg/uOu4dRsv7fLafuF3YAvQ+4ceCqSvAUyY7ABRC7igmwMTvCit/8L0s70wtWYGZhxyi+HovJx6pLdFHEAR1QMCArGRBBn8oWrcCIoCNNM9Y33vXuI7n7525yEP8WteX3IfBApGvM3Zj4QkfJF/QjWqHAEFMqcSoOkWYr0ZSg0bhWCgJVIkFKdMkIKGCt8FD4KaDH6og/ISmAtC6AAPTAADmlMYFOtnwk4NxzjJScWAQveY0TElI4hbhPVEkEBsTM11ObxbDHu4q+1YiDQc6l2+xmeWN5zMfcR4AS94MYE9ak4QUbyfINpGxZr0T0A+YY4LBdiQEwiuhmSkgAwqkUNuDCWNahQUG7njxiBSCUvzAmEe4yc/R1jgfiQI5MJSeUKHGSYnQf8zpGO22KNALYQCjCSjAoVkxhwW5RGXXGNoNDkEA+QuNeaLo3kGooaT5SaPHmDiKOl3Sj/eT5r5c9hNJJDHnTBGi4n0UkMq8QzB4RKSkZTkUDIwu19mKZOi2STL4ChHIQ7Ak/JaQAgL5gEMOLGU9BMEQE8pRZ2hiTit1CbdlrPF51iiIQVUBC6TYE50WuJUJWNnO4P5Tq8sSkqcNMgd6ohHffKTlP8M6DShuEqWYOBhOXkTCxeagUEQwyGBQyAFCgHJPzQwh0fBKCabBE9ila9D8nzZvCZAjFAysaSlRCVKBTrFGLW0N6/EYhYdw8WaNuSmUpOoDCIZsh0BNaNt5Kj/45CJEA2e5pjLnJcDlqrPJmKglBaYph8BmtfjcQ4wLtVJgLZVIJkewCGqG5xOGRiydEKorEly51aGqpqiypGyvKusPXnFCyU+k64WKCUk9BpQP0aRryhkwAQYcDPAGpIYLmihnBbgEKQNbqd/WGxkLurYCX2hSQWAg5SKeb7JHnN8RS1uNH6Hx87ys67+TFhe96oznnUuhTnhZjdH5i2jWPJYJahtWHsqp90mqQlCBW6HFJVB3hXRZJzdoxNNUEozRTG6qsQfmlrKP9Ya8rWG89ZPG0KBEohgaubErVHIKyLzNgkOwh2IPDFo3CEOV8KoMeKuMIDHJe6xiZ+FBNtI/6swEZsWRvxE7XF08ibYydQhf3iVgRU71gz4UsESYrAm0ftGY8qTwgLB8KCc2dkJyPeznKpfaVXKuZac2D/XVcyA/Gu4okTAIQuAsTnPmU7d2jg7OOaOg9+oweKWB3IUpqO8hEzXfvpzbUlWcttawgD93oS13HRtTJ2TAe4tZAErKIEhdOm6GeeiyxH6cmR1TJ4Ir3WekAOyoJYLX6dWU5qlXXKM1rTfPPovyoN14ToX8qpAh7cSkgQBLQ2NHURvJcyL3iCE83VcCkNaSY54wRKb6tT56uyPUkzei5xo3SffyNOwpYtNT0Bq16FTUqpOD6u1UoVEwTqZRvUxBmudpP8J4Jq5bNZcNX8dZyo6Qr+tvG4ei02gwT6CrA15mtTCyuzIcPXZ2PHttMtD7QpvENbHRI36jMXUSfezeL2Gs6bI/TMnvxS7rvXvQj3Q1cBhI6yvmDGX7e0ZfDc6vebDdjKrbeYRdEFenN1nE1vyXONNkbowoslfOd3a13bLOV9cBOAEN+iLR0bj2eE4UStrno+TGdYB51W3n4mBlFvAbS3H9MthjmJXspYxLqD5Qi3pKsG5q4GvOJXP792kfC+6rWaeZ4WHOwCSG+vWue5wXfOHPOoyjIorkfq5ia1uKXuLKA1RxJ8/dltJOjvsrQG67hiN9qG39eiD4nZOdE1puuP/L85o6ovU66ziTj+cxdv9otK+C7JXmJoV9TY8ZxC/75BPmN/lY7tmB77mpp+wZ257+WD+ipgAYfXqEH8MZNZ5gj8H+uKvKErGUW8V1bfVqGgns4WNK32AG2vDQy4pKfVH99ujCT+GAdqTN7stF8QU+H6XIdREsMDbFkX5nkFCk6KgO9bTU/oYLO55qs+Lzu7TBE7MVMIxTPfBzcLt15PNnJSZXy0U2iKIgOoowgJVwvF1l/tVBfxZSBEsgeIxXtrFWvSJnIfwiiOE0DPpmso5HfeRW2DwBfgdYGv5xO99ngxtXcVdXOFV4Fpc4DsVwdkJkQdaG4X9G1sNAK9MgD5B/xP2RQvURV0BMhx/Ccj7JGDNnR+f/BkkvcJ7nB4OUgUSdICFRMEG2p+siRyE9VsI7opOvB1dsUTTAeAAKg/MgUqK8R5IRJmUtVDfBQqf9EkNvkIEJN8WRoUOigYPThYy9dv9kaEcId0RThqadIoKXh5KYMtxRMybuBbs4OHoWMcJuEqBMdAfVFkgWsUgbkURGIAh7tj0TdgQneGgLFcJptwARqLyfF8KVaLMtRYLsVvf1YLpdOIthdVkjCIptlEhpqKE+WAZEt397YoFzBV8reEbXpO1pMTDHIcGtAnvMQYMZuIUnooDdCLUAIEMxAUFEuNTdCEGLsEIUIlliaHrCf8hajhj0sHd/01jpu1PStgE/1TiFb1gJoLAFslJBJTA30SNkFDAzaEjVFQQEDVahBEdIiJiZZmPGAwKYDGXNOJjplmjf+xXNooK3XDjT3yaC9VCBFAA4LQKGZUIQ1KFQ8YR/rVe+dTkerHi+FykoDAVEt4jR67gtejFf4SkNl0RSQ6WY/SdnAyCQQJODYniS0ZFTP4gB1al832chRmATmbJyREcR+4HTJzE8uhFThClYrzgLpYK0dCJIbjKCgBBgUXlVEzl6l0bVrLiBm2lksBih63ZV3rKwgllnYnKP5JkSWqiUUTAj/wBNljPCfCQXDbkD1kbtQXh0EnkeeiliDz/4/4NWRONkk/6zN0VoFCWJWJYIuf5RFp6iwuliiEMQlFEAlRGJr1MpjJ6HDwuI0362wBo5oSEkhqu2T3mh0tcjox8X2mOxGlaorqpJi8mUgRIgiEgjQhIQi0sJG06BF3qWwdyoBlSlkS6jG9KSBp65qRdTnAA5c+Qpl58DmGepSEdJmLWhiSIwAo8jZ9EQGFlJ0RA1mh4heL92wdO5G62oodMQqQ1oj22FH7MhNQdp2DmgnuiZphkV/kRTS0MAgVEwgmIiyasgCFEwFLxJ4UIFUdBHz0RUUUKYUXaX2ZJyDNGHjRFo35dy2/gnUG1p9wQ5j+iJbtVklHEjAhkwhPk/0APnMAgLMD+ASJtVogwtWMPAmEr4qSBmuEPvmiEeICQmWdqycR6ogSOyqFQEiVqcl5aKqBicmgQ5IATaIJ+7p8RShyJLoR/agVHceeY0R9eno8G6sASCEAXMEEXIKiSlGcJzugeTaKiKqqYjimZwueNZFcsbVeGRsKQCsEM9ECSitIExJWckqiTblS/LYEOdEGpdgGqpkEanAGrtmoiJAIaxKqsogEzcEIo2Kqt8sHJWN+h9uWi4iijCiZJ8GiPqltJdguVDUJb9kAOBMGm+t8EeEBcydacLkITXCu2XitDxuihHqpJ2OK3gisltidJkGmP+s9RqmVkRACHakINuP8pMezT0kXrCxgOn1UrbRqhjA6ZXhgHckaoo5bro0Iqs2RRnlVUBkjnNTzBCogokZlAtGrpAnwQvvKnocaiB/TrNQKshMqNwIYkfI6kTzin6KCkqvxACTisfGHAM/GCC0jKwDBgxcrllnbrzQDsuN5EXnzse4ZsaqZlOg2CCGwMTTmACUCrtBKDL0IA+YXazDJkweTaodLIYXBsx8qNxw5rmcJnwWZVUirAH0jCCQiBIliCA5ASxNIr2B4ABBQIBDjC076kCUStzVKt1ZZE1uJFSA6sz2JRbhyrqbDrNdSAIRwAA1RA07EsL4BABOATMXCEHsUtQxoh3U6t1WKthH7/rLme61k257GCgCXMlAgUKTakwrTsES8sQARYArM8Qi0cAC9ooeTiIGBJ7TPRyGpxrOZmo7n27Vlui3MaTjodTQ04wQqkAkvlQuo2xYAsAFMs1QJI0OxuIXBOLdXdrLBmbrnixRVxLqQa68RExoDVwBrMgELiBASAAEZcDTGAgA/8QQg9gtNOr/Ip0b5KK/b+h7DyrEj6LsECr0fYzVCErSKQ7xrUgCQMBQUYifxCwCMoK8m8AAhAgAXQbwVCwlJRnbTi783mL7l+Dt/6r8gCsAAbhQ+cwBPMQCysQQ6UywlQwCPgkQtkQHUqafvygq5YsPKZQD5p8BLZre5u79b6/6/nkizomuwJ/MAMrMEKxwA2yE5OOLAhnEAEQEBcRbAOK58HQMBI2S4Qk6XOCvEQE/G2BLAWFUWdiEAQzIATxEIOYMMBoJwHEEMEZEIkkIwDuADJzG8WP9tmbVPkRd7lZq0Qi3BCkfDngm2dJDGbsvAfHq0RPkJjVnFOqIhO9LHhMcuG2W5h9Ov+DuvcJIb3Aq9qmrFHlEpR/EGdKMKaOgELU4ADNF1cZcAKUICSailHXDIm+9yAbLLU2kSHLWrATmjngoQpH3MAs5vrBqmaYqoTzMAKcINqtW99WkLlxFUtWPEL7DIvczFPTkBhpA0G3Og1EnNCIbMZd8Sx5lBFMf/zCcQAs+bADBAubiiA0P7BAVzXAlynA/AxNytYEtlvcIZmjKTQ58AnOpdkMrOYUOwIU/gANpzANfzAE9SAPNeArUQCEAwCN1ROKhwAfKSCy/6zvQV09WYsfE3jWM6NYhxzJi4AN8R0TMNOTJcK3gTphopACWjCD9QAG7NwJrRLR7dJ+2bAR7QtST/b+3RxLKZ0plzT8mRjS5ekTMfHA8n0AwVFTLPzTf8BU2zoFGeCuCxxmypCJM3HyHgJSCzAvSY1eVnAwHRxruWCU4PbpvyMVBuzR8j0IzwQV8cHVzMHL+3Ic2hoJBgCnwRB8bapIfwBbtzIAVTUIMBu+rq1ocH/tSYfIUrLYvHEiIRONUwD9l+P9miPzqkkZlxIp07/QA6sQQ9Iwh/UxU9UFAVcZ+r6s2VjlCO8Tw9LrSMaXO6Fil6HdmkPhXFzNVGY9gv1SGpb6sU8swhUjRlLtgxQdmPltoJhQM0w9WanTWe7hIQmRgCjUSXxUiUlN3oT9ml7dUak9nSWgBA4QQ34ghlzA9gKCTckxsBgd5dtd9TOdRPN2VPf9WdDwF5TknErQCX4ooLXAitUgnqf9ql4NU+1N7KoNnw7wRNI9wHY9x9EAgXAblxddx9rQRwQAQ6kuBcqQRHAgREMgZ+aj6AyARS8gTHQziNk9r7CHQAyjGHMTWMg/zhRVEIrKPgrsMKDs8IfKPl7THgtvEcoYkZcbOhErHYO5IAMUBKVkVFHO0AqyG8fu4GKR1YRwPgIGMAInMcGGcAGtWM7CsAbiI2xPMJS//f1JaEAGoZ4n/J5s4ICIDlP8dSTBzqhT8eUO4idRAI2THFPK0KgS4K5VEJIfDSJz66YeyGZv/iZGwCbJyPRQambCwCWKgkIbXJTn5gbsoSe+y2CD0UlADqhB3pG8BSDLAiiH3aRTAQkUQAQ8PTUKAIbZ8IBiDcISK/kfgEO/IoRvLnaTR9FQliamw+aOUqdazZd/zaMQIzf6sifD3qhS/mCxAVF2Ml0qo4IUERsU9KHb/+dJixxD+DzASiA7FasFpQiV0SBEaCi2oHnlFZpm6PiqEcIgdyRnd/5AK66aiL4emtEKIa7hv6InkynTqPLQYaobPuEfcuAW5SAT9fACmxEQ83uFwTTA5R8yReBEfyprOHkZRIoFPRClgy8XHtmEr6ccBt4juTQgje8ghz6uCs66qhOJszKD/xAULuLfNBNztdCJFxDDywCu+6n5CKByVf9A0TBELAo/hGo2Vnp2gkAoYpI6hK8K81ocw0gfwi3at4Nk1PHkNhJ0KPLNQRBDwhBDfTAh5LjK+DGWY5K6A6pBde71Ze8ElTBXdokHCH+d06pQAR8a2g3s1QuoqKnJAr/92LwuQIoyNvfSRVOdA/UgEXXwLhQnLtUzV30LxY9htDS78gP/gMogRGch6Mt3k22PG+G5wBom2dAAijpE4ddu4BXvoplVUVpPq4rjSbY/QzIcw7UwBPg/U1BkiR9hEhIAICIX0VFwvRqgRK4PuzLvqORT3f62OLfZTvqfmfQeQ/HIvCPc/cRRnJkUbupckWEdQrPAP4vv+j3QBAsjeBIAkDIeGXpQCoJEnLlYsAglwNeqYg9qjVoUUWLFzFm1LiRY0ePH0Fi/KLkQUmTD5QYGTBCQEuXAwYIiPlyJkyZNF/ShGlz5QgoIUMuIAaBFy8HDjxMmJBwAgMMjhxduAAV/+oFhg4hQiC2QMGfQZEMiQgywwnZGTly1KjxpMe1TCUUYZP0h2BBDQkXXnUAkWsEoH8BBxbcEQ/JkyarDDDgknHMmYxl7oTcsqZknpRjGvA0WOMCF0SNIk2aEIPTp1OpRtWbKpXWBSAmGjqhiayTsjPO1hDyJIjbEyKwCeRmFy/Dqw+3gsjgiHNz588vIjlssogOAYsnZ8+J2bHjm5J1Sh4xCfoiCJ9Di1aaa0LpqVJRR7Xa8CHEA48URMBWQkhZ27jTWquH3uACYi5LuGHtLgasWqihvSB4LQMTyqvQwo+OmK6k6iZ7DLLHQOSpsu5EtIk7JspzYAEIXgjNg6SUyv8LvtSgcvAo1oiJSIGvMsnhv9vQ0m3Aa06Ii4I/hktlwYUaZODG8ySy4MIpqazIDA1RMoKl77T7EDzvtotsxMjEHKAL6BxZsUWjXlyKPRmriko+huhrbStLIojkmtqADJAtTd4CjoJXkkQor7webG2BKKtstLzCsKxiSzK99BAn7ijD7KZNdypxvOcgEapF0Txgqikm35OvwYSwcg22SDKpDbdZ1fozkxOAwIaCSghS8i74bHwIyloccNTY5jLU8AodLNWupkwp9S5EEjsVc1MUnxPVxdFiRFUqVRF1iBetHgHhD0lilRVA3YT4AdATsMFmEEILkuAuhQ590gWJUjn/1l/A8sDyAThMzO7ZD8usVloTu8uURAMGIM85bUld6tSF5Ms4X6yIOWABSzKA1axZg1wrCE1WOMEQCgYdDgIli3OwoVRe2LeWfv/N+SPpNCxiCQ+bhTYnhsscusMROx0A2+aEIuqoNtk71Sr4gLWxVR1D3nNWAAPsoQeUf5N3oANoCGTBmMUdlhed2d4oYCyN6JJLy0BsrETuFg6PJwMk5ixH0J4utamLqZZK5ic7lihPrbcOcjd33zJQBroOeNleDQ5NFEoFIGjb84uSnW5ZuTVtbGiGk7Y2aaK/XHowXobadrQ3vTV8voYksHPRWhbPgeSSdzs5E0WAYJlysjVI/944hW5MXIEFPv/8bQ2rIN3LSjss3bKEhRazjOZyQU80pNY7tHCZcWftPtgGMYRx34F/AvLfjK+LtYTwZ9UhYvZV4JHoPYcFLI3OepgynaXGRK3vrG51Z+JMmgCHlKjhq3arSogGWAOB9f2BAoZQhO+4ppbdDOhdiojEkeznq/xpzgVcgR4A2SawKBRQU0E7XfZENLfLOGYEI5gYMUb1oqhdTEaGo5MGctea+9QiA5IwhCVicJaSreVPKFOEkejiMoPk4l76g0gLQfA/GOZsetOJGw05damDcQp1eFMYtdTANBaxqVT4kxqwLIhE9e0uApIQwSIUEUK19OBP11iBIv8EJZC60ECF+YNQC/03xpy1oADKsg7p2mjA8CxQdUBToJh8wjRiFOVpUTsUk055wdx17GO8i8QfFwE/tVDRa5owJK5WNjkEVW6LKyyKaxSgAEn+K0OVPAwBaQg0023qaM7inrUE4LrA5CiIglPIHRnUpIQcxD744aAhIlGRFUixVl472S0FNYgsko0G9lqhQ4ApzGEe6wGVLIAxSzJDNCLMYMzEG7QYSCnKGMAAzYFIEB2Av1NWjU65SKLzmhiJcFaEnALSxEV9k84/VGI4ZINZFznGFXnOs1F4uOdJUWoE7GCSpdjbTomqpcOd9C0wDgAim44SM1Sh8ioPbeVXnmj/kXWx5WSAysQK4KKryQ0kSb10JOxeM1KSUikPKEXpA864T2fFtG6oY+AaxWSAaHBmAi5AaEKZUsTMcTF3GvypEy9yAsfV8hpuQWpcTqjIjhokefg7ClRBINWpXigFVj2pEnSwUn52yYY19OT10liZlvyEM+J7UUKXslAjMkSPEPXBKzHiOyF9zS1vKRJwJHEkXhWErwjBX1v7N9gqEaGehl2WYtEY0zBBs2EJ620OJ9sc9KRHp7U7Io6WmIHPSgIjck0LXVcQ3aTqSrW7ZI07/Tqu2Mp2SkRAwnftuSGtMrOxyzxYw8CjEzJJEzDDLaUpjeugzrayj0G9CAVyIz9b/x61BEUyhFwooNfKtdO1DkIOfrg7pTrgAAkMZvB3/TCp8o73pZdSL5fKNAIHDiZHpLwsBStIp7Z6TAEZyJMhxHiRkn0NUHdFJHUVmcK+0gmeXEnwherQBh23AQk8RoIfxgum7tXNYdP6Z/ciw96/wM5FSHFAZr2lmgsqsVxeAW1GAvlcyJWgv8T7LwXUyVTWwiy7ERLsjZ2DhSOo+Qg7bkMfgiy39FZ4sUImrwA2LBgPmDU9aDXft1aFQQ0qThKRYK5GapAW/b4FLor47wmPJGa73ItOvKjZmdHMmR2w+Qid7jScKYwwsPrTbmksGsNGoGSgYOCm733T1FBjOC7yxf8SE3GiJTbyQSHZMmVX/K9SIyBpBS3pRi4AQabL4wUsLLsFy04BFsaQ2+ypkY3SunMnycTDPAuGz8QtYnyisk2IPKLWQO1IotfyA7c0WgRfVmcW94pdVsHuER5A9nPMsAN9Y6HZLWgBGSaMSQRqctq7xdRMKFvZCCb02+BmyCrxkwEKGLojIkiLEL5mWl/D+A/rrFeB6ROhCdzbOfnWt79RDvBQG7xgNiyYqNuIgDc4xwWjJC7taCTl3C2xj5F4IUeE8NwWN/rLFIhAx3mlRZjZ6AULWBvJOaOFHaCc6mS45MpfPnBSr/FZXR3AZpqjlTXllII5l4pDU3GfDJj7I4P/vKiLix5mjg6nbNhdyF5cgDOoCwYPVEf5Dqy+cn7qVpk1nBuSByAH59h07BI8Vc4d8XAzR2DiFPmIIXTzhBaHDdJG32hdPl6cXMBO73sPjN//noZQh2ixBkOgwtT4HAx8ZlQ5bcpTHFEB3atmLzoaRKFT7BEh6Ebdb4kLxyuR9AMM2J020orpB+MF1LdgB3sQfGOF/Ngi+9NSzxGEUIrCJnxRRfcVqNFelvh7QwBFEZm3ZZHiZbw/DGSXHrW7k2oGfcGYYfotGEPAswMBlqnUBtBhLMzUZu45ao6UbI8ByK/8Im/nQIbtQiITTMaQju9Iji7pOooGGMlQjsMF9C8w/5qg/1RO8JKJzlwOPIwBOmouFYjr9qCiAkjA/CIQAvCjviYKKISgXawInAJs/jhw+VhLefCHF1xg5EbwL/qvBVQPBZ1JaJplzoqmJcrjBW4qNN7kKcqvBiOP3jgILDCtI9rPXVLGEFJr/ixhDTuKte7PSUZpCf9C+qbvCQUwBQvIqwbw9aAl4ZwDdmoPs7iQBknAC3Mh7SzhXK4MMILnLXJpo7ghEpfvZQziDR0AC+UQKEpw+v4Pt/KQ1KJlhyTL9YSmBaHDA7KwTXBP9wqxBi/gED9G/bBBMESgXYYHDXWpDVOBkSrxXmQNdjIRKOjQ7+LgCeNsn3oLyQiwQjCg9v9UcRBbsQIuwAFwcCJeaQcB4weC4JB0Zf726roupzh+UQSDESQ2EfXGwBOhcA+NrMJmIgFPkY6SAgNWkRBJIAIPIBE/SwQsLzAU4QdK4MvW6br6SqGyaT5gp1jK8SOGkeqibR0ZKw8JTwCOoUI8QD2Uoj1mkAYF4R4ZABHVTxFqYTCwQRNKQAQiQTh4qZGm5iDPDnaIYSE/4hz9Lg0WAwC3ziXu8NoAqgAZAx6hg3wy8ilMYAZb8R5h0dZkA9cE4xVMcmU8rp3EMWOAZfQiQiYZcvouQR2R8cIOCBRfziUsBBLm0QQwwATQ0hEsQPc60hWp8RHCUDY44w+Gpxuty+7/ZqQq8gLvjg0rO4Im/24PWGInpe0TCy5MwK48JsADzhItMcACIBMyK6AtK4ABJIAY8OSzlnIwROAkIyHMCoXSUiXypuLh0g4EpMQvOaIh/W3qjLEwV89DdhJiVI0zXuQsIzMyu7AQHeEQD6DENPMEmNIfT1ISBqEWrEuFeEqb2oorlFA1N4I1/a0TKUzrBM8AxMBCLIAxTSA3IxMSaDA8ezMVFoB3NFMR+hEwiEQEjHNs3PBsQIxVcAQ/ng46NeIQpLMYITIiaWisLGQx26M7vXMtCVEa39I8wUIEKEAw6BKRPlPMXiZ5JPSC8EePBq0Wfs4+MwIwW9MmCfMYBc8P/8uDF5ICLQdUMnfPMnUkAnyg0FBSMBThGvAKhTqQryT0LiSUmzoGNjJUQzEiD1AP8K5uP/fJAGqTMzCAfOjRRHMz96riELGGAjQTltSzv4AQ3pYPHJEoRx/qPhQAQ32UI4DU73aAOlEQJ0Fk21JESc+SKIsyTl5x5yRi7b4iEk5AMK7BSiVhchRAEtOONcCRmzLIYyKuR8P0IsaU6soUJ0F0Mow0O6eETYaSHunREehRvuyj1ujUiUogMCwBA4Ew2BBEFwG1VO2EUJnIUA/VIpqANct0SAXvQ22ICSA1UkkURjKyW45r0L40AgYBqE6AGwBjEEzSQY9EDSWxcsbMVP8TR1NVdVUrYhfocAdSYDphFetAkTHUlBmdRj3qKKccQFCXzxK+VOIKTTaelSMUwSRVRlfCbFSJkLVogBKVaFFKLAPqE1o14gtaswWejQy2QbE+NLeCJib8s0o8YOGOYmHDNYnSzl5r4Q9YVKJk4wAAowQA5cVOCFmTNUuJUIkItcQigDn0lSN2Id+qtTX3gFGR0UjjyFFgBzTCT1wcdo/ILWJ9lQLOVQRKDyR4LalSSyAUAF7jtSCWr2M8RlMjQBBK1iP0gP+qFQte1TBbYmAhgwle1lggYGtfAAbDz1Q1aPm4gVxxdhBaFCwUITDqCqlQy/OGsGiLFmJNjGmb1mn/+W/ZpHYMrjXUHvVfam4oXiBwM6g1tGL5PsYSKqFsWUaiROBO1bOu4AIlPY/+dqkN45ZcTcwv6jYk8CDfmq36YLW8gIYJ7qBW/cUF/nYotnZ1c8RjxpZcu0Jif/Vcw0JtW8zRlOrzItFy4fZmTSwDNjcw9KAJtEAadGEP9lY7jBQKslZnPIN/ciR6W5dQ1/BLcTZnC+2VDu0vrgFl+qttO24N6w9uqRdn+zJ4m4MTJmEU3iALuuBqmYB5TbdtFsAzUDd6ibB+ya16O+4PTMxsz1URhhMoriEIjO+/Uuvo6G93yfdjejUC0hV9ZfIR6rd+41V/9zeYamGDecdXz1Y2/2LycUEVwJZKfDs2Xse2K0wsXyUYOhelgmGYgjNYgzfYfwH4XB0XMC7qqMJGVzaQV4j2gslNZAfhOVvYhR8hiRcliZm4ehUgcSNWds2WYsEJTwnkxeRFgYH4hIkQP8oWEo5YQ5l4jJNYfJ+YFVjhD6LYK36VYk8ghAFjXY/qiuLP6F7hjoNYbBdgbDtYc8MYOssljMKojGG3Flihhvs3AihvZ3M4jm+33QBMgfsUXtvwdWUXeP8YkAUZBMIIdjW4Eg45ihUZgNEWG/+iBHqj1zRqo4B4j8X2ALhhiL0iAoIvkyeYkznZjDnYkNdYirMXhAeDAiAXLoBwEI7u88aXCP9T2FcHoWdtuRzxA5c5mYZ7WWJHWWcTtJEBgwIIZLpYZqkqYWh3dzj2+GbZGAOe2S+jeZqtt5oTOWcZ9wRM+S8UwIDvyhDAKQ1foRKYapyTtlx9NZ39khiCqaCpuX87TpGx14kaVwI4AwLW9rS+TJGFkJLFdg2lWKCxkqANepcTOqEVehCwOSy2VzCIIZX9q+i0eFQ7KhLJlY39WKOD8TcLmoMRGqGZ+fcY+gQstjnWLWUgGczkjg2HY3df+lcHWKblkBdqOgMido0VOqR/D221WTB4rUhwF8wmB5l3t375OGc7R6mD0QEOGqojYHJyeuLAQp6f46p/I5/BLHxZWhL/v/pXFVKs5dABdjkD3jmqf3V2s7mnmyMTeFgE2s3QtHr+xHmcMZryfACvg3ECdhlnZ9mYcxqwPWieBWMFGM2/SHj+ONaoE9FsFxSy5VAQODgDMneUfzWtz7Zx4bg5REC66BgbTuiYF5ixu+L30tO0oQ+1U9ua/1qoRVqtw6KqByNGuWzjbluBTdiod1sSMNm39Q+4mYivcxbMhJplaPcESro5BkHjIDm1gvAPxJmlyXWRx5C6761cE/pXWSa+uVsSdlqwnaMWGM3XJEq7g20IXboSFrmW2RvqNhi7szu+U4u+KbYzK+QAbgl3AWwQZCDYctulWcFXIyG2BxzqyvV//4t7vnWWkTWbw/KUmOMF0hSZchnbPCXBmTcc2WpBZK85xOk7e7HBg5B7sCMXOOr43bZ4d3u10F4c+tw7u7PX0CQqm0ecM4CaxyN8q3/8dSthiofc9GDDwxc3yZP8xjvTvqGjy8Cpjt12sV06EVn0u6s8067cyLU8XuJFBBQhx5tjuZ0c0oZ6rsutRdMc6q587UI8EtzczY97/S6EywzbthH7WIPpudeQdyZuz0kusFS7uAFd0PHZsEtgyTlDNsIiyb95/ircpXnn9yD93iTdzycuXv7r0hu3BCI4uXs4vsNMd8c5hb0CzUtdtiIOe2/cEICA1RtXzpuDAvCq83CbzP+h2yseO9fRrFxGXWffHJGuKM5PkkoGwdEkKrWMeaPIHJbLfCKWndkTzNnh+cal/Yq4LBMI/UIGATgSPczErKW9vdZYVNxvbJolNtXh/IqK5ARKYAX+gEooYLwTWwH6uWhdOj8GQcPtfZ7KZbcpIF7i3N/9Pd3XuzkiwITo+1c7TtLI96sFvOHHyAIgVgYiHggUgctU/t+vIeCnRAHY0zjfbbHjdV7TbvnILQMuXuQ9Z/bo6+T9PbqiKxPcorQvJALYE8yOLsbhtVTLRn3ug1x5nqRQ0Us5CBtQfgXQQboIm7CpRHs9j+kXIEt78SC6tFzCeurH6BIjZLSxPuW1fgX/SsuWehs6Osg41XhoH+EAiIGvRE9CcaTm1F6SjGJcuKESTB4b4PzfkWrlqbRCbFsSjm5o7UcC0IpqGkoCws/eBj96LODJPKA1uOEVTD7Vc+XGVZ09LwQljRk5LWHsWQOtzI4hluJFGLPzP2cC0pIhbn4Nwzmco3jUT6hCKgENI2CDLWHvLYfhqAI1zI9Sof8xcV9nIMEEIAE8LeB2BFWDyKVc/tfonSPiW99/mgYGj2JwqAIyi7IxH9MCurM7p/9YPsD6IRMSINNSl2JhCXcr6je9Pws6ACKSpEF//tSy9OjAAQi8HOSawAADBkcmHEk0YcGERAscM5qYgGGRyJEk/0uaPIkypcqVLFu6fAkzZkyMFiBxtClxggcHPHmlegGBmIsFC0DUGiQpgsySfwwNjGDQElFixFLxdABSIkWNJrpipOmxKwaNFpaaPYs2rdq1KyGB9ZjTg1wPvOoCpUpswSMFESRFShvJUCQKgyIclLrgQKpUDR9GpDh2QlePHbmOxQBS54SybDt7/gx6qSAMGUtnHGtirtyGdoPqrdXX0CC0IgQOKlxLgYJHCSEsxjoheM7LpL1yDa4xM+bgHoI7Cg09uvS1HCRPLm4cs0QMcx2kgjB0gYJBkUSIOFurtiQKFAzntoSwqlWewetbNy52u8bh9ut7MCHIdAIOSCBJH/9ot12CwmH2kX9z8QJeUeSJcMJZMgi2XmEFvZeQfHU11FxWxlVmgX7JJfiVdh9Z8EGBLr641genRSZcjdxpZp9qdPFyAAgZSCJCCWdRIFh7t0F10COWHEAMBE7OBxyDlHVU2XWojRXWV6dBsgyMXn7JkoxdSYaZXDf6l6Nm3TnAS14ZlFeCUksFNlhhESCpgCW7KdQkYz55oN2UNnUESaFU3nTToIkS2iWYjjo6JX7JHVdjfWXqtBOE4kliSAmzLYUNNgM9dWduBxHFpJMM8SKXcDQNWqhNscbKway1zgqJFbOy+GivL2pTU02KvkUZavhdmil443VKgVnYDEbYnRv/6sbbIwvg5RuIriIKiSDC4lqrFRyIWysH5uoqbqG6WqCNr+5OtwFGkJQ7qxW6yoooiRjduCN4IEQQSQnNLkUee7dtmJtuu/GWqp9RyluTIBJPPDEHgpiLccbm5iruvRZM8G7IoXWVKwfaaKPxvOOmi2uVmDrwQl7LlvDXUn9EUmcEBBlkap7WXrsQY/TlwoAjNwnSLcUXZ/zBySibrPG4g3rQoshWr4WVuNrcwDXXTp8MdcYel6gTmy8M9chRhigiyVnq3VZYBgYpkLAlIPy8ULY8PWT00UorffIHgmjzgcUW71oiL5xdzfhSHPCymTYbbPDBBjdQ3nXTN5gM9sY4/60Wc1GPZECkImkZEm3chmWQGwgg2G0tk01ma9VDEFngiCMV7E7C375LPGhyML/QePExWdAQBhxcPvkHzj9POeHSnyzxx2xCOBQICmSAVHlq/QF33LWM/x5CDPMZ1GINOZQL0UXnDr/uFZAwP/29kwBJBRmVzSZVxv/fkgkwxAMW4IDzJte8yimQcs/Threu5xq9GEVnfjEdWwAGtwiwTmHwQQiqqPKkhkiAfe5jAAMucML4qbACucNALiCYl0cAcIYpyQUxXsALDMyLcAo84PN+KDFH5AJCxDgAUR6hvQxEwAecOg9oamGbDbrubqhCXwglgMURtq99JjRhCbvYRf+efKeIRQEBDc9YEge44IYOIM3gfgjH5wVxiEEx4t20VwvuUcAvTowObFj3up9dC1u+WUwqsniVLSpykS+UwGLIiETdoHGSi1Bjk1jlxok17XkoEJwgSCBEIhqRN3hUInlwVqCjbPB8snuSIQ+JyBFqIBezpKUGbqkBR6aiiKQ0Si0oiUYHLGCNOGyO/EjQO6WBUoiOhGQkt6dHSUjCgi/Sk/YQwif5LEaXWcSiBhyAS1xi8ZEH4I2e6KYAYJ4xF8O8ZENMeAEVwg+FuWjmKJWkmwyYEil9dJSSqoW+V3azm7nM4mIgMErt0W186jwjCK4FARw2ZotddB8tHYnQe5Z28k5IadySlPTBQgp0nORcgN3Gl86GojEC7cwWL7yJy/aJk5zlfGYe71SzdfrEkEHbpUJqegCVNjQCj1ijSAdqUEPWUS92o1sGDCHUqEo1JRrMQOxAKNJX+nSUlsjjs6YK1rCeRAROScqGOthBBfwhAoQR61kCAgAh+QQJCgCJACwiAAgAAgGrAQAI/wATCRxIsKDBgwgTKlzIsCFBLhAjOpxIsaLFixgzatzIsWNBLmHYsMmSZYtJAChTqkS5ZVEWNmG4eJxJs6bNmzg1ghm5ZaXPn0BXZlkUM6fRo0iTKk3EBUzJoFCjRnUZZqnVq1izCnTaU6rXr0G3ZKmqtazZsxXBdAXLtu3PsWjjyj27c63bu24DpIQ7t69fnGrxCvap9y7fv4gTp7U7uDHYAIVVbiGruLJlgoEda0YZGWpnyJGzyLxM2m/mzagJqy7cOeWi0aVjaz2dujbnx5whAxAtu/dSNq1tS43cmjhroLpVJnftuzlgxsLZFr8NOmVwvcYBYNeunY3z7xzXTf+JTv42d+LndRePPBm8+4o6EpTfvFy5Z+TmtSfI8r6/wnUCzJdXUMFxd552x9mHoHWcJdCefxAm8gUcAtaWYIELHqihcdvtF+F7TRShA4YVtjXddfZVpyB2KurlIGwf9vZFFDqUKBh6Bmb4E3rJ1Zdebsl5F2NsTSBRxBI2Wmgdii32yBqP1bHG35CXfdHGkUmSl+CSCKrXYnqgsYhgAi9SqdgRD0SBZJap4YifeiuFyWKYXdIJhpl+FZkmAkmSSCCXfvKY43ZOAtnlgnPqJSSeaFn5AJZseuXmj/jld2CTGUZJHZ2gTcloWWY88OiakdK342opfgmknLkZ6umnV3n/IeoVNZY64KlbLilmqyoyCGaUXuo2Bayxzlorm5NKZyCGiRrKaZNyAismaFsQq5SsDygxhJ+D+Xgjq6se2qq4HDrJaqLRphtAtdYahe0DdHDbmLx/bkrYk5meq2Gdzwbbr7rrtovTu0UQ4Ji3eKEYZ6rUHfqvl6sGyy/ArLIr8Ezv0mobvfctrNyTy53Y63R1OhwxxV4Oe3FHX4ia7RC2fkXyuNEiejK6IM958s3qWrwyRk24DC/Hd9FLopsn8gqmajyj7LS/wv6cERIuFzycqR3nF6ivdJLL5Y8PPy32q1I7hKao2uL2raSW3ssg1OH+ivO0E4tN8aJlM/QuvPLN//eZr4AHvrC525VcLsB12y2tumXkzVDLLl9hQHldz1z43yBvSHjNiod9rrqJQzYFjI4bRDXaMFOusOCF67j0l3Mj/m/TnIZOscqlG3S2qFEQHdXMbcvba4726ouy7bEj37nouRe0t8ZYE+8x0x+nuyKhl3tu3uLP0r58AHc2n0jQQsdrI5xtNxw3xJxLfCnFDnPfufLgi7/7A5LL/HW9yyro+v6DClnd6Pe9zxVQXbhz3N4eYATfVcpt00POcdinM9DJD2rwO+D3PFQ6oeFvckXzn/Sm97e3gS5f0CJgzVSoQYolIHxlw4IHG6g//gkucNnbGboGeLwWKo6F6Urgyv/IFzk+JUyENowT+pamK0R5LnY+jCLAYLiy+zHwRllTH6Botqkl5ix+BuyhD4E4xZ9pwYP5O6L0rrMrQOWwfcsKI9ykSEenCdFaVqSDiViHRIiFy33Yu+DmMFjHQqqLisQ6o9DS+LsHiiyAu+paHCf4NAQgIACXtB4hDSnFO37qbAUQVRX2+LH+DQ6MXPwfJSGDAAEMYQhGiEIUqlCEKxThllFABCKMMIQBCICTwIwWIhmlhVCGUlSp26Oq7uMvHaVQTgiAZS0f0AEbWPOa1sSBNrVJBSpgYQeXSIMOfilFMn7Pk2Y6gjF550BmxTFFSswZFAkwhFpWE5v4tEEHcLD/Txx0kwpECCgRUpCCHYwhDeQMZh2HSaViPuCYD0hmFj8jQOqVUnbqiaY984lPfm7Tn908gkAHStCSkiENA1AoHdEZIxm6rACMTF/rVnTD/QkQkADQ6D1twM1//tOj22zDP0eKhZIalaAGTahKNcjQDxFRVAUYpQlPmUQUArJH8dOBH4gQhy80wSF4OEQcAgrQgB71rCYdgwEEudTbfQoLxyxAKCVKwu2NS4IbmiS0AjCFxnGkCW5Aq2BLuoM9ZLKty2sqhKAq1w9m0VK5ShylwNUqvHkED4Ed7FlbMIYRIbZzLO2PQ+UaSvMZDVf7smCzgtXXnOghs5o1agsM+1nF/+FJnaSFKQjZFsFS8pBfNtsC6XAC29imgLNKrS3FFOueYua2AEW4pF2HI6gwiit0o1vKa41b0jEkV7lBpBJcn1uFAnGMWZtcn3ayexU8xIG7KSCDZ8ELML9+6KG5jaj+ZoqvHc2ubsNdSnEHGwf50lddHIyQc3Mb0xHyF0cX0iHF7KsVLcCXDF04cHg/NN7clteR2bGXiIFoWa3o4b3GNbCG5cTc5uCXtPr17//IFchIdg9YZDsLio86UJLG97sHzjF4FgzjY3mMjSH74iQjlqEAm2XHAy1qjwWKiMOu+I4sYMEmtszlLcuCBZXpMGnT2F94Xvdeg4xdiePyXrOOdP+kVOiDlQ88BXYkQsubYIEs8tzlLcPgz+TYADnIsQm/IOG5BegdTZM1wj8e7lmhPUsK3nwEgPqUCmnQ8BQ8wQ47bCDPWQ51qPu8iT/DYNAbEHSh4/Ji0hrBt1jlmgn3qtowUQYxkyaCSH0qVBy0wQ9zbmtf7aCCL4v62FkmdalNjepUb2AZZiFyY7dVn1zBSZOPfhgAEpwYPRDh0r3eJhKq/NlhbwDZ6B51l00N6Gan+gaCzoqY5dpgXkXY3jybWN1unRgtUKENHw34PqmtUnNvwtjpPnaf2c1sd2/gBtq4ATmucuj8FmE9WvMRZaF4M25XJgUB1+Y+Rx5dhW7a06D/Tjiylc3wQQfa2e/Whsyt0mq5fvjeDYNw8ZbH78pQQeQ44GkHhm7NDhDckNGwgyu2nGyVi5rlLXf4uyHOAQ5oIynSluurB2UzcCWZh2KTzRdGHnSOlryQfS0FDJjudIUre9kNf/nDp66NqlsBEh84ihRqHmM0x/pm5gTNmivDT45e8wHz7SQ7ULB2trf97X6OutwffoPKU50Dd4fE1XMy7wIoAYRJxte02Grb3qCi7BwdegPpmHQUEJrLWlY55LkseWdb3vIyr3vmLSCInNRct5SyK0XH2KnmxMHw+uxA76ToCTuQ48+wxzO6+Qz5ZcDd5Q6/vcyrjnlIWMACJrAA/04Q/ahI6irNcNxkmBLQc9J8IZ9Dj//ZNciEMiRD0GtvfJ9jT/3qL+P/p4Z9k0d5EFd33Hd332cBGGACNpF1UbVEmSI3UCQxKPMdqFd08dcBBZB45yQKgiBo+Ad9+gd7s8dl/7cM7YZqk1d5ucd9dgcJ3gd+C1gTUoBoBUBDovdMTiRHPRRpleEG2JSB8bd6BTQFHghvgoZ97FaCfXaCyyCAUvcBH1CABniAMPh9JoABEyB+M9F5BbAtEuh17aNBQhYbGCiEQ1cFCXBAHihzlQdzMAd9TOiEJwiFcCiFuVeFVQeDMZiFE+ABDOgRuJVfR1c9jvZEYygn7Ace/ISG8f8XBcGGMn0lBnOQDByggB6geSD4cHW3AWtnfcr2f5tAh/9nh84mhVTogt13hTI4ARPgAFzIEb+HePIUePLkNO5BBY4of5b0NH0lB3aAAoJgAbAQCMTAC7zwaVtGDjfAASbgARzgcqJIaqRYith3h6i4faqYeX3ohx7gAb3HETaoBEtgY5yjb7bIPOARB7s4dPN3N56mDRaQCxBwALDIAbS3AR9wiR5wAAvwgdIoitVIhwKIjR/Qgi7IjX2ohX/oALzwVzZ4BdJVQpXDQvRThrExdu1IjpJYBqUgj7ZwAI+QCvi4jPqoDYJQAfSoAJLwj/CGfQNJkC5nkHiojdwnCHz/uJBa6AEOOQEbkXXltznOAkwU1hxN0I4dwJGRyFfssAEcMAEQYAkHgI9aRg77OIy5IAFROQiG8Ay8IAjakGoBGZPk8IRRKIU1aZMcIAg4yYqt2JC88AIYoBF7h2hF8E7ANYEt1H69gZS0qC5ZYAcfIAi5wA0KcACvtwwboA0VwACpcACWUAsUYAglkAmWgAFW9wFJOGhkWZCniJZp6YJsyYcJaAJZyJAOiYx0aYOKdm3K1R+N6IhfyEpykgXzoAKQIAGW8AfE8InLMJiOyQ0RQAEhIAIlcA0/IAm8wHvaoJkCOJCmmGqgWZOq2JZuaZoMyZMOCQFziRFeuHw4Ezrp/xgtsNmOG4hJVhaYKiAIvGAJMjABW/aEg+kAB/AHkfAMlRkMPSAEhkAMW6h5UriZT1iKdYh9KkCTeFid1pmA4OeHf8iTvAABEJARg5hb8ZJ+S+WDpIEEG1mOclJnNyAIuikDFhCfGyAIjiABwmkIJ6CfQlADNVACCpAKGAAJYImWYlmWAwqF5HCgnzmdasmWC1qa2QmhcemfGFGhpHWhlZOIdYSRskEEHRot7LCPuWAJCgAJ8TmYF5AKljCZmfADOTADNSAEz/AHB+ABNXqjAbqZZcmjPvqjoImQQkqaRFqkqfkCxEAMGFFxz3WhU0VrdORxzqGLQlgAGsiRYRIN5f+wARbADZZQkr9JmAfwChTwDNfwBDBaA0HwDBRgCRAAiMzZnFKIaiqgAgaqArOwAacqp2hpk0I6pA2KATv5jXlKDC7gkxbhpx7mR8pVlM4hpbJ5BR4KGVDgfIKQCq+gpaP4ARVAnzIQAiUQDC8qBEIQBCsQArVwALwwAeEnCBwQoJoJgqeKqs2mAuOqj9NJnWsZq3Zqmg5qq6kJAXvqAhfBq65WO6RHR3zZG4aKhtB1WAgwCeHKANxQovJZARrADRQgAmFapj3wBD2wAiIQAaDarY5go5nZpj7aqgcap5q5rgepjbE6mjEogwz5oHlKr8SwAA5gETZ4g2DEg3XkZL3/IawZiKiJdljHeqIHgAEwIJ8koKIU0KJCkANC0ANKGwzPIAm18AgQgLE2yqZt6myn+gGYkK4i+6ooWbJtWZqn6YrfaKQvQK8usAALALM2SIQaZrOyEZs5O5u6oQZWlwsOQGi/SQILW7RiCrESGwwrYAgUsK2pkAu58H02KnPTabUfgK5bO6cG6LU4yaBh+6BGGpdmuwCP8JAUEbNse2D+gaiHKldDsIYBcKwh6gCfZpWCsLCD8AxBsKk1ILE9cA0nEAIUcJip4ABbaAFTS6qgqa6p5riPe5Dt6rWQUAGl6Qi0KrbaiYxlW6+aewAV4bkrBhmhO3Q6q4GetwSWRABq/yAIN+AI+KiYhMkIr/sDm2qtEhsEthsCFnsAUZsLjlABQhquxZu/Uii5Jgu2zauyqYm50vsIj1C9azuePiRaGsi92ruzmTQHTgkJQTuYuXAAMnACfWuts9u+thsJg2AJCzC/E1C/bFl1wKu/QNq1klsByusIFsC8KSuvyBih0qu5IPCyE+G5hvOa71GDucW9s3lJ0XB/FqANpyoIDGDBJ9ADM5AD6isEKxAJIGAJkiAJhoC7f/AI3Mq7Ljy1a4nCIiuM/HuyLwzDzhvAqRC9uIq2j6AAE+oQTWC9CKxB/ZECMUuOvTgH6sABGJBqSHwAFFACQjADM5AJ1/AML8ABlP83jLwQAZIQv7s7wi58v4oLxh+AAg3QAJJLAixsARXgCKD8v4brAKmZxizrAmf7CCCwyhMRx2urlybXHzHrwATwBqCwAY6gDadWAQcgCZlQA2SqnBbgifqIkxjAk6nwCBTwB9xADLvLACRcsidcvMKoyV7LySzcwmY8AbnwvDOsxmdrwwpQC60cszBzZe/hgHK1B3IwB99ACammy1vmqMhoC7ygyKiGkiqZzLVQC5bQxp96AM8MzSxcsiiAApc8nQgtxvzLltn8yaHMkN1MyjNsyjVMwCAwzpzLEK78XBF1vRpqGUQQs3WgDBsACZg5aCMYn2apj2uZopV6qStQAlj/nAER0MwOkAsEbb8l+wE8wJYM3dBCis3ZDMqhzM2Ga7cVDc7hrMoKMM582hAd/VxDYAAGsARXbQCWtNWZNMcbBh5KSlrigAI38H1hudKj+IQnCgmOQI+WMAhAMK09UKaa8Ay4Owi66wDQXL8VQAIkEKvWLNRD7ddEbdTbnNQUzQsWfdFOPc4FLNU22AHZogSUTdm3dNlFMEtVsNmbbQSe/dlDoAOhHdpLgNUDUNpazdWHFdKVEbNI4AtOWaP412V0eNLE8AcysMzbGrUQsACscALvKwnMnAoSoNd83deCzb+E/dCGzQDOzQCIXcqpIKE1rLlO3c8gAMc/jJTcHX/J/0d0z1XZSoAESKAEmI1LVdAH6+AeI22DfiAMN4DS0SiHaU2HN8ALCoCZtld33ocBC1ACJQAEMiCVu0u/oJzNyR2ry13Uze3cSW230k3de+qP1p3R41wLCqDdotvdHN6OcNtPQNdPXxC6MbsHvxDfkOCJfxaTpAYDi8kBkOCgvPAIJbACFPAKAq0Bxn3gLEzYfz3Ug+3XDw3RoHwBz/3giZ0K033KFG7DFt7P5AzHWiAFUmAOVG4ObxZQIffhHZ6B340DXqAFEKLORdAFv6ANkHAD7MbidYiulzgBis2yCwACkrACQDDcEmC4e83jfe3jfi0InEzURG7YRu7go5zkSv/O5Ghb4U8N5bWgq1bRBE1wCJPeBFrgBlKA6W6w6bkmUG4QI+3t0UOQBaBQdc+34kFrlqQ4aFJIAgzACyIZmbXwB4NAAZFwAp5K4Hmu03t+3CzsCILO4IbtCIUO3YfuABIgAUqe6HtKDE2O0U8O5RstPkkx1bkVBSOgBp146oBGoDo6k4PpCBpADLs5COZOAbYeCZFQmZKA48StAXre60Y95INO6MWO5MguAbyg7Mw+4YsO7Y3u6G9M7UkR6rmlBGmAAJRgdW7Ko4N2teGuAZD5BxQgCeluCCIQCZLwDD8QAq/ADQItAfCu58Ne8iV/AcRe7MZOyvnO7/3u7P5IwKr/vMoBD+UDT/BGYe2uhgBQUOoR1/A8qq4oKvGR+bolEAkOGwQnYPGGEAwhYAkgT9zFzesXUPUmX+QpX/X3/uAakOzJvuxLPuEUDvA1D+VRjfNGYfCkdSQIMAe0YHVIaIqtur9tHZW1EAGRoKk1kAM50AMnQAGDEALXAAQfL7/EbbfxzgBab/Uob+SL/9zGbrgaMPlfD/YsC/NsTPaODuWPjfY4ofOepwM8DwqQYAUcgIRwOHn7u8/ccPeSEASE7AROUANMC/gh4PSvIJXOnAqTn9M6zevOrfKQH/mITfmVv+zNfgDKH/MYjaVlz/menxP4GkpGYEmT4LsmnK5wqK6D/9mYj6kAETAIJzCmhEymSm/7mRAJuR/1Sj7ySQ3dw//7D871xu/yy86yy8/8j2AJzn/hm18LALEg0UCCBQ0eRJhQ4UKGDR0+hBgxkZQCFS0+MIJA4xwLkDh8vPFhw0iSH0x+QCHIkYQDlv4MElFjxswZPYKVCCHjT6QVFP5YWnDgQKpUEiRoyJVUqVIGDJYmRZpLgwajEoheTQUBAjGhQhcseBQWhCUFZRXUQpu2VgYIEt2+hRtX7tsmFi9WMYCAAJRfHT9y0GZyg+DBJlM6ypXqUa1BIXrkyDEjx5MVIf4wYmQpxLVBP7kJhVD06NSoT5+SJl0VK1Firbl2BRv2kf8lEGXV3q7Vdu5u3r19L0Rit2KUJQgCIJBjoqNHwIFPPhckCFziAwoiSAoGeWaNa5a5QTjw50SJzpY+CyVqFDVS9lDXT1W9WuvWrge+xraU3zbutGx//wcwQImOEK4A4jQKAAphLFiOOeee0yY6RxhIpaU/JClBiMgk++EZGT6jgRsKMgFCJ/NAw2q091asyqrVWGutvvtkI8ss/vpzQEAdd+SRQOGi0EEjjSaZgEEjIREEsOdSIgGxCi1hTIQncqgBMiFKiOSVoQ6oRYQgQqDgFQXOOyC0FFeEj6oWX8yqPti+Cis/2vbjLwO0JuAxTz1586LAA4VEYA4MGDQBA0P/LUjSpAgFqeAC6siKIJIfhKihyhqCeIaC87gZZIVgcnrlFTJfVK8qqtQ0is2rYnTTvthmq5HOGzPYs1ZbI6LoxyABZeId5SzAwAMHHCgyyUUb1eDJsygo4QkhKK1UExFkYAS8P0L44RpJZHjFPEZQZLPFVONj8zU3v+KGxljPunEttG6FN96DvvCzOEARgEKZQU2YgJcXIOCl2OiQVTbKH57ooQZogwHissyY7aEESf7oFqj6VF1TVazMlXGBdGHVj91201JAXpPhpdeuB4C8VyMFJyjUg1SIWcCFgCuoYEKrWjor0kx+6AHhGpzt7g9uuJFBhGA+1anboy/WOOqr/+iT0dV05QxZ5JFreeRkr/X84gGV/wSUgL2Egblf8EAAYQEHGHCUJW7yW4uCE64JAugnEBbimmkteUWSnyXmVgHzyOxKalVbfRM/rM2StV3dvqYcwJTvyqtlvXqdINgKF1AgAwUgcCDZA7hh9yUR8L7m4KB/+CGIEwZh7IRgVgCCgqbzw8xNxeUDj3F0r34c8q3TyrFy5Xu7vCKMNL93Dg8mcODJWiKIYAHw5ibreh8MKeGapWEPovwgbpIkgtWvOSGEzmoR09uguiJGK8UZ7/hokLOOfOTl/5+LGcRmkSIMIXPQ00goeJELXhADddejgAJgdZYMDEISIihBCTIhvv/zlW9pwcjECZ6xghU8wxDbkgH88nM0xIEmNFoZClG0wrFWeYyFWJMT5M6itRt1DYA/lEif7FKEXSFQLwKIxgF4oayXSGIQNorAICIhghOMZ4PXwGIwsJgJEGZiBSU4ARDA9Ic/1MJwK2QcfYKHvxoOD4f8s9Hx/ANEOjbER84jmxFdVok2KYCMFowEBbDXGEIwo4oavKIWtbhBEpbgGc8QQQjAFIEyVsw8X2FjJs/FQu69UYf7iaNa7JSB5NXRlAcJjl2McEA9aoQJnWgNN15BxkIQAg1oIEQ3CHEGApzhGSX44hWxeI1MaPCLj4RkCCShO4rFzxKP8Nj8NCk8G97/8I3rspHIeIgWO53SmwT5QiorUsARtLJlzrjF6V4hg0HsogtmI4AA4MkEPQQTmBu8IglXUEUThiASkRjEICgpJsOx0D7TPNdXGGFNHBruk/3r4Te9KcCLRGEI5mwZAdBQibn9QQaSsAcBoGeP8dwzE8U86RerKAJDSDKQAdXJH864Qm7cR5P3qebRrlk845lRjqWUKBDvWICVFUekGOUVMkzhEgoA4R5HbdkZMrgCL6a0mF90JEv9+VKBklGmWNOffRiBSa94Zayc1OlOH6pDn4qyP7UIKh2bIM6KrBKp92KCGuZgilv4kQLi6AL0eplSYm5QgxkUoQi0GglJLLOr/2Qsi5w+xsJoLmChOeXkTkOGzR2qhYcZGCUx4vrDcHaAgEMo512FBAVKkAADtrDQIEIK1bIJwB5VPek1gLnbE7C0pf90LCXLaMaZPvNwR0PXcdGqWTiyFaLc7OZo/0dRPF5UtRrZCyU+IogJQMAlhVgHAs12Bi9eg6q6xWpWFWsI4AYUe2Qk2RvnxslHcK+T14xsfrGJls5u010+lG7lhvqAKsiTtkhlLQ9QwAFB5MJCFECDEXtZD2Oal6qN7O1iA0kBQQo3vte8L3PV6lDj2aa/txklLwJMubnaRQlDEMB1hcSEOSBJQizxYwjOIGEC3LawVPUiGEVoCJYydpkdpv/kbSKLtf2JmKfZNDHJtmmntYBgxV8rbXVjjNQtC0kUjhAEgzDgYJe0EwqtPMMKYrDB25GwmL01xG8ZS4GAdtiraKmRfpysWYdylrj8rRNoM4CnK5tMiHi0l4w1Eg1QWKBQE6COdSigB3P2GJ9eTO8zMsxeI3NYoO8tYxkhp1Ynz/Shf3arKDMA4ELDi64YSa2iEUBjC0wA0tWLbSTs0WUjniEGW0wpGB+53n/+cxB0/rRwh2tGgpKFz2fs81pLXKe1CNoDrUYZXV/MShkLYBKwmICwlkgMRrwiAhQQwT0qTQA8XJqqGSyBYhW71cYi+9NeHW5+l4xfEnPWxHGc8ij/QStabNuKuuMcwgBkLaRo/CLcvBh3SxgTCcDyWrxnqEdhT4rYDEcSuBRwrHvxrWQd5lDPze1pKHEjcNAW3FYDtujCsZuvcFdvZqfzoxRnW2kB4AEdVcVqx4vc6YAWHdS1yHctsOnsPENb3ypfeX8yEAHQ5sLle3p1HhdOJHHDcAFk+YMPnvHUu55Biz8Wsrw5beSi3/vOJTd1cf3N1q0JWtCsvrqAWow5BFhcSH7XXIwbTr0lbsVjUIoAIOoRWKTG0x6LBOY+Ox6Ctddb5MrGzagfui7i9i/goMUerfK+oyw7r8AyX62+PFB4rnAvSuswm2q7gIdfn7SYkFzvbyUx/2f3ghq+ns0zZ/XMrs7yV2QCr7bdgTr6/xycqKdHvQAMQCTqZYUrYAG7JE5A9r4Dqssx5vWEh9lISCbTn7t3otF9T3ISr7Xzz02+3adO9QMwX0CHJiqBAa/H/Q/eAbzYCq6YoJ0ArKPaPwRah4wzL8SSN3oLOXtTtmWTsv46NSVDsfgTNOwRCPsDEPx7AIzYshBUtOyyNdazj5AZhGxYh+9TLXY7H2IStvWiN65qO3z7PZJBNeI7HgwEPezBnpLhwP8YKqKCgwO8FyMUkjkAt/+jmgliDHGAAiT0vpaBgkP4MX6CpDgDrpATqGSTQFRrqx3yL26CLvmbui78gyAUQv/hAEEEksKWGbzVs74T1I9IsQeNeEPo8bYS6KJ9ijetOr/GOrbeI6MMCDWk8yzPGkMylD+qmz/3UsPfuCOxgTX+CzzoyRcMIDz6wD66GQRDiLAj/DtzKoOBGKZiciQT8rgtrLPeM0RB28H+KCMz7EEfHKQIiETfGEIC4zY3bKV4oj45jBHss42/YryW4bX9Y4JSJIgrQqxhWzuic69Po7JQ+0K3okW7s8UuDKhc7I1JfL487D4jEgAkcrhNvD4n3ImdkzEm4AKDUADIAyMR6KfK40L3MsSjI0N3GaU/yMCpq8W2qzPR88a58JEB0j899EVRdCVBebiZub4cYgwVNKf/cmwZd0QIBVgBYlIp3NPCLXQiZLtFf3wvQ/THkwStP3BEW2RJgdzAgpQLAqFEotI6hURGhpyE6em6dAyZWtA+dZtCc2ICMVAIBdgijoMze7S8trNFgByEWtzGlmw7T6s/mIxJ53GeIkg0SxzFm8QXtHm4F2iNr5DInVg8PBzHVhrKhthIGJzH3OO0xpIEH/ABpuxClsRLqQwoH6AAH3Aiq5wLIfrAiriCIkpLcgQ/FtyyObC1nbQPkDmLT1zBSzzMGYOItkTFVMy9Yvsnv7Q3powigRRNDqNLuRyEqgRMuMgVrMSIzDnAZMRD8JvCOPy/NiHLkLmQdGPIruQViQiB/0VCxd4yoY/kzLlcykGoS4HkMDorzdLcPcZKhdSMiyagRITEi4oMSj0UAMb0AMfsRNuIlLOMze5TTFeCixX4gdvhOI8kzmKbS5CjS8/kS+OUy8YqTryTzoiYq5n8QK1UNMArRwOIBmHozv8TS6HYn8g0hF0jz+zEw72Qi2dIz6OMwTiz0GgELiOzT8bizA7Fz/yMiOCozgcozLsqR4vczb6THnEDwIgsywu6hxC0SACFgt0IBiHogWzBtJWSN99ir/bs0H/6US38UBCFCJkcIKLKCAetzMT8OxFcNGFwAHE70E6km+uhOMabUd5ctN7ogR4QAoQJAgodj8Qiss2MhP8LvVCWogBLMFK56JMRfQD/TNHvQ9GgvNM5GJb/a9EDSFCk+8Q7HMc7TUtm5A30DAbYeZ1sKSwwEjJ+oiLFwj21g6s3nYvBxNTCNEK/c1KLs0gFgTiI48Q/vQ7dlE3vm1FD5Q0KAE7xUdQvjR3xsT14o9XeeiJL5Y2D/MAPvM7x1M5R5NQtc4ZACNUD9dMcOouXiITFO7ATtci8ApBjKtONZLPygZ1rDQYKCIt0wdXf0ALW/MArsBdP/dUGjc0ucweAEVUX7clzEwE0OFVnjTEDWEsA4acQAIJHOgE3y6IOuoZu1REkkNPWJMcjnNF4RcsYmwNSgIB/4cmeVNaKO9j/c2UCHdEqCpAkIMjXR/oiqkrUQQDYAPECTM3KrYRSFIVNc31SAWACZHAB13ABK92PCPABEVhBQkXRitWRj+MwScpYfR2PYHDTkP2PwXSeDzSCA6tIGWVaPGxZRmiNmIXM1JEicTgDeUpM2axRHbGE9CEjGQDbnsVXIKDHEQJZovUNLLiIkmXBlZVCGY1NA+gEaIKT4gHUCyqBXeADNIACJnBWCN0RrwqVWVqnsM1YehwPtO0N6kTIXU3ayuw7Qk3YKXTSyBUAPpCgOKE7mjWEkxKBSEiCXeiGvYWC0uUR/sqPwZ2lsMVYSUKmSlVcucCCxg1Xw6RMVN3SyLXcGUUD/5lSgNoIpSiKhPA5gX+is6mTAWSAB2SQAB0hhjLCmsH1KI9q3UigPCJDzdh1C+okqvxT0l5Myy2VV5S10xOdtU54v5mVIgxqHy6kpFNAC+xROmKIzt6AkrNwNtWdJeoFueckMkPIXu2FCLWtTqISV5tMWPO13N0F1hgbATRIoc7jpoCaos9NNg+LgGS9HnaJAOKq37fwIzMCHMCpGOn1KHbisN2jPBFIQwGGCO7lTwOBTZRt0PGV13M9V+njgw5WC5UMqHobLoIivlEDATNSySMGuQgI4IVIhd+93/xNXf3dXxk4N5D7J2Vy4YdQW+91niVF1Rx22/HN4XgVgC7oBP/QSouTxJ7dOS5YAZkJso0yGiRJAJOhVYgmxrPZqC8RUwDpnUr0++AsTgijRUhNHU+m7VRn1V0bVuQTPQNkYAU0TmP4kpNvORehqCloIovZ6JkfnqJMIbiCSIW2Yrr9Sau0khMT/rRj01ZBTohvLeAPjIKsPVjzLd9avmFGLscz6ASqw8F8OxxLtmThiZPu8WFJ+N9AujMcnKmveyZOOh20QuVXUItB6gwVc+WCIGD+fDGRUuAw3l0xDmddLscu4IOnpDL+8t3DaRXw4Io18lPuQeJIMCGAEjVSdjZYQa7T6QpuwIyF8udqehykm78OzmaCSNKLOOAnHWcFRuQxbuT/8Y0nNEgCSVaLUDEPNBpm0HCTq0lWCpgiQxAkUTMLPaZbspqmhcJkneKe/QA9S7A6QZYChLSLWS5fX81lHCZnWpZXXnZEnyI+yfLnbyFqxhlACyKy8pAT2cAkaaIhhPIYdYEV6PqDR8BmAd5FJeVS3TVXG4ZoW8ZlZzVnQUpn4wMrf/6MjZaRR8i5NA2BDH6msDiooHiN4AGP0ECPGMprNpqRRwDetqqFQEbbhLYIQ8bTytXpxN7piC5HNECGU1AF9jujo/nn3hnmmuooCxIBSTCcR+Dnds7rF7EfrIChrYBnV4EmsWAb2ljtUA7Zby0QGebqlcVh8gTrxWbsnu6E/65KxPipGGjGDMu6ITKy3jZNIzORod8R7QOon9NG7dgAAb+Oa8G21C1mQyNo2kVm4Fze6Ybm6RM1Y5G7jcEV6n+WZsC5kEj4A6FoDaIoE4wRDeVejdfgGDiZkegOiwUgNFwlbOeBsRte4K/G7QE/WHpNBAdItrI2a+VCrvniBqQDOUsAl6tIlaJIBVSpcAtPjwwvlwBkbq/AqdTGKdcGUdgukBLlbq8W37DGbe9GAKIciFqgM0pK5z7uY0tCq4XKj5eIAM8OjXGxiqpwAFNJFfiIjzXh8KyAEXPBKfvO7wUgBgt409X8kW9eZIf27kQm3xSXVwPwBIN4BJEsa2puNv+ami+w64wYEo2jKIpckACokAoJcACpmAo3j3MMX3PRrh/XcJUmh5Mn32/ptG7hOD3ZDOtwznIVd3Fn3VqD4AWarUuTXLZ1lqyMTlZL+PE3X4qoKA2pgHP30IBhMXJxyfAXag2qaeq+DgsXcIFry8/+VtKTTcbvVnECZ+SF2IlpTDK0qKQ+BqtQWe8Ld3PSWAqniAqnMA3TKJ0hf3NxAR4+b3IRF3G3yc/YJqr/nnW4tfVEJ+cvX4hHWCa+FChJvzNLwpqheHNkL3Z1z4WmSPZ293SlOBU5JxcZCsDrs2/oZhv8turUNHHhUAIdwGW0PEyHHt8BYGSEz+1ybHSGuA7/4yVEa4SfmYohpmj3priAC2gKd2d3i3d3ZcdwF7F3Vulz2fBr4N13EFi+XJzp2NZURLblQbV1clZ4Z4Vxh0gFK26s5IxAjD6RC0eKjW93jSd6oocbjHeKj+/4pBgWeh/yJZIhPkft6E55s0h5EHD1ghz0iyiCmq/12555MR7fhn8IS+DQjwsofDOcbymKY3f3jJ8QpD96uMl4R7n4pF+KPaV3CYC4kWfuP2ebnppAK4PJIbQIm05xAZ95bheAm5cIKXJPTxMup4mho7j4iy96o6f7uK/7jN94u59zpnfzUF3yv5eNwHdpWHQXO85FurKLQp9hsKf1sGd0uTiA52Q7/94eE/RQD6bQ+Fy4AEdwBLjXeAYY/s7XfKVXiqe3ivl4DcCvDZYDPTO86kiE9QJYpWBlcRZfYAHw+p12fLiIlI+ryySzGAiggdF4CrgB/s6n++BH/oyH96fQe9bjxFepDR7MRiDMRWt/npgHCAECBxJEQPCgQAQGESZkKABKoogSJ1KsSNGSJEmRfFAYFCHCn1qWGB1IlUqChFwacrFkcMHlhZiOZsa84OglTpYvGTDIxcBBLgcoeaWCAIHYgQULHj0CoUBBrQxSM0SdanVqKotat3Lt6vUr2ERNCpAtS/bBEAELFw5k6/Ct27dt5YT1mopCRkkUPoJUYOlASZOpNP+s9OmTZ82bDGberImTJ0+WQYeaPIr0ANOmtape7WxVQd3QokeH1WLWLNq2CuUWZO36IOmtdzP6GOQxQi2/gE2iXLkSMkyaNm82Fn5BsmEHyiVUvrwUhFPOEa5Ot8o3woTY2reLlvLg9NkhqxPGfW3+rSfuFgdFksTRdl9uu3lLIHwYsUyZjB3vjDxZKHOpONdUdNRd91EG19k2CATqOfhgRVKAR5YSOox3HoauGQAhRRTUtuAgf/xhiXyC2WcYZMMRp+KKMUHG0nIONJcUU5ZA1dlHIOqIV3sgcPijet5NWKFaRZb32pHmQQRkRIO8ZxtVlixAjIktwbTYfozRtB//TJIBhZJgA9q42VTTRWCbDxq511FGkYhgiCQZMDnnaFhMWMAVS6yVIZ8MGZDenLwMIskge+X2yAEQmPSbTYmxqCWkLhqWC0oBCgjYUk3dKJWZTkZiyJuRtCfqMyWcYMggtdC5alhH3EkkQ0nyOQBrdNF5gF4e1YIoMYqmhFiWkAorHHAsaQBmUYBlpilnCbJXQibXrFDCmyI8c00wKwBBQS0gYMAquFy5OqQOsRpEa5+uoSsAuIXq+sgCvqbkk4oVVDDTvfYO21hPMB4bJlKZjtlsBJH80EMPP0hbwgpPPHHNMxSMyJQD4Vpc0bjgwVqQrOm+teSqxMDXbbyp8DKv/0z22kuCyo7oG+lLyGkglEmX0fgIVGRyOsgJPTzRQxDBCH3NNSVsOyKmvFy8dEQZn1bhngiVt9C66f4Z7iO1dfsIlRIA5RJjKos9Nsz9LlezzTU+Zd2Z1kKbSbTZngBECDK8Il9SWTF9sdNmwdqxx67ZyiquuIEwpckt5evyyoy3fK9xMUn2b1EBZ1oggh8l8sczz5ywwrSm0i0xidws9cLefL9aLkJVB/4WuhdPp8DhigKVC74rV8Ay72JH6siLKjFnlOVM5VxmBKDV0vkJJ3g+dwgU2M2NfAtYgnrq4fZdFtSvt37excRkAMIjLkDAC1AThL17vizvzrLL+BLbE/+AaN9sowKc8qW0Ap37/wwQRje9zICgYtkD1/YoZKHXua6BAxkArQZgACZcLBe0m9IL0Ic7+ZFAEOwbW8sg9aL6Ccg5loCOzjgVkQM4z38BjJ707saNR9goOwdkVQIL0D3vwe4gEIQgyMKlAHgRI4MemAAG1udBEjCRibp7mXFgZCnLCGxtZQJNRFoYwBfG0BKWYIpTbojA1TUkXRE8D7qCCK7DmQ99DvBAEkHYxPeRjUv+cQBRKqcs40lnEHpLBKgAGMAkRE8GI/qiF7EoRjpJaEKp8ZjrevhAgbxhaeXrFfo8kAv17W6J7+OdB+uoGLMh6yhJec6YEjSdiYTgGSL/2CIM7eZFnD1lkatqJHjQYhDAoVGSEBQAoCy2APO94I0TUJ8FVtbB3s1xcZG6Iy/ySAykENApVpkIBZwXgm0mQXqGJBH+HmFLRn4nl2m5UC/NKIA7LO0ALjDiEZOYzJUJwon1fCLjtBQ8PAbIMjfDnCITUYsVAHCbhUhCIWSZyAwQY5xzwuVpHskaXhKkahZF19UulqgMvhEDGEjmPAWxxGWyLJQhHKV/JJDHyhFDKcxKkDglsgCCbjME3ZSBDLzIDRtlwIAO/ZGQzMlDhpyxogL4oRqWFq9MItERFpgnSetZT/c5U4TQFIwpXVoghlJkBaeqaRJw+opXeBEEcvop/5Agipq0DJU1PxxIRsM1ARdE0wMOaOpT6cnEqTqRqicFXk8mEJRoNscFNIJO/iLQ0ImYyhAGTegfyIq/s6KVQ0GNKFsZ6FaGsNNivCBGJuP5UZU1cZlSbSYUZ1KswebRlIe90QEocgKjbZMC0ossWaES08pCSK1leYAR2gJJBwokgq4rw8VSYcQJxDOvn4wqX30HKQzwRLBBwSNRjuICrd5oARQRAW27eVvJRkVpvIXQF+5UADjwMJJHLe660DWAaITPjfF06jw/KdK9klRfkGNMdb2Ex+YEDIz5C2gisjk6b451oefl0FgcyV6pzQq+RpXvex9ysfMZE4ketYDLSv8r0tM6UboA9g+MCGuZ7T4HKn/oUAmeEUtDkpeyD1ZPhCcEh6nxkrhEPWME1UgnDJzviMf0qFPFJuI5+vW/qgWedVnL0mG2OCoUeQVNpRfD3GZgtzfmTo4juuO2+vitAxHynByw3CN/NJmM42tpm5xaj6J4wCxl8XNqEQGKcCPLOLUbWcv7ZQeF+TTBxVAkjds6DB81jZ5lqkfl+eYmwrl3olQtA6yrHBnxgnjEYDHOouLTRCwgEyXYpiEBbYmo5GLQOFbvhH3ovR82kFYjQDOTOApHJIM0xHSMMwi15KIAX1fFK3apZho0Ea/GMrJetLKrwQxrivYpvrRGVyXB5Qj/CLzRyG1Osl4/+UETN4a6I7Rz5QzLXZFQpGjbMqSzV+3laJOm0GapQuDi22ij7vuXtML1jyZQTA+I1gQmyK8ynwtCJwMYAwKOZnanCWoUqmrZJXAsTkU0psXSWzvqxbdD3DtJoha3omYWSBfChUeCi1bSuiuxpf/L8GGbDbtEecE0W8rdDLRaIqA7Qd1o7JcMmLfjsfm4Q9gicrmcvOTypSC4dN3yp/qajqS9NJfMLRnCVka72zVwLf6YiBVkQsbwJq/Rt4P014gcyPJ9+0UFkHJwRdOYHjXBR9d3dffBL7U0WW2KW+v1y0EloD+vG27HlHaP3wnk3wt5UR/4y0Yb/xfuEwSXBUJ7ZBOEzXGklV/8hlWTEQ4WqxJXynOiM5HZnprGr9Dt4o/e+JDTPvLvXbq15Q6uCTB185Aam/v29cx9FpvAeM4UVIp+gkysIHqvwG0tOB770Kx9s4+XvKJHXvLLswqPdz0mEjmfZM/7zu/EovnDW3t6ZGuK488AXcRcX4uiT78u1c/w9fVtbUbvGyFzX5XUeZjL5cvL/JWw/R2KBUXpFcWxoR6B1FIWTYsISExkQUX9jQYS3EkUTF6RLB3+SR6/Yd8ZjQC7sIqusdnv+dfjmF9jDBtySBkDStwpId9m9Nz7aZP8XaBoZOCEFAEJmgeQ3R7lMZqiGdcSlP8gnZiAfYFf3qWgzIGesLmEFCLHpnFdCX2aAxKQAugNeOHg8+2KDoYGD0ZUEXCguljfW6UhkLGKwPECwaHgsDyh6LVgAk4GZbDUp4Ea2FXc55gK4j2f9IWhVyBBB0zIBgKh9j2eGVIe5bFK3b0hks0EiP1e6AkfcPRL+q2UxKnbUrRY/kRgjAGB3YgI/QliV4zhaZRhOoGg0+WeEK6LCdaV72lJAQpfFAaPsWyaSmWXZThHpjxg2CVCH5qdIe2ZKYIFKppFERjAGfYfK9KayaUhfMVihwmgsEAOCxoHLipgpQgGHs4gGDkFVPjI5/iZ5hzjVyTjWagi25ncKzad20n/3qpsmxsSHAZYYxzuS6P0BybCCICsVC9yIrw84No4QDnOjfQMAoKho1aoI1kUwRF+YAhamA/FXb+Z2QCsigXAk7clkS3+DgLWoR2qlOnlnEAaT4FQAOiAzrYUitgxpFbk0MbomzPiHv/5mzuOgBjQySOyWSRSovA9xjb6C5io3zQBximF41NEhUquJN20B0x6hUyyjjsumge+YiIW104GClO13Ef+jmP0hNkQpaWUZEuBI0FmgA8wDPw5ljFG5VZMpUS2YyIuov4ZwFYyCYcZmU9+5X7QXD9OTqWcjFkepQMiVlREAAVEQjm+iSHAZVfIpdPJGtMJoQji5APlJZDs/yUTRppf0qFYJuBKAAiydJ3NZCFiJoh7/IEhdE4JVBxkxiQZ+VJV3l6tYaaZaSaHZF63gR8+emSwRI4UiiRplqWn+WLqRceZfEqq1IIkvFhsxuVsfo97VZ6FTZ51XqdOzokH1OMbCmCkASeLhCXgCVhxeiMe6tzliGOCLKbnGEIkBGN0yia5kFxWOqM7Wqc0SpBuQoj3fac1iqeK8AdgBubMVEo3mqZhrifmSIIhrEC2yNggzNt8RoRvhQeiFWHJ2SY0XtsPTQJXVmNnYoCjEChgvuDkHAuYlGWv5BymVFFUFApjBkMNBMEKGEL0OYAFVOhEXGgBSJT1TRJm2iYjwv/XDwXTbvYkXwqgFA4beZanSuRiN05RLxYPgWzGmThow+SAEJzAIBDDG5XifF7WWjHjhlalA3Gghvqbh3bWj9Rdb/rmPeLH6OEEP4olih6Lipalgr6oUkqFD8xoDjhBMAzCAtxVd3oAj1ronQCpJA2hkV4b/i3BDy2BAXQBE3SBKDDJI7Kcb17ilYDqfbygb6jEnpYm2hzlP4FAjEqCCFxDDcxAD1DAATiAR3UnMfRchZLpbw3BAFDqr+pAF3SBsA5rGmzDGSSrst7DPaCBs6KBM0TrOnBCKFRrKPABHyyNfb2hkfnEBICqqAbmC9aHip4En34jshXIIBhCCfxADgT/gaHGE3M5QEstqlg0Ab7maxMwJG92G8sd0SZ9K7iKZIp6CWEkqDcehT/RSJWxxwkEQQ0U6gLsGnN1J86Mmr3CJe95p6cKVr+8CJ6Ka4oSBskiLHrmnJWi0B/4gCFcgxCsQAQcwK5hAMHxwgKQTMZGp3LY1b8S3AsOJYqObMki6LmyFFL+IqsWTLuuwB8QAxzhXc26QC1MidPmLGTal79qkiYFLdeaqrGQ7MEiKHr2KaaEYwYMgggEwzVQwALgDt7Nq9TWgikpm9XCZGjxLMt1LameiG+A7akWbQkt7FIslCScwBOcgALwAtXdowdAgAI07QssBQTsaN2i40buLMvd/47ekqrXgm19iC2qVsYVHkBLZcaqsQeNGgIxuIwFMC4vgEAEPMJRDNEL2FDlmmIbZm7mbm5hmKrfkqvYji1W9aKfhhraCkEOhIAEQM492qxCTtMjTC0vuMDtHqOabWvebu7X+u3QCq/3Es/RttjZnkANOEEJpMJMOFwqLEAG/EGisO8fnM/EVq8gQtwbdZvmKqCX7O3QBq/3oqfCuqhL8ZQPPEMOrMEMUEAqBAUxWIJtxIsLgAC3QMALgEAg0m/snY8b3e/Wau/2fq7J/m9RxKCq0oiN/EEklED5rkEORMKqUQCcWIJRLMAghIAl8EIFvwDlYnDsQYIGb9obebDv9v9v6IpweqpqjURF4T7BDMQCAgcBxLBtNEntM0jCAnzWDZsAD0+fCRTRBmOuB//uihoxABNv2dKQEp/AD8zAGsSCE2hCCFwxwUEACBjCCUQAt7nAI+DwFsfeBBjFtiqHEH9wCH8vwJTwzUBFwTxDEBxwLLTwAeTCrRJDBGRCJOyxByxFp/Xx4nVaBmGtz4Zx2Bax8CqKp5EuUiYlTzksxDoBC/+BAzhC8z4CuyqWxV6xmHLyoGHSBmdvpkmGyIoxKRMY6dpMKify47LyCucABUhA69JrBqyAFbshLyjAoeayLt/YNH0yGG9SaF5innav8B4zOYcv2CkmY0LsoM7ACjD/wk8QAwhIAhDIMAPLLR5lc8e5gBd3qiZR17d6ZIFGqTjXTCqUs0Ej28BEQKCeQDA8QQ7MwAzUgCEswAEogA8AQdN6DS/gTCo0Lj7TGzFB3BuyxLfKctlMirGgqkGXM+oJzKrVwh8oNGNewxMIQQ08dA2IgEZEDCOkAh65wBBN8UdHmz5zc7dtkiTbYsykdD+RM+pRj+ksgOlAtfV40cCcrUaIAIT+gBDMgCvXwDVMoCWECQi4b6d511APWrz8sDH1s0k7jrAdh/AIxtEeAFTPEF5D9SPsVI3Q0EvD9JkEqh2vQBB09Rq8sQjYTWBgRgZs4fpibFpXliPEi1H7LByS/x9NzHWyYAr16JRVfzYN+fVnLyVgy2gIfE4rO0EMhMAfyIdRYIaeLUBRUGhko9Vk8zLmahISYYnnAZhKVAZn79RnDzdxW/VT5Exi2oZG2PEar8EPYMMr7AaN1IJCKkq81PaN3TZbe+pPxs9/vQTlAEZnFzd5Gzdy68yZsIchMLdXi0B0I+VO1YJtgRYE0DZ2OxQGTAkF9zJfAidcA89cB4xwJ1JuHfdT4I+Bb8ZmhMTO2MansOsTOEENyEAqx7decINJXPd9P5h+w2nHNpXo9YQGmERSDDj+5MZYvUJunLeCtzhM64+nfEoJCIETCMF7U48CFIwkYDi9+ogua4EUEP8BDgx5ISpBEcCBEQyBDgCrAGQqE0DBG4RB6ug3N384cKaWiBd0iSO4AowVVKj4gosITIsImZN5ejtJm6z3CqzxhO+UIjsWhjOHhvPwFxA5ahSBkhuAQRgAn0OQAXjoACDAGwwOuFB5LzMhb1cigDMHUswQgaN4SJA5TCu4mYsIXyi3qGT6eouAIrhrCTzfH0hCtrwCXVsCneNABxTib0VBkpMg/7XiEBoACSIpnQyTF+f2Jnlm56kWpWi5cBt4mQc7SMT0dIAIXmiEqKz3ekeClolAEPQAnJyAV5fAATDHAViCrlZunQ+Jr/6Ymn47hmVbrRc1PzOhJfZ6gSVSmAv/e46cuW0hu7KLQPOIQPSMyE5FwGlPiyZ49RO47wIowAVnrBY45AOwugSFYPapKYeOADPSOoe0FCZtGoCCuLD0BKMri7qXeXqfubu0SQiAiry/jVcZggzgTaNbwh9QQAjM+AxowjOEhI9rezndebdPJpvuH0Zi5w9BQS8wCcRXecd2t7D9tmvR0OMS+5m7R5onu7wv3zUEwQ9AccS8AkkkLGagfCS4bCK8Aq1WLxI8ANiHPdhHQVqYKcJ7aKTqJ4YR+oPY7K1LvGDNqX/vB0sMT7pb+oLwiKh8fNOvwDX8wBPUgBA8QRAYDQXcTWAkKI1EgCFkAgZrQRuIfdgrQRXY/x6aEqF+RqOfOzx3TAAG8XPAHpnoTQaJm/DjKqbeg0rzRIvP1MBN18ATRGi9j4S8DKaA3CwFiAD9foHkT74RHDztcehNpn2RAhGHVADXvADQf6rQK0bd65H15Dimq34mBINNP3QOcOnPROjoID4N1Ifm4tFRwG4kVK8WKEHvP4ASwAHwN2OGwWP2DeEA3BqHDNN+++ungk3ZCEXEYUYyLzdAnMgkZEbBgjlqCOkRJFimEyJCyPhjiVGqVLlyMcCI0UEqYo9qUUg0kmRJkydRplS5kmVLlya/PJA5U6YSOAYE5NSpc8AAnjt39hTgc+jQnkeRGh0B5eXLBS4g8OLlwP+BB6u5JkxggOHCBUdfv15goNEBr1QQiH20VGtQJEMnfsxw4sQgwhpPejQs8SwEhYmMINDAqDEjR48LFAxquphxY8cr8SihSbPKCKBAiebMXJToUc1IfXru3NPTY5QLiEWdWtUDxgkYtHoFC7YrRqlniR0A2faZJrlzD9ZIiDfYihMhQgx6xegADQmDx27sCGEBiAgYTGfXvr0kkskzi+gIGnRzeaFFP3s2Gpr9ejncExGDKpW11axat2KYHTZ6Wdy6a4nAkBJqmIsuunJASKFgrtkLCEn+gkACDTJiQCwGJsilLAhcACEDC+ALUcSWsPhOpvAu42mzFNv7KSmhRFv/bwAm4HMAtRfo8yAr17bqSjbaxNJww7QQiyCSTHIwkK6ChsurQb4oeMWS5p7LpStHosvFLOo8BHHEL8FMxAwTH1DCiBTTczE9GNHT7Cc32USqC+4wWEA1quyDbiwff7yQMLOItC6Sa+Qq9CCEesgrk70k8YubA1Kpsqux+jvskQxMCFNT+CIjszIXQzPqM/LOw0zGUGEMVTME3tPOghtXu+q+PS28UrYLbcOtugwG/W1JJoUQgqEVSoAoykdToTCjScmazoUFanFg02mzK9HEK3TACc1tL4vxTfRAO3UoGrd7hBgc8Wxt1j19DAtXDbckZtdeDQ0uobyMAyK5V5Cd/3BZWjU8ywWQUqHWYMbyILMAIwbQltsVuy1VYjfXTFUAAwwoYztYp7oKK0otrJXPIKkCVF4FeM2koANnsOuuYU94UKJ+lQ2SsA0HVqDgg3luyTsTi1jCYW63bbFizkBDNek5tTsgtVhb45HWkd/dEIIDEEvZoINavhffEwyJSEpIkx2sQsPke0QBXnpuO6WEyTyT6IcpfrNUFdsTTSgD1NAuLXSr2jFDkEVmlqOOPNJNASMJ/bVlBRNt6Li+xoa0SujQflaBF9zuvCRrv8O27rmN7sxUvEFbQm+kyDWNl/nS1fHjkKkOUkMJLMIaJAGvyWHrBIUTgrhMnjH2L8s3Ov87YA7VfsRzz+E2sYq5R1cx4qROZc9bGQXo27RcYK9vdpD5pJQjQLG2JIO2gvg9wRyCXUhyff2i6AAJNVC2P9zRUnuB5zsHusmIjnpo8lbespcZNqXpKK1zTJ2iQpWqbCQrlJqUjwiTCwnwT3F/oMBbfPc44N1lIddwCEQG8Qd+USl/ycMI/zTnPAC2jUwPiEKbWJRDzozngKqq24tgZADtoCZHOspQhaaGwY3g7iyKi4AkDKGAGDyua8HCyw+uka++qHBKFvGXC52FGBnO8GDR+47cCjgeFikNaXAalfYs5r3H2AlqFMSPyECGEQ0wUV5rMZIIEvGMQwmnSVg0jvH/pMScSLVQOjgTIxl5loICPGCSNFGCeNKow4rdDW+jQhocBcAU0xAxVhm6owUNZ5gmLmA3kXjGSBI0g+A9QSE/CEIWi9cXidgPAslSlnR4gZbqKACSBzsCJSs5E2wNjW4G5OR6Toc6BVLMgY35W8dkl5FT0i6De0yc2jJAgUhEYiQneFxCFCK/TBjnGUCgwC6ZQwMa7PGX8DqMAohZTGrNpAD9rGQUIEa0gHbLk+R5owLD1bDseARwUdumn97FRyf6IBKSIIm98JIXvezFEO+cyKPkOaF6aukwIMinPjWFB3+utJ9GMAACMkkqHBIUjjVNGt7k2BgHuKChWLmjWC4Y/9H/+BGKJ/Wdgq7IoHUWq6PvTCTZRJq8jsjLpCjdVB5Y6s8HoFGgBbzbM19UvZpGwzQT4Ck2oza+kIWMIxx8hCX+0BZDlKQEXSNhMBpCrBPwRZdP7eUipcoLqp7Uql+SZFYLcElmGlCNovoWQaXpWGiOSpRz7Kla2QUwb15NbREQJyBL8rh04nUFxnGQLrkYT4uAMZiKK2yYSoTYZcY0Yo8FFUKTdlPOVNYx88EmBQmXys0CyLMVNUldEfKEHzCotCXgaF9SyC9FRmojZOHFC3L2WjBh4WeTKQLGSGdb6xVNezhM1XmSwrTH+BZP2sQP1aKjgdw9YndusYRJKNA15f/esrl7gUijZCAlbgCGBmUrjH9Opt0v1QEHSGgwEiDchiIEdEWmy+RolLa68mK4moxJy2ockAsjBheDGtlgKtIXVyiOkSQ1kOXw+ptLAKvwUZZj5PmoQ1gFc6cNSOjxjxuMiK7GVGIJhRN6fWi6AajXMYItYmvINzLCyBfF4KToXE9SAuA9Aa+LWsEzconap1rEwDh2gY53rB0sHKEOR2hDHd5chz7Q9ls+BJeqzMND9YTKAB1eTC7OtZrkoXI2QeIfKwNEUYuiBHgLWudeY4YcCvhlIlNCXnVJ2qE0h6gFa8bCp4/A5j5oCwEw5eSpL7xDCiNZjUxuDAbO2l4kAtX/EbbSiHxzQ1RDsLgkJ0iQ8Ph7gr0CIWwzXiHZyqwhtIBg0/Dxwqc9Deo+DLR61DMPqsHFwBb1eYg4mgpwC0ebW5eULVBcSQ2Sy9+9gDlsk/5Dag9ANgpRqiwf8UCzt2OGFuyA3/z+NBmoTefRQQzDSjbyUHjb2ztVl3yFNnGVFfAHivpgJc/4taK+LAIRFPudAbbEowKzQRcKdgG5wLd29N0Clauc3wD3qsAHPho3Wiw0CHiDdlwQaFmPhSs/qvXDiSuJSPD6JOiugZPYqS/oSkRK9rPx2RxAHbad3DRa2MHKsQ7wxUK2mW7k+kw3iZ7SZActl+X5fmp9AQ1ebS1y/3WJEF4muWeErS8ebTpznl4hD6QCKlQ3DR6wvvIdkCFbAjA1zKs93vGuGiitMo0DnvbtwegH7VjKRRMt8cRIiKQlzxAOxh8i6UEEWMB4B+zZBMs5vz8m8IJPA+IbKyo7y/SrstfJdmDdS0EP5kcVAItGDlNuQ/zv7cA24UPabfeP19iLg446MVb/GC+0nt970GTANRlN3E6WgTnZjiB8K3kM7cf3WJpqK7HsEkMMJwgO4au7m/7xeHtRfwzYuwui75iUB34HY9j6y8EuANnI4GZqAG5uO3KOPkLsY76iAhyw/BgAdw4g84Qu/VxiBV4Glwxh8/ziFe5u/ixi3qLjdf/yrzGaoPVUzuVgT+ay77ZiTie4gDs+LFawgvIckAQc0BHWDjEGAYrIaTHi50k20O64YcDw7n58SSM0QrBMrgQXAwX37fXCC+awTc9kLzTgg6HowzVsEAdxUAcl4CPYIhJEgOhYQgSEwJa+TNLe7aniDVKco4X6AwKkxQmbYvr4bwekUOCwrwALKk3aKOFM4wV0bgG1whEe8AF1EMXgiqJAizGCJQiMI2yUo3JAMARFMDoI0Q6b4gRRcAwaBvacSYcIbmIEIAa5YwIgAF3sYysQsQJIAAd97/J40C1+kDHQsDjAJhKUQ/6QLVKiCmAEixPvEAqlEKb4MMla8AUdK0T/MKCnskI/bjAWay3qQEKcNvAxbGlRtujYoCp/5HCttAT/iNElPLH1/E8UJcvw1KjCUCVFDpA7PKCUorEBYZEaI5AY1OeDREAxHEMEioMvepEbAqP5cuGXgErtxrEOy5El8DDwQFEd1yiHpsm8coIdQsQDWOM+MEA/LOAeqfHyDsA6oOgZ/uAxIiEYHkISImBsiOH0lPCCwkJL0qIhW+IcAy8N/k8iY2+HWCQeuYMX7OM1OhIsYFEQQjIVdkPoTuC+HKMWVLKj/kABQCoQgrFdbgX4PsImW+Ihse4S+rDrEo8iK+z2QgQSdAQDTGAtTcAjPxIpv9Aa18ctTsA0IoB4/7oR5AyscLzCRzQIxZiNK1cCJwXP+qaQvMISMXNi7OBjAjxALdnSAiTTAeEyFi8gDC+lAk/ADF1CBIpl846nwPTnQvoSVySAS7xEMFPCK7FuD5ExJ14zjRJzjRrG1bZDR0xAMnVTMiGhAgThN0kASxhR8wzhGZyyMZ6hBCjREstsUr7CfPYoxyZANVeCNVVuDCyDJ79u9oACFeHDAnBzN3UTEiABOGcxFYqkAkXgJB3DOEIgElrS0jBx0Arj1iRQbXaGOlEC8FBwD6mQyLrFABgTPowoMnezN5HSAS8g6qAlAiiKDBeNMRRgDVlyIkBwg26sMA7SrWqB+PQTJQiT5f90UjvLYx1TRBC3oyog0wJyUzwVMQKJqwfdwgKbQgS+rKOiSz6BERzBcUMtoo869ENVIg8+0SdiUzt7Mie4bUQsQEUhcy110/fKT+0YMUAG4cpeqTEWpXh4sdIG7BcxNH9OrInAyUOF9CSItPUugc5mk2hskzvwhCjb0gQcwQL2Q+0kcC3W58rqsjGe5D070BfBlInI7GoAJAPM9ExNIk2xrv/adMgYS0mZQAzABJs4siP1gysoBdcWQE8jQK76dDFeQRcNYcbkb7rIbExzJ31qAVEVVSWagDX7D5MANNVyYlLD5MnuY3CyhMoUx0r5NFFbQgaC4bkozRI+TpECoyD/yexHfzUDDuBVVWIXrHMMaFUdq/BN4QMDImgjXeh2mEh3FKBVB+GzTiBaFyMEsghs+iICpnL54k2eCqxZUUxcMyADpk5aU+ILVC4FWiAF4oAM/FM2I/UyyEpTPOBOJIgqhERV02dcI8CzNBMCGOME1lUENk8GPM7p3hDZ7ifeWAllrkNfV2IXUs5f980wkVQnumBAKzXQ6EMqpEJVDZUb1gJYhU4ETiA/X+Ia1nXuGoWLkrVjm6OXDPUAbDZAIkAQSJYl9EDf/BULZjVJD1MnmOAODOYFIGBrve026BVk32pc/+BTxYkMQ7UpMsGEOArAmu5LiZYGiPatWnVpm7Yl/572X1nOWmkLGUulz0ThYNIiNbjWIoz2aBnBZsdVaa90Rs/2JdJ2nfgqEpgOWY2QaDsWcee2bpsCD1JOavfgWmmLCdSAUnkm59Jia1E3cN9wATC3Fv5gfcp1nAzhEZsCr/40Yz1QAQTVcuMtaTMgAjJAcxtDD5pAC6RBF7YBdLmlz6Agp3jmKUw3cFUXa4rQEhTgFVx3bB1U6CDUT6+hWDdu81JIaBnhCIl2ATrVdSMgMIU3OzhBFJzhDaCACQyAKBCACboACjzhb5/nWdA3eleXlZD1erN3bAdBRskQzVriex+tVDNWaIvQfFfXepVWWNtXNdE3g10ggFkJcRN3bP/jKnbpEl0Xw3ZvNASMDVl3d3UR93UjIF8vWD8zeIbRl77eynrxqRbU91Nl1BDewjGu4ZbWre6YTncj2HKrd4exI4Y/lJUeIYOf2IbD9npf4Q+yl4cr8BkidDF89meHUGNVSMBqjGiRdW4jABKYuImleI0HOId12IojNnZn91wd4xlMKOPaTSIguHJ712b9KGLTWI1BgI2t13qxt4DjGIF19jFOQC/2iuP+YGMj2Hz9WGmDN5Cp8xEGGQQGWYUH+I3f7YoPWHa1+DFKIK8eGVDbsG3HGGkxN2I5E5M5UZM5WYXxCZ+s+N10WXsX1y1EgIQZIxIMKZUnjelYOd7wroX/DxiGZbkhaZmTTeqWQXmX3+1T1bNxF2MQioNYwowCxrdtyxeZk5iHp7OZuRIxOBmfTEqHC3iXsVh2T+AWG+MP2o+dIOKBw3j5mIM5xvmAzVkwieGWpXma3ZmHH1QEnoFnGSMV2q8EUhmFvxmcxRlZDdgf/7khA3qgCdqdD5gCsliercmRNy6PjZlyD7d8lXkQLvmiyzGjE3ejdTmRD7oEgNkxsGhL6W7Sxld3k7V8D9ePDjiWWXr1HCCHXzqmI9ZdeViRsdl7F4Vd685duagIB4x1k5ZsKXaoidEDXpqdqzmpE7lccxZjt0NtU5kDR88DVZif+3kQmlCr7TAXasGN/wsarDtaEqDIM2saiPWqeMKGAydXnw/XZsd20uCaGDGAnVsVhAfhUyNABpaae2cXpE15UfwLOcQ3sKnalSOuXC36sEtQENg5A0B4qQ/4tBF4dqFvO+zYufz6PSVh9N7NiCO4euPKBz4btKNPtHWYtBNZpzt60soWoeHDjtnJhwHVo4Q2WZVZElZat3e7t3k5uL1ZuCmAT7c4OyigQR4asN+NcosQaa1XxWoBup2wt3+Xh61buPE6EkJAZ1d7O17hqcOsUewOnH+6ij3ags0b36QbdqvbuhtFdhcZPg5gSzXOhyuK0tQaWQfbj3xAEuK7v/1utNV7vT1asuM5RA7cof83Djnw2pshePmuOsIVmsL9W2RPO8OFe5zUk3a5Q680DjlQmALc1QOpGqXhqrhQPPpM6l7Vu6IqSuje871PgPNChJs/fJxsvIhJfJwpqsdXDwTMuFw9epxo3L3neK+1w7mgOrNL+kt/OkDwWsr9jsrTW4Td273f04c980tcG7kX3MbzmSKoGsKz28zTTE/XZ9KwnMaRY45D4EuE7cNR2L4j+RV4urYt4RWeKM/1XMHQ/J0Dne5mNzkpezt09p7RWo+POb89i+IivdnWOWKvPATcfHYv/QS44UuSE2Nr3JudPLwHbIBVbNRJHWLFWst9+NKTswTAhAKOYwiLuQ1NOpz/i9B1rxvXN01tXFesUR0IELp4hO0hgn0XQ7yxw9iIkdmV4apcmT3NEMNKKSDQp/0Z9sq5Mn07hH0D0TqFauEDkXnMrzTcd0yTI86zkAMIwKzanWsFFHg7IgFs7JvSUiucO/ZwF2cQuNzeIQnf2aLcV925SoBYMuE4RYQCMDa2I9aKGx1ZeXfMI0CoHd5zXkVuZUDik/MEKr4EMuHlA147auG/DjiUKfcNewlSevetrLjkrcqs0jflQwAITqC0jH6drgHJRURANq/j8UlQU2FeV1U3rNfnUQrQBuYVhB6hjb60Xn6dgn0DUygCdPcR3pDM6Mmb6pWVJtzqAcgBCLFT/z1o6FkeHew+bU0oE2TgSwahXSNAhy1hAZwGQzFtQ3FHPsjR7WdoKngBabWeAqSd5Sm+5VcAxrlD9N51SnrJX1CJMCJQZhlS8TsHLTFAgxxf6FEd0DG7o0YEY/2iFpDVTrzIAcYi7foSQ3ZVR0TfcyZAMrFEvuLNkw95lz06t7NDAUr172F/Sl6SF+oTER2B8vLjSdUyNXffYCDBAsjTTsVCAxyAUNEiN2jZSiHdMcSpQmEfNSCFKkAGLHSTLVuURdvS+q8/TD7ABMhz+yXzPkrmLDjkWQACBIhaEQZRSIQwocKFDBWGkDQoQi0Flh4dIJaKV66NjjB0xGACJEgLJv9MWCBJEsMEDA1bunwJM6bMmTRr2ryJMxGGk5BOlgw5wYMHXrxeGIXgwsWCBY8yRIj0J2fCV4YoUJA4ccGBA6ky8lqJwSNIkz/LmkwZUqUJqWzbun0L1y1Knz/DCvXgwAGvVC8g9EX6SMGgSIbaRopkNeKfiZa0dnWQayWDsCnDljzpk2TdCUE5W4gLOrTo0TQFrSy5s3LYsEH1EjVKjCnBSCIOShURInGExRQtcYWQKu+EXKs5i0Q9ljVQlSo5e1D5mbT06dRzmrZ8uS5r1hMcDOWF9AAIBU9FFM75xxBiq7sZLyUGgVdeyA64ryYbcnPz/c05TzAhSHUCDkjgB6j/LYccZ2mtFJQHDRallCWDiXCCVDKop1t7E1kEH3B6CddfajvhZ9lq26UlEnQfEMhii28ZCBZ3QWHgoHH9+VejXi8QA8IgkohQglSDqCcJBYNEVEstllS0ADHwdZVRjQymRtdcKJU14oiX+QTJMi5+CWZMBpbIIFjPSemcg0KlqRcEC2RAWwky5ETYYUdG0B5Fj2h1AAQe5lXjapjxZEFPhB46qKGFDiqIl2E++ihmZ+Wn1oL+/eecXQ1+54ICFAA5SE4hhIBYRLvxRhFTTQIXn3cxbqlooZBAYsWstt6Kq6y3agNpry1yICmiPmlpQXIp1oiXAy8s0KMhJURA52FG/+L5x2KMPYJtn6zyUmNHP8mqKySCCDIrB5CYa0W65aqbrhUc1GrBir7OOx05IJ2La766Dippc3iBt4Bgztp201MQ3Zlkwgpgi62T8BEV6Fk8iTtuxeNyIAgH2mh87sYcfPyxu+ZaMAG9Jo+G0rkgr7yyyObaOqhJQRFFTFODhFBCJDnVYieeTlkbgQJ6MnWRn8E5cBpmFcxqscUfb+zx0x6r/LIFHsh7ctZu1afyDTdo4/XX2oCtMcsf22pXXjsylcFgJ0gilXqmKpbBYiBYAgK2S13UoXyRTeBI4I5UMC7FTY+rjSBjb5zxy7OeNAEv0WlNOU4ffGXBDR9ssMEHm/937vXYoYt9dkr/gueCQBlQEMIzbRlyMJ61ZJAkRb3tuSffrerFAFiDV/D74cJXbChQHhhVefI2QSLfBFbcwHn00W/uuTada/PBxpDQ+J2TTA0UgQ+GuN5WQT4cGVHdjN3NZJNOGp0RZBsxwIDggleA/+8VkMD/uCQMOzNeOEl5BJTJBOLjAQtwwHOcYyD1Hlg9jJlgKH0hhlIEQpDBGKJCcPlDJNCHlfHoaU98KhqU5JOX+dHvAo6oHwvtB8OO5MI1EIjNIwqIQ5d4gBgv4AUGOua5IHauc0H03LislooaxoYpQnMKBQ7DwdDUQhIQkYgC2EdC3QGnK7yQwHw2okL/+okxF2K8wAUYsJG91PAA38uhGxfiARfwkGuKK6IdPYcCQZDAEbkAz1a+Nx6n+EgSkSCfdGZHuytmcSs1hF9GJABJL8oPjJSspAT2Qgw2Mktob+xkIhwgRwTuxGLYK2Ie9chHP7LxESKcXfieqLMBTTFoQ9NKh6DUlUhCUgOQ4eVGNADMYEqgK5nE1niS5Mk3OmABcnyBqwK3PxIcjgTAYwAmVxmYgQjSB4QMkossYTsmmRCXqYBkOXnpxVwEE5jmTEUmmQJOBSAzmTnMBTMfBpkVxlBwF8jFMN8JT6Eh8kg/8tUCmGQRvpFTl7pk5zCTuMpWzpOeOATBqnqIQjCOgpF+GxnmGr8HziQ5JQJwo5xvlrS3W+IyklB6J96SBAKKdjIC9wQOUXYJzLys86HvNKY8MyDIWLoxF+TsEzEzeQASypSiEXhEKKHEUJZC6aPMOmYGzrPUrGq1IYMAau7et0VyuvOPj7DE7A6z1bSqtSGGeIgkTqWkJcmVPAUJ1VpzEhAAIfkECQoAhQAsIgAIAAIBqwEACP8ACwkcSLCgwYMIEypcyLAhQS4QIzqcSLGixYsYM2rcyLFjQS5h2HhalGWLSQAoU6pEuSXLIk9huHicSbOmzZs4NYLxVHKlz59AV7qMmbOo0aNIkxbiAqZn0KdQnw5VSrWq1asCm26JyrXr0y2LwmAdS7asRTBbvapd+zNBWLNw45bdmZat3bsoA7yVy7cvTrR4AwsG4Fas38OIz9YdfDdA3p8BIgNwPDlv5ABbDCfezJkgYMagVVJOeRmo4wBuZXZe3fdz6NdQR5NeuUg169tYXcPeLfrxStmTUdfGTVwpG9S8kwcdDbwyykXFo//dkkB56OaPKcvWLnm2J+ngOTL/Y2L9NXDszksHXx88Qebw8CvqQF9++WD6551nic9fITMD9dk3G1vMYadeb6el5J5m/fX3BSL0BSjgcuglyN1pCfpWmmP7NRhfE0XMJ+GIvpHWXH6XobaFbR4W90UUOlgXoWD5iSZZgRf2FlyKCXzXIm5NIFHEEtWRGFtXFpZo4mwY+pShZZcl0OGPnX0h5BJGQqbljMxVhmF363GXHY4popbAFCxS6VcdD0SBZZa/OYfknE9q52WKO95YpmNgqOlXkG0iAKeTXhmo3nZf4gnll+ntKZmPfsJl5QNDDhoYfnoyCqaG7Om5aJkATBnpWGY8QOmbRs444HkVeiknZF0m/7qho8iFOupYXph6RYyDbqrWgSWyuieUY94YprF5qnirVbk+sKulpk34apOuOrnhjq7iOWyyZU6xrFLNKjGEqlrSGK2OT7J3p5zDapvnnY5yC+Zl3n5rVLMP0EEub6rO212OOg7I7bHa0jrrrDtuYW9OXhRgahEEQFstXnaieyCt8hqscbcL2ySFqc7yyi+hBP4m5pLZYhssqJ/Gu3GZCnfs0Rcgi7vvbjWuzK6SxGI7b8+euvyyxvXKrFETIOfbql03kywwo0xeKy+xL2c8NNFGa4QEyBDDRq6v0iL4b6JUbyp0pldfLWrWE7FpqrgUxxkgfsU2evC2d4OaNtpssP9NEb75Flnor6xyVXHUdf5rI8Ib293y2RuX4XdDNIN8BYCMbfeq4ab9bPG0Te499d5Drzj5Qlu/PcSlEQJMMo4o82xswZbBi7fPGj++d9GnG3RE0lE0LXd6506b3aIBkz12wWjLKrrzpKfIe+8CfWy5yEw3ZvLPwIopdZjwmoi36ANHH1mf1AuEdNJ0mLs5rE5/vyrtZyN/ofkGvxs9+tS7rSvml3qKnbq0rqDpLXxWu1/+8MdAg03Pb9YDmRGENycbMUllippdhnJ3wLxdq4EgjNLa2JY0ZwHwV0o6nMnQJT7xVUxx8UrgAhsXwqElgH9sw0IJJ5i5aC2NXUlK1uP/CAY95tXwiPSa3Posd0Ll5GxL2YJdAov1QSRaMUWSY5v/TMVDGZXLXypzoc9k2DwFXhGJOFyYFkp4BUHF7X1iKxeCECdEMpXRQjQ8I/4e+K0t5isqdKtd8oZHxKnZ7m76IyPpFHnFNC5rjUm7XPaWdCL7iVFDRWzXhhDASQTo8ZMv4+Oo3OawB1RBgCi8oCHHVkcjXgYBBtDBEOBQhShUoQi4xGUUENEHI+xhAAIApTDPp0aHlfIBq1vL0l4YQ5bNjmCTQcAQjFCEKzygAx2wgTa3aQMceNObVKDCEbAwhjToIJgcHCbpRKmmOhjTVMFzWgUnhkEwIkxsASDAEKqZ/01u+rOb38RBOKlAhIISIQUp2MEl0oBOGTJSmI5Ukxbeaapkvm5zBFRloyxZSDxJk5/9/Kc2O4ADkn4znAYtKEJXmgIypMEA6qwhO1ukQ5AVQJKT3N4Hk1cgeSVgn/006UCHGtCTotSgKTgoSxHagh2MAZ0xZWBEW7REUxWgCjfrV9QEOLQh+IEIXnADKhyChybEIaUqXapaEepUqEZ1nbfCQikL4DCLym2DK/NVusiGuz1NYaoVaYIbkoqFta4VCzvYw1vNB9j+WJWuJiwel+AoRjP6q281wcNgDbvWFoxhPotN20zjM9EH0NVh+jrS4DbqQugFZwpZvIke3BAHzv+qNbGeDO3QInWE09IVpwKjrLWMx7xOsQxNSKGtbVnqWbfqllaNDc9EfVuAIniScPikowHzZ7qkzHa5K23BJZz7XI5RSa7UxaoF1TW/p7Vwhn5NE1LwIAXwIpQMAyivwaIrHdP6FpmGU2HPKusuD8pXKZsFLxlAq18ejZC01L1pE2sHtcWpS3muVFlssaKFONR2ufhtsHk9hF7fqle4JwOfsKx2SABAiix6+PCH1xqHBYs4Rfwljn9Pi8wiBXKF272Y3vb04LHU17AHPeh4bxyZIktnuv8V0cTSNTxPvat83DowWWqr1KQmFa2XYHIAHsgCFmzizGhGMws2U+LTXq7/ksiicCs7aMQdvVguXPYyWsV5hD7ktsFTOEYhynxmWZg5zWeGAQzIwWhGb6IvSIhwPAkZJ0S2ds57itlhvrznoVJhXOWF7RzsoIJNlPnUqEa0ohXN6A1sgByPhsuOT2uE4VbykrJ6aGQY5JcUiNPTVBCoQP1AAN1OwROkNjSql31qRG9i1Ysmh6tdvQyyQJnHdq1zkqhcRchFRkqc0QMRgF1UJCDiz+o8NqmZzW5Cqxra0Z72Bm7wAXJcpc2/baLrEGXBIQ9tMrw+jBbCWdSCg3qY6laBLJTd7mW/G96NlvcNtHGDalMl0v8tgl4zikfdWRZjTu5LCgJqUpJiswPW/xVmwqfR8HY7+9nQjri8562NmlNl1nStQnVqJL/FFfdqCQh4YoL9TZOHtANDSMAn2WAHV5y55ex+ObyjLe2ZT1wbHOCANpBybVobalVENGD5DIabL5hcpDZAObqPeOxSwEDNUE/1y2G+apnP29U3mHjWrQCJDxjlY9QFsLfLxjIKZ5BWd+5MSdGuzQIwmO1z+MDbnx53Mx/a2VOP97Tzznmsc4DvkNh6TvBdACUs4WDHg2YMdf3t4qACB2jPJtL3tvY9MV3ykyd0y+eeZoi3Gu/zznvNa/55SEDCAoLICc4l7HMgZvJQGKMVdIoTh39iM+0diAJ58eeJUpBj8qY+9P/uL4/oZdC90b8Pfuc9X3wLWMAEFsBJhCmFKGbW0GpCr5I/T37yNobw2MXwauD3dJSne+L3csuQgMuwaFRXdZsnfOzXfu5nAiZgE12Xc5iiQFTDemUCHrA3UvyHTY4HQlMgBygggIrGe6amgmimgKwWcQ64AR9wdRFYfMf3fhhQgTQhBRFWABOUYtYiNJi2MZpWHG6wTbLHfz7YQEwgCoLwat+XginIggjoguiXfq72ATM4fFnXhaA3gRgwAfE3E6RXANm2QdDnSgw0fdKBfSF4cjrHQHIgCDcgb1E4eQPIguangAl4hTEog1tIfF3IAcZ3gyYQhh6ggx3RW4GXTD3/lUchBHDhUVJveHJRkFu1tzGeAAoUN3ONJoVUuId8SA7L4IfypoU0GIGgZ4hhOAEeMIYcsXwPoANKl0kcSDrwQQWVeHIpFz3RAAoTx3kzh4JTyHt8OIroN3Na+AFcOIg2yIqI6AHJxxE9aHr+AiyKdIuj1RlxsIvY1It7kwV2kHXsR3x1CIWLpoCbYH7rKIrHqIBXeIrL2IxeWIjQ6IoOwAsc0QQ92EY+1zwZc4uXwYbSYXbeaI2hxAZlIAejZnx8R4haV44fAIXf944W2Yd9iIWAOI+C2IWCYI9giIj5OAEbcYH0d0GhlXjEgQre2AEI6UDIZgEV4Ag5CAnn+Ifa/3B82uBq6HeR7xiP8siRHckBgvCRxud+ODgB+MgLL4ABGgF41FUEn2I/3sZA+YcbLTmCtAJbdsADjuAAqZALG4BmMOBqgnh8E+AANsmTPemTpQiUWbiMzEiPRGmUN/h+hxiNvLCXT9mDl3hPaphOe8MflFiJZpiJtwcJuXAAB8ABK7gMG6ANguB+NDkBucALB/AIJlBzE9loGHmRpJiM0yaXWjiURAmSE3iISukBDpCPEOCUGFGGwZOGAmk+hOmNWlkm3acNGJAK3AAB2mBmkPkBgoABEpAKjHkA3GAJf0ABf2ACWteZPclox+iHKhCUcjmURWmUSImXrciaewkBEP+QEYxIXfriQc8nU/yBBAd5epHBSbBVDNrAAAdgCRiwguRAnI4gAQfwCoNAARQgCZEQAidQAqRgAVmnhWxJnW/ph4x2nde5kdkZgdtZiN1JgdGYj0xJCiR5EeXpW+fpMh53RCF3G7pomC85ZnKgAh+QC9ygAJBwZqWoDRWQC6SgAINAoCWwAjx6DdcQAQ5gAZAQnRO5oA7aaCoQoXFJmh1ZoUeZmqrpiuC5oaSAERiXXne0PHpEkOBxBO2ZWwkgClo4AdzwCDG6jhsgCPu5AH8QCc+QCT8Qpz3QA08QAgeQiJAgCNqgoEZ6pEkaoaTJkR7ppHeJoRmqoS9ACi7QoRX/caUmdniLpZLFcaKV+GYBgADRUAwqYAHK6ZjrSJz0qQAUAAQloAk1MAMzkAM5UAMnYAmpMAEmkKdEqqBHWnXXWaSBWpqet51F+aR4mZdS2prhSQqKehGO6nX+dn8vc5W44aW7aF2eJI5pSgrc4KnL8AEksJh/QKDX0ANCUAM1sKqaIAJ/sABhKaSCEJHLyJOv9qcQOpoSKpRZx6u9WqgY0IrBupe8AAHEugC5YBE9uISaFFVaRhyUenIF0AFX5UkIIAp76gDcEKOl+AH7aQkUIAIl8APgSqdC8ASa8AwUYAmk4ACwKqQJuq4boKSulqRFGq9MKpn0aqGpea+r6QFT//oC/OoCC7AAANuDP5iGBHubSnhaQ4AACQAFoLABnCqx+VkBEmCxpfoENdCxT1C1QbACIRABlgABDpALjmB86cqZCsqngHiruSqodRmzF0qzNauhTJmzC/AI+kgRAfuzQTZM/ZGwSqiwyFRscqB1uWACMJCAH+C0UNsDqloD3voEP6AJK/AMkvAHjzCyE4AB6FqUHECaMrikZ5udacurxlcBSGkCNPmdrImo/KqocXsAFVG3oaNb/aGwCUtdpne0SWsBE0CK10oCT0sBJdAD4AquHdsDQXANWEsBtfCbvJALGFABeaqns9q50kuc9Oqka2u6wrqXOEusOvsIj9C6Pv+brFHFH10nuwUQBUo3CVrnCGOZnyTgAFCrsT/grcPbA457ApGAvAtACsvLAI5wuZk7vdJbc9VrlBUguqJbukqZCzabvdurunELAg5At+ErYvzBg3SlsOZbtOJ4A0K6CfkpCBrACL4LvJpwDVJbA1VrvytwAiGAvJMblgzQvBXAq3sqwIGKAihQwB95wN2pwMGqoanwwN37CAowng7BjxWMnngbH0RwWuZbekuAAGrAAUq7AZApCLlgsSsgBDOgCSegCUFwArWgAApQCyHwDM8QApHwB5ZwAFzLvI5Qw9uJdTi8jCjwAShAAgUMCSSQwJRZmZaZC9n7ttzbvSCgACD/MBFKHGF2+1zbuBq+FcWXSABzcAPG52pazA0hgA6nWgMhMAgL4AE7GZkcYAG8UAsiEMoKsAAQ0L/+S8fbWZp3zMOC8McHnMCO4AgMsMCnq6+pIJ6KqrNxa8S1wMgBe3ChBmF1SwBQkAw3YAIVRw6cGgLX8Mm1MAF1WJYfcMoYcJkvYAmR0MbcQAoyvMvOW703nMN6bMtFicszuctAzMCEDMxEvLPem8i1MLcM0cj/pcyQ7MQ9iARegAZZMAfThmbaYAEa6gDa8H3SJpn7WZ9/4MaPAAKSELJwLAEki87Pu50NwAOu0AA67M70SgLwLM802cu5QM9CHMyp6wLEnM9n/1ylDeHPvjUES2AAPL3TndRJCCfQ1EUFwAAJ1QAKHCBtc/eWMsgBFcAAEsAN2/oMK1ACoVwLaOwL3HAAqSABXovOKM2rDSAIY83HJo3SaH3AKo0BvTzIhPzSwgzBNH3GPHvTPdgBD4AESrDXe51LuWRLVRDYgW0EhF3YQyBLiL0Eij0ABuDTP/1nkcwZPSgOkel+2+xsfdjNkGCc/XmxKxAEUisEHysJEZDRb5wKy4sB8lwBZm3SPIzSuRzPu8wAbc0ALZ29MB3TO1vM+lwLi2zXUNySLVmYIVhSvoUEyJ3cSuDXulQFfbAO8PHEQ00DG8ABGAAJG1CMLZiAStufg//wBxHwB6ngADhLDApwApmwxpIQub/J0bngv+jM2q3t2mmdyyrNy7Zt27cN16lLCgeAzxfd2wqQxBks3AZ+4N1kcpS44N7kBnkbeHEwATlpAQ8NfhepDS/wBxhwA60miO/3CCfgwiHgC6ft1fAd36x9y7c83yte3/YtzxdwAbTd0vu9l6kA09z73/gMAol8xljNyFogBULuBkKOVuNWcMR94NeHTbB3cjggBVrQIBdYABGek9idgheJ2RH9karpAbwAAiEOBBTwCq7c1e8d4yiO1mru4rh837ss4zNO47iN49y723ON1VjNqEpxCKjQBH2OCkEuBW4w6INu5A7eItL/TV1VfuXQluUKyLKTmZbBTApxqwCRgA4u7MYQYObv7QgXgM5zHNuiHttu7ulwLuetKQHHeeOTTqw6zts9juf7nD5VgdOn5QUIyuGN7pbkwKI8QAIMkApxawln/AeD4AORUKpAIAMl7t60/emgPuqy7eYxHuNx/tYSYOOs3t+MCeA8bsayXgtITOtJkei+pQTMkHXZXXcMmpG9fqtqyp+WEAGDUO//Oc4hkLEnoNHm7NUtzQDVXuoC/+bWfu3YruqsjuPJWcwBbsY+jufjTu5GYet0ZQRzoHUUWavvroXxTtGS4AMBOqDZEKAi0AMrIAmWwAhcLQEa0LVnXu1oTu2m/17wBp8LGqDqq77tqdvtsB7r4W7TEm8U5n5aRTAKkGAFpazxvQ6IgnAB8m7sJVACkXAC1zCuAJoNVysJr7DVrK4BhPzvAI/mAQ/z1U7b+k3jGnDzCJ/w3N7t3tvw4B7u3xv0RUHxSqADc0ALSH+OGS9zy6imGlCftTAI2TC1p5oDPbDvORoEmhACW8+YN+7vNP7sYV/2YW/2NC7naY/zCd/q/u323msJxB73ck/3RXGsDmMESDukHMD3rzZtVff3jpALqcAItRABkfADqOoETlADVk8BIcD4Wv/GcBz5Lp/57232yv/eyG/zm7/2bO/qC//2IDD6Dx/udW36HjN/Rv9AxdTA+ns6jKPJ8U8t7ApQ2iuQA7s/A6INsr4QCcXrnJaw1eIZ+V7f/Gd/9s3//Dmv89Kv4wDxSCAISwoM1kKYMCGEQg0dPoQYUeJEihUtXsSYUePGJgU8fnxQBQGBORYgceCgTduHDxtcvmT5QRCJCxIOWKo16ESNHDlm5PixAkiIP38iaVpB4Y8lbgcOQEiVSoIEDRpyXcWaNWtVrhqmSogaNhUEUmWdHliwQKBASyAMKlAYl+FGunXt3sWbtyGSjx+jLEEQLRmkkyhXsnQZk6UgQY5ykbL0Z1CIHzxnzPhRIsQrpwool1DKlNEBsVO55rKqFXVXr1/FRoVAltT/WbRp2VoqeDCuwrl6ff8GHnzikb4e/yJAUNIkJCspDyte3DhXqgUKIkQKUsOykExESR+o9ezJs9CWFpB+TZX1+qpUXb+OWnb22bRq2b6Fu1uhA+H9/f/fiLjiotABOSh+oWa5wp6LSZuZHEvlAAX+8KEEIbTLoQZNRKDAkqi4oSCTH4BQ6hWmnCKlNNPU48q91t57DQLa6LPtEdxw002/hCYAsEcfffSiuAKOG0mNCSxAMknDFGOMBAhvkkyEHp64sIYeQOMswj9E+EETQwb5w8SmnhpLxda8ehFG+Myasb61cHxLR4V+pLPO36QQ8i8BEkBuDhOQNAGDCf4U5DAH/wWp4AINIsTpuiCmFOLCH54ZhJsPKSjhiRVCKG/Mp6AKC6yvRlVzzRmdSouRN3PLUc5a7IQ1Vo2+yBMw5BDIQhgMkJzAAwccOLLQQytgYNGbJvRhhR96iDTSYID4Y7QD/qCshxMk8eUPBSxh5Dz04IuqVHDjOxUtblS18caD8nNVAVnfhRciWgdcQoBbEYBCVwtM8ICXFyDgJdgHi2UUrkFEeLQHZrW7RgRfmrIE0x42xPYVg849a1yNwSWr3FRvg5NdV2t5JF6TZZ0XJCLvjSYQDAKdDi0XeNm1AkcYsImRgnKKJBNNlp2Symug5caSCLj84QROixLTW9o21pjNNv9rvFHdVl3t7WSte0zZo5AMuPfWN2gYdAJeSFkABBBIcYABBmIuGq4MJHkmk2s0+XnZGoJ5ZimjMunhmmdCAFNb3Lhx2imoX/u0XHPRrRrOWuASWaEMEuJva83967qAB4ywN2wDGZmg1wgfqSUDEFJxAKxj4YqAgmxKuKb2IG7/4YcgQJPsBLxLIDGCMBUwcQFpn148QsdRNf6RoqvGr3JXN6c+ODMe6KuIIUS/l4lvPJjAdZwGyeA7nfOLwIdsnilhhRWuCQLvILpcIZJBntHkmhWeiUSpP2oxHDc8dapxyWg+5WKEAFUVOVaxS3q7KVn1JIiXIPWFQNwL2xx4MR3/yAAwAoNQQLpgNwhsPEMEJShBJuwWP7zh7RoorN0KlCaJwtVCTAJc3gFSlMOpnStd0Ise5UaGkKxN0IgYEZDXLojBe42CGLxgFAAH4QMQHiR2z0ADGp5xgvbZTRNBuFvtYpiJEpxgcBSgQLYstq2inStxZ5ERD+lzrgUysIGTW9fIMndEPlaEL30xAtiYeC80MGIsjHhFtgYRiUj4IAMROEUSCHEGApxhi+27ht1qlz8VZmIFZRQBECJBw6KE6UaI65YcHZcWBerMjtFTyNX000daSuQLf/SI9gQ5yFsxYRez4cYr/nAdQmSRD/kgRCMIsEwmEAKFXcyfGN33STMO/0USaBReUbZ1o0d06408ZEQ46ZjAVwaxVQ9ESARruc7rWbBAvBTdLs5jiVd8kBBMCJ0ACHAvAtiDi+9T4QrsFtAyPsOEo8RmKS12SsQdYIA8XMC5uPFDO7JqchfNDzoRwot1rjOJnlsiPMOGBvNEZpFo4OUZPilQMdrNfSg0oQhCEIL+DSKb2tombsSZFlTRxnijCWdQE/g86OWmgZUToo46Sssm4NIjgRQp997wChtJZhdd4CUUYpBCTXbymSUQQVhnek0K2JRpC61aUN1ovIiKs5VDreg2txVEPCIkqZYjxVL5eMsOfESXUQ0bEzwxhxv9gQJ8ECkfVoCOTGayk/8ngGxYZYpQbAoPjznlllsFuFk6SnSzFQ0ZLO2KH/1cTq9HNMOA3gnYXn7DER5glGTWIVKVqrB2BEXhCcI6FJrS0KaWXSNmudXNiQbVRkQlalHfclTK6UaWCVHnaan30a+FjrX4UgYPOACJXECJAmjQZ0rrQbtMApSMkNVtNtQrCbJG4KY2vKwdKQpaHIUsN5fNY11Ly1Hpbq6pfVHCEKx7XSbMISXb7W5kIoFSXhJAAPYYqCcF+kyDikC9jKRhZUs5Wvp2mIHmFO0Qo9vfk/HVa9q7bthEIQgOCAISjoiQMENASdrG4H216+IzLaze3qJxEL/dsEHQOlcPqytyIL7/qF2TbLkMZCAXJN5aBZW4hH3easDwjAYokoSBRTEiJ1cFLIRtq78ygjKm2cCwj39cuKLYcLnC9bBBgBin5ibkuRkYMZTf5dTP7TLF2A3UBK4SIQUMggKEuPIgz2Bj26qQwhaeKSMRumY2awu/RI6z1eYqWgc+8HJP1jO8bgngIfg5bInm3hwE5SsoQmmR9mAtAfAgRv2RsYyRzcZY2VvWHw/Tsm1ubvRAu1yjInlkTc5AXkP9rnb6VcD3ujKqwxaNX0zAAbxodXU+CIR7VBnaTDxDPW7r6IKGNde5lsSkf3zTNiPEvgWhL4jp/NzUIaTJr1q2rD46pNWKTtqiK7C1/6HYsUZJQhxYjfWsB/pSM4rAhLmmaf947d5htvl/QTSq1eC9cXkfG9lOznes+BzSP99qErDo11iAOb4Q2GOZ3LMXqsNNO4Y3fMeR6LGaK/0/Jb85pz/vuJ3vmpDLpa7JeQ45gP4Lkir8GwFOv1e+Ut6xBRTkD5IQAYPhaV0H2yOaE761uXs7St/+luK7eTO8Ny3vcy7Z3kZvcgTwnfQfmdhrVRhAyZ/eyzmwumMHsNGEInFwb7OWCXjgpCfLLFNIS7rsQP4fz5OMcWHPO046ulzm456BPdIdQM2+O9S3rk81OGDqaHMlz+whenAnPre63TGa2XtNSrNbP2xfF2ljif/5uLv3AJ4HUnFCwnqRQoESp0dL4HOSdb0/fR14I3fDL+x4CvjWvbZX8mhxP3RX9d69CwB+j6Tsuc8RX6R979ffRfiHJDzjDDCPqoNnXd79QZbHkkYjr9eN/VjSWfsaJTq4e6TriwB3Cb//2LfPGYHmmzZh8BWVAzwRWiQ9QDjkML+oU7jzsjmImz39I8ANA6CRAcDMezvvu74MOEAEFBKoGiTiIwAoUAaBo7ofyolsmC0L1DsBEIUTyKSC2sBI27XaI58IKLq44L4h0rxHGkD3sqkU9I8ENIIFhD8c/DYqvBVR6BUHgMAfMphn6DYmIr4yaIiWyq2HQzOyo73aI8L/YRoiOfmDj1tCAlw3J+yPBKwCU8tBfBEGGZwNtVCX6zg4AUg04mMCMHgITaIm2Ms1DPOBNDQ74Sm6dpOTeyNB90I2JvygNYsAOhSOOgCJBxg+wIo2K0OOAssF5PPD3IiAbHA5B4s5AuMCiLCEGPoksJIsSaMsSnvEs2syyUMIniuKDHhDJYzDTPyxueNE3xAQ7PGcppvCKnxGAig9v+tDLlw+8Hq6C7QXJhADiZhFHAu72GNENHo8AqS4bHqk1CkKS1TCDzJHXfy9ZPyNZZwyUYQ2QbRC4+sVf6E66KGQQCRFwGKCWJwIBQijRHS46ZO0RjS0dds/IixGE7w+XaTI/3iUR72gR88pAls5NX/bu4/EIFHwAGp0CoqqheuANWjMRibixou4GzKSoS0SR8dzRIecyF1kQpv6LUrzgZ6koov8jSABRVAsgCvotzy8Fanrl3+pRskZhGzQOgvEx2xENSbQiBLQBK+CvZvDuVEaJSpqSIoUyzVTs7KaPR8AP6DUCzwhP/IzApHKpynERwNAv2ubQaupBR84gXswgKnsyHtEAKvciBBwLFuLrNg7w0bygfyjNP0jS7KkgEacPUbygVRQS71oAmbUzDvEQ6mkwrg8tZiLBmH4FWy7yzjJgEiohy5wxQEDze65ixIIAnIDJcRMzNnDzepjr0bkzZ6cTP9cRLrL5Ai+IEpQ3EiQBMOAXMlXdLC+K827VJeTxAaXG0UMesG84JL8ESj0kiz1QrPvxEWvZK/wxMWIi4TgFM6NIE7yewCjbMGVxMG4fMVbGc3S5IU4qjrJyQksIkVBnErQhALfyIQnyB3Hej3JEoFIOLfEJE9JO8MLQ8/01IgjwJ7i7DPkBE3/dM179E+6/JVre4GmjM4ISIJAfE0r88/AAI4foJIn6IEfcKxErDBz884atdFskClJsAQJ9Q22ZM8COE57jM9oE4B8wTbTFFHcQIjJwANBck18fEUxBI4VwJ0eeBQCBaMXej0zmlEEDav0MkAe9Q3NrFAlOEorlDb/69LQJjpSf0nSnakFChCB1QtN0TEAKQUOCogfCcOb3MmdF40mxfsqLtItEBLT4KAuULzD9/xLqUzRlZyDF8C2EEWb/HRKSdjL+QxIQWSCSfAP9+HSlWohP82d+dGEDnmEtDhU/9ACr2FP90S1DUXRFIVSC4SCYZBUpkw+vPwDaAiB1cSgFB3I/2i4mQICg3KfMJIfMFrVH0GCCoVWFoQ5KCVSv9RQARgFUoAAXU1FyYkAugEvB5vVmBPM/3gGiJupEAACQ0BWTPqZQWjWHsGToSS/IngnNaVVfN27fMpXBDAATigLsnABwKsvHMkJQFjNJ/3Icv0PnCOr/EvXYz0B//fRBGSMV+GgV/bcHpD0S0d9Unyl1VBYAPlIRd2LHRGYLWqNzwDtkQUwNF/Ilj/wBTRKV3ZFVgq4WP/AAmit0CCN1fj0yGulyn9dABcwWi7MkUU6AWboAmrVUJbtEbk7K2GSWZo1hGO9pJwVjswkU1A0gsLzt1jt2P/0Tz4AATepL924DhFYARFABj7gAzRoWv+EWgB5hIOgp1eg2qqVBHUNK/b5A60FDizwHPZszzP1zFeMOZD1yJFAgz8AgUdQm037xdjJBoEyhCRAo1NAhl3gA2cYhR85lqrRW72VDEPrW2MNK4sU3LvIzE/0Wj8bxLGVzw2NuS4Aho77oEjgwf8ZoqFTsCyDSItUADXhyI+luJHSDROZRd3UDQH1Yt3WpYud5dnD1dePfE1+1d4hFQAD2IX/Q59FYtsTkDiz+8WEkDzzIA29WBe0Kl16KiUZ8AVDqz6cA4JsCFzppYvXZUbyiwI1Tdyw3dfFHeBrFQA0QIbLuijJSDcctZ9Sijz90g1Lk6IIsIRHULaMSAUhgjPcUF4I/jFyVFCc1V+NIFzh+xwrRFPuXdN8VVz/RAMZUIj/yYAf2zVTMpEL5ibKtTN7cy+azd+KSAWcIDaGihwT+WBfMzSEKqISngii7IvDrbL5lM9NNeDF7VdB5AMZnmFfE54bmhHEmagdVlIAOl3/H8A5DonehoAAoasoAcINS01e01XiQWCvCHViLbBQJbJWjyVgpwVkP/ZPB+MDX4gLCNbbEzmVOKKRkp0QnZSEC7smYIOLi8MsAYqoptBkzoJj6AnB0x2EWpAAJ56IEy5czwmwfQLgWmXhK75iR306JtjiIkTfyRGN41EcqTkggm2UD5IdmnIvDiOywMONVHWKpgCqMRHjcGIK/XxDd7RYUi6E/vWa9gSMWnVaP95XqnRlLLayUUCGezPCHFagh4oKFJkPgag6D6KASEhQMHmLVE2X84gonkKLHNLkYx5j/TzJYbKE4nViKaBmvxDXbyNbbKZiF3ZlqjyDXfAFWraz/1NKJTlCHCUdpkiWBOEJoXRRZ9oYk11WJVQBmfuCLv4q4X3zmrfcXqBNaG5W6JfW0C7gg3Cm5YwiZ4yBqPNh4GwI5W1hJXpe5KcI6VM5j7UQCAWYXDtr4pwdaI8wytkt4G124ajmZpfu0IYmH19ECLRiCmV+I28x2OsIAQt+KKeIDbMWC6hQa9iIDZUbi7/zKaMeCBtRm8lZ42ZtVSEZkgxd6D+GZaHtZlfuAnCW2nHOKVQ6i3ByqJ/CjYuOhD94hFOZjQhZa6ihAY4xIKlhnlQ9W7UhiMjtvGY15SgGnQEeV1YWZKG16sD2T6y2rFhKZIlGiwQajc6yOjRSANqIDf9QSQ+pSJ4YCQuyYGTmsQ3bONtUxYCLbWrPEbDafeW/Zm0sjm7/fANk+DGI3mo50ykcMpdzKSwKsODJDhVSERWpIJVUWJRQWRz5mA96dhO1sI+RxWu9LsoCyVCpnuoWNuDVju5u5IV1E8a4WKPDOZzNYmb4BRP0EBXyngoHaJGpQG8GVxH4EO7ZOKD6wHB5HlkLOFQfHZCV1t79lu7p5m8NNQBPeIg4tSnsJh7M0plObmwLJg33cBGvyAUHWA0NwPFcMI32WBEIL2+wiBHZYBMMh++1KNrk5tHR7gtnTNwRB9mD9s8BmG4XrtuGeARNFEZgzG6J9uRaWAAIkAAHR43/rZCAHFeNq2iRrqDxUiFyqTFyN0lVF/AAHl3uFA7xhIZylc3zwKZyDZ0IB7i6sqI4YLTkGyEnOJlxqkjz1MAKR2/0q3Bwq6BxjmFv4n7vyE3VBTDpy6TvB9iebLbqVu7rP+/ra0VxiogYD4RgMx7wZhaTqIB01XibNMeKWteKDx3z94Aiti5yIx+IyNV0ThfOvBYSM31lbMbeKi9xhb7yibgOR9xyi7OhyJnxrHCbq2CAC8gFt/H2bs/2Wsd1rCDzD/0VCA8LbYVzOQ92pNb00E5GgdbrK6iXP37pEm/26KbybsQIUrDjr1yzaee5bWoK9Nb2t3EbR7iAhd92b9/2/wsQ91tXDXPfdWwDi902C3afXLcwCM9WmzoHSiY/sbxrYZemynyv8it+dosghfAES9vDDcWpColf+JqHeIa3eXDndnCf+BtvHSEvEyKvEcnleLfo4bcAAbVEaY9wctNO+W5G+Wvld7qwBJyLuLIDLktQHKmwCnHH+Zu3eUdwjJt3+Gyf+NbpddggWaOe3IPAbncDSqdqckB+ekGk8qjv5pXXiEXCMPsxq/85kXCZ+Vt3G4ZPeIW3eZvf9m5n/Fy/tl6v8OS7j7jYvMrPAMuUx+UuABYU8T2ve9Z+uqm/iwNINwyjoWyqBfUNF/Tuesbn9oYXewZA/Au4mZpXeLMf9/+fF3LZqI2B0A04tPzUCVNO/PRA2m+T//yn1/u64Ht1azPV53ptb/yHp33qT/zCh3iEH/cx10K1r0bJrRzgB/5a6PQU7Ai9BvVT9/Pkd2U5CI6qxzDz3Zat73HGd/ibF/ual338h3jpJ/ddB4hUqSCQInVgwaNHICzVUlCrVoYMECNSrBhRQaGMGjdy7OjxI8iQIkd61FLgJMqTD4YgQCDgJUyXMGfSrGmz5gABMmGS7JkxlaRIknxQGDQowh8F3A4cEChQgoZcUi9QZeDoKtULVx1lzcrgKwOpUh1IkCCQoEGEjxQ4hBghQkS4FuO+jTDBJ968evVKeZAS5cqYOl//7rxp+LDhaHtFphoktOhRpEoXQHgKVSyDC1+pct3qWXPmzBfE5iJrdmBBpgnZQnxIsS7sukaLplps+7ZtKX9RKtGhc6fMlohtFraZkyZukKkoEDX69s8fS0srp7osdTNnzlyza9XsVWzZ0wQPIrTEOoNc2UbXR5hNQZIkEMnn0wfZd3eB3oWLFx8u2D8U9XXEyyDwsVeLJQs0JVBUuYiW3VZaRejIg6CNVZZTqaSGEAhtvVbXe0FJwtwgPgQlQjaS1CIgi/VhgV9+vg3Xn3/+GVBGixsd8B5kCCpIXVRgdecZkZ+F5mBYuWDo1IYJMTTRayVGgqIIkVgZSQgilFBC/zaDrJgjmIsdAWNvvwlGY404HSZHmBnt6JyPpFTmgAO5ZFUknhFWlaRUZfFyFlMLlOdhlJGUcM01K5xA5aGJAiEDgne1OSlJY+Kn32BmpinAcWoadhylhVAQyVG1JCRndddJSGQFFTji6qsTgsbnkhCMpxZbDsFVy1uR/CDEE0FokkkJmfTwxDXPhBBdQg6E+uxHlu5WJpozVbtpTQFS+mYEtYCwAKoSTLVVq7G2Wu6rsHammVh0nqahagqxBuVbJ/TQQxD4arKvoxT8wQ03CNUGLcEaSfuXftdmWlNxnQrmMEwGePLsIBR0C8IBctLpoFbnnusICSHDqi5Wo7W7ZP+TlpjnGpSDiHDCCStkck0mKyj6jL+vLHXQCwX7fHBKZWKLLcScwsRmqDtefICtvFx3VaskVCD11B7HqqfJpS0J70HyOlTRW4X8AcQzMdtcwgnKUuCLJUwd8AgEPhcMNEpXyDg03jYRvOu3pKTi9FfpVi2yx1ZvR+FXWr9r0NuWdPjQRG9hVIshIpQN8wmGALG2zgomFLfc0NJ9EqZ5b+owqNCS0tAjLsyZywRQRy0y1a4ajlVoDmiAclpOgkDvW7VZQvYzxRcPRAg5S7eas6E/O3qMpg+H+kwGDMAEwbko8O0CL/DiNLlRDy41+YJPmLi7qAX6iCUKuQZX2IUcIIL/5ccbEkLy0XHDyNsKSOo8paAnNLwV7SYFNIC2oKWAhLjOabETHAkEQbXaUS1dRgKPU26VkMe9LwKW0MjxnoE8/K0tOipj35cAGEAy6UBh0jPOS0aQwGd9ywWk+J4DHuixkFGwah/zDFjC8i54qWVlkYvAwAphvGeIAHlJKOEJ2YcRFVLKCzAKzNAKeJycdKqLnXpDwR6xgAbyok4YcIQFdjjB2tmOZIlTHJPWJy96bSRLTTTE/SjAuVeozDxTpGKbdIMfLPqnWlp8iRYnRjBB3ZAXHpiADisgiEnykI3lglV3LKS1DAaKQ4RKoaiKhz8SQpEbKjMVICd1n90Q8oWe/6IepwaghoKN0XsOeOQZ0xXBkEmwhz+MkINKQxYH/AktXZsjev5YiFesQIT3S54vZPAKPj7iIaRIZSCvOISYuBAmBfSU0aqnSGhRxnuPnAAGzphGSVKSdlMjnJHAQic6naUgBlHIytDzQY0soATKIiXn+uiQ5mEzR6v8Syul901EhtNod6AlBMoIyVykE42Q6OUkKdnLX24FA+y60J80VBBBITMCB+CIP0f4RH/9gY/myUBBwyRIVm7TlQz15kyKJrHskcKckHzgOjPazkpydCtgAU9I0UJSEDwuAy7gSPHyuDZfQIePbYkpmA6akoTeFDGHRCQsYTJLaDnghrfEJf8GLBDUCEpwqIUjkke/MgGtJXVDnuTVNTfyjBIgT49UnabKHPIIrBpUmzb1Kk65OM5QDcSR51Tnq3aJUXfezqhyFSYxB6LUu2ZgARwBgj+TRwEZ/NWqGSAoYevzBRgVAA7+WSg4D5MTxajuBWeF5FbWyUuh9pJwJLtKEMfyvWLeypMZUKaoFiXa0bb0lDBNLYuacEXX5m0AEPMiTjo1Q0pF9JaQxIAJ1LrOd/KSfJYs0hvDQqfvoSYtd/0DRwbRTCA8kbTNfRJ0o8taOHTTgDn97xa3CJMsQAsDET0nOnN5rkqydYJFvUo631iaupLCBS7AFa848ofQ+rWlr2DNYPP/Wx/pDhIOsP0vTcKa4hUjEFq8gMBtK4rGBTO4rZRF71GFq1ljklRXHGFEM0Xri2latRa8EPGI99vfrp44ltYt2nbbhMMcfheNghPE1GzMw8KRbFakWa9mm7QWh+RiIwvIxAlIGE0iKyADZUbyfEjMSur2t4sNRbF1Y4lTAUQ5TN1F8FXUOjvybvm8n/GycIk7UrU8LokZUZQIRktawEIEzvSR8274a63TCTi2XQVjqDBgzscGerzkG1/ULEikWfEpF8MNM3kS8hD5bGQFfA2BDP4gTT6i0tLJwfRfqiDbF3KRoU+W4bMmUEYPoDXQ5trhDqGGJwwEdyzELGZBLIwr/4dwxGY4Y6lLa5FXX+OGtcLm9Cuv+2QnWxd7ocIhgh9ILnf69mPq4kxoGDDXRGM720t1iAdq7c8kUNXDDjkyucsNo3PXKM977rSTjR3xLjzrwI+FrOAGx+Xfni/H1+73ojfoEEdvSVkFp3TCk2PuYV932ADm4rrdzV2J4hKNFsi41cpVQY5fgNoSnnBdbUjSOSqz5CGIpsFBmfK9rJwwXTUadrMbTodD/ckDGAHFKWUC2561oiYI34LtjS6eJ+6N80wqWi7MIaaCMmZpzhmvQ7z0xTTd0+AsNtUb6vDjyLxNynYsOtHpGWhvvEirqvY8M9teFxxzjkk8wZY2d19xz//dNnU/bJ7XfdM8Y/3d32M2BhJsZZxHO09eyTFm2Wur4jLaIeN2uwiWRWmEV14vl0dsyyUOc7Dm9HqhgoBt0Spj2W187IZHdLuuHWZtC8qTbNFIzAY+5A8rvfY+QQKMopBFFEf86bu3rgF+D3jRs8p25iLX8akSzCS5K6TtJY9a5iip6D8jCUm3/l6wj58ijECh3oQ4WOXdAGjdn/1U7Nzc4Ekbx5VMV3zUhThAhtiKvw0dU7HFwDzDzYSAKlCf3OHf9Q1SEQDgKz0d71GP1bEbpfwds30XeIWP+VwNnnQF6iWe+6FFhQ3dBv3OFJWArZlcS/3BuHlgTyBBB+wf993/2YppXt71XglaF6UM1wqm0/CxSp7oSRBJ2Nn9zVlsVvPlYJtlBA+GVsFFAO0JIUno325EgZ25HLsFmNWtIcw54aT8Gak5Qi6Vn+nJ4M/NkwS4X3uRQvPFXwXWQm2YjbL8YASYIV6g4V+E4J5lV+YZR+ap2//JYZtY3MXhyQISSYX8nDBtjYbwWBd6zUMUAuSJoS/EjyKeIQguwWtJovetmxc53KRYwLJd3BRW4fFd4ZeZhh+mnXutXYc4hASYzQlsji8MAnKtIkgQ4f654opF4yNqEd4Vm57VIrxloi7G4On9XFT4YgbZoNpRYFMNQhhmTlFIgqMxI0gI0N2w4cPp/9kS6hm7CYAYSNktsuAdSpvpMWC1kcbuhMe7GFOsrd15UIDN2BoQwIcksGOlsJDdkeASniAkPtk9hgm86eM+ToguVlurSYBp9GE42lOsKYRCdAh6UAAP2ozmhEAiOqRIuOP0MKHUbZ7exZIBXCSY0OFPbeQ2Hs5mtBpmBWSG/OENxp/XpGQInA0QaA5MjoRMItYj3uQbxuEkWpdO5ojF9WSC+eSqbcfpkcaX+UlRSiDjBOJq/A6vvEctSILxtMJTxiRENtwIVqVVUmRWsogJfB6CSWEuYsXheMWeiOUngqJA2NNZdiHbQYRjuGQrtAJSxKVcXso7JmGKTWIAtuFdcv/RCOSlgExZX/olYK5aJu2JJ5aGBhBlBNog/C3V40TAqIgSBRCiZIZEVMIQACqh7r1h1YGfZ9bHtXlXV0qhVQRmYHrHP4qFBoTkENWTmHkhY0ZCNqzANaBN8nhWbXqEFQ1STR3hw1mjPGKmLLbhJGDkLfYlOlmFVTRgAwYlYUZFagrkEJllMDofrzjGCQSBEGjCCgABEPKCBWQnR8wUQtXUPP5fAAqgxJVgGy6WgNhiPnJlEMlgN+aYUObCcspnWaYG/J1kQ6DHlGTCE8yAEJQABbjALfWMgGqEVgHGEBiAAY0nPfIe1M2oVcbSQ+UIMdEJs8XbFWJHVbDa+ollasb/p0Cupl39W5tFgA9EQn7mgBNkwiA8Qg55wC2taEYQ6FZ1ZywKWCRG3GbG0hIMwJgyQRcwQXnmiAecZ7xNwI8KSVCinnJiaJHuTnUMpEgtWhF9jWOIwDXUwAz0wCAsgAOAl5VCQMCtaIuqxBBY15gugQ50gaROahqkwRlcKqYmwhncAxp0qqeuAyeEAieEKifwQcGU0S3dFoLBzpvy4mlKhZEeaQQiZuO9JgVkQwn0QA4EwaDyQjpNwJoCIpYWQhMUaxMcArIeAjva4ln1KLBeh5uWnbQSJkDCZ0DKKpIm5l3hZxDUgCYMwgEUKrDSyQusxZsNq2QqG4/2qAfADpKE/wW8YsaFwiqd7s61NudIJiY+tZkPZMM19EAJAKEHmEDoMRsvLICpYCe6xuWOriuziaWcvuec1muRGuascujbrAavGEoPrEAtvAA6ESyw8oILmArjJerCwiSqNuvDEua8SmydyqfFhpldOYlDuIwmXMMgkMIEhFfBllVD3GAQpiwzZiO7UivSpqZy1mnF3unMrh6H7mkEGMoTnIAlFKpaFewLKAAQQoAYvUCAEi0zOgLXMVuqtixh1gm1Mm2shsdTFCXN6isKOcafhsABPFDB8gIIRMAjpIILKMAC8ML/iK0Z/l3inRXSwizbQoXb4mu2Mk6sOUS/PkEOhEAqxAoGuP/aAkSAAthKNQXuUxGuIjYsu25M4lbr4mIr3G6oQbiXvPwBBYhADTjBClxuOmkuUjDNAdTCfy7A4Iqu9Q1Xs6rt6RIp0y7JaThuBtFsJy2AecDuCeTAGsyAOpYGBFiCUVAGKYDAbL5AuQ4t8FZeTy1bsxav8ZbFva6u+jon5HoSk57A7K5BDkgCQ/SrJMANBCzAIIRA50IACIBt+FofJETUylrpLZkvnTLuvSrv6tIn5G4Qr/iAvTjBGkzvD2jCCfQqydbCM0RC4JKCJfhqANeeCQDfym5Mu5pvzGro+m6oWXaSk/CKJIjAD8zAGsSCE2hCCPStleptNpzAH8AYCA//xAhX3gSY8DyZLQJTLIbMbAPXU8a0LwRP7TNogvTGwgwkwQJQFAaUVQSswA6X0QKAAC+oaBGn3IsJbxKrMMWmLwOHmTG1757WgmM8Q7dScA38AYBagLI9wg8H8ZomxPec8dLJifeQ7wFfB2asbayqZgPHsdtEctfkE37+AJSuQQ1QgATcXFllwAp4sCO9AAigaBkSsqUZMqqy60RFKy++Z6yWJQREsSTP8jE9SXs4qSYAqhPMwApww2hsryQAwSvAWFkpQCoQkyknHBkl8cNCUuCUJrzyScU2J+TSsiR3oRHB5g9rghDkQA7MQA0AgYIowCBkgwwcAEjywlocM+gk//Mpm7DRws4ZeWVwFWl1ZIg1WzM2Bxbv3rIIrMCvACo4R1okbA43HLPfKoAl/E3oujOcuc4hn6c85+FHxWccRbKCKMj+CAojBAxJMQL78LNbjAquasKvzAAeawLOLLRZHABDHMCLga9Dpxa4HPK6wo6bUmGEJImdDoTbKAgjBLVQt49QJ8QjgHQf+dH7OMYPZ4J+2nAOr/SCkEI1EeLBouxMQ5cFuA4Bn2eVgd1OY+i7uE1HA0xSn7UpnXVgeUh7MHXM3HGULkvbCMTb8ApMi3JWI5kFgAsBOywLDt69hYUG0HWgMIJ0JHVaq/VZzwvktMd7ZEkJ1PAaPEEIvAL/uP9NNQ3CMKcCZeS1iGEAXwvvCv5Ucb4gVwgRYS9ARwtUUiu0YucK5DT2WxTIlKxAD+yyMDdFoDCExdyQ/3r2Z48REvPoXH217ACTncZyYpvHh+WKcyu0c8c25ETJe0hnCQiBE+SxbvdPW1LAgoALcItYTU9ZIk80+uEOhhJ2SJsHc7NFcxOZdP/BQ8h3P2fAbDTplJTA7D6BJVy2KdVCJHg3SFK1KWuBFBABDiR4ESpBEcCBEQyBDozpS5gpE0DBGyCNz/C1TR9wT+o0VygJEQmUQ8D3K8y3dM+3fEMHerS1D+B3NmiJJdeAL5gS10ZANoTAQUuA16IW8H6Bgm9VEUD/OIzC6N5xEYwKQP9dOMG0Djw3a4cft1GBOFMktnujeIpDx5Vj+R9kwB+0NXMEhZVkw4trSbcCcZdLQg9kwivcs0sHsI93QBECRhE8eP/RoxJGosM4aJgIty2t65PzI3BJ+QEYth8pwCtoOaI/B2wcRcXAR5hLp5iPiC9QABBcww+kyDOg9AqgcyocAAicq9j6+KUYAYzWOZjeKO+NwLqBWpscAESDZmjGIAOQRacfxFofOqJDx6KvR4k4OqS/TNoEOB+Z0h+EQNqcQDDYsBD8ga3L9LBqASPKeaPGaCWeej0KgJ4LCATYkE0fLfmhF4gzTkgbuq7LRluvh4lcyYtf/87MoJlcY7QCtIckwO8MBAMQK4CzY+kX+AVCBTk0TuN4wuHeMRQU9AKYAOL4sqk8l/aqlYb6NE6Nv0UyuoevS6flvMzMBMEPBEGySIJlLwigIMQfAMI1PIHYUEC+rygSPIBfsLzLR8G0A1glonqATV04YbiAOMB4e3VPMjwwkcV4ZCxD/EEq3jdJrzvkyYx+1gCwBEEJJI/OLEit3FMGiEAmhC+0u7zWP0AVFE3Ny5bmzTyS91+24wZoJ7yTs+pfnjaI8xhDeDmYrzsPakIQPEEN3L0QCEGaq010MM2dmsZhLoAC+MAz9PjWaz0cmDoM1WT3dRpv8hmLQEJoF7ABMv+AV6ofBGoWU5hHWwfFixeLfnrzDHhzDgQLf6rNkC0FDUCF2oKZp0+t6GqBEhz+AyhB4k9PkX8pjdolZyKbgEx+qhpghK3KTqO2+qyFvFu8iM4A8zN/Dtz9E+zLfIXAIPR9dTSIWLDXhZEz4e477dv+kV/mLGYmVV7lZg5An9kG8N/Wwp8R8WOFjqHG3Fp8EKC0E+zy6EN/DwwLh0UHIwgEQOTKxWAgwVy8UpFaoGBQIYcPIUaUOJFiRYsXMWaEiEfJA48fPVYZIUDAAJIkB6Q8WZIlSpQmU6o0yTJmzZgComnMuGABBF68HAT1MCHXBAYTMGC4cMFRU6cEgyKEoPD/EcNIzzTNcKJ1xowcNWoIeRLk2ooTQCT5esXoQCoNBS8YDJpwAYgMGHTm1buXb0UkIEEW0bGScEvDJ2+WTCzTpmKVJSf1lQjBhU+gHjAXLcqAAVOnTuNCdZAq4YGqESKVqOGENWuvX4X00FT2WQgKf161lfCWc2iBCBXaNSGZeHHjD48A/lhkiEvnMwvLdOyYMfWaihUzOV7IQc8XPx1gnkB0fG/Pn5fmipoKwoGFqDNpdf366xPZK0rUvm2prYa3uZbiDCr2FnikFgu2S1DBi8xQziMljIiuMAlhso6m6RrDTrEujsNgAVK+E2qo8oxayrMT4xJoNPaogo+r+WrI/0GI2DTJJL8QBvmDv1R2Gyg0zg5izwUDEVzQyCM5cvABkSZskrCZbnqMpgqjxO6mESIrDpIPv7tsqKLK68zEpkw0SD0WDwDhj0hikG8rr2YAq4cfNMEPCNte2dE/gToDUj1eqKrFgyMJVTA5B6/QAQEnrYTyyeo0tAk6mBgbQDvjuARKqPHCFNPEAAX8E7i6Mojkmhe7ykHVGuyr8wRDJBnkFW504+3HASmripdCeS0uDyULiNBJRy9E7CVJkXUpykqzJC5TET0A0yjzPg1QRdJSMU0BF7mCE7Y5azwhBEkomLXWgkL9kxRtd+3V3b3+clCwRRmV8FFJjT12WWQvdf8WRE3FI2/auKpN1wGptHXxzVS/qqEH2Wy8U60defxPQKh4oWyhdt/tGKNflRR2JeicU/bCSauc0sJlFTOg2b5IIcUnEQUaaFpqCZZLAglKO83UroDOIc6wWs3kVdt0PAACHvm8+OCM3VPgBY+ptuhQ5RJtkuSRNYyOZekoZXm6fvsCdGbMMuNUwILNdIBnukCoZZBsTgX6NbBYDSJcEXDUkREaaNizIBUPzlWBR6pOPCKQHayiXq4RI5brxLqGcl8oXSYul57AC0/gtT+9WKC321vAErmzCcJuVRum8Rqj7yzXElpp2Lnm23k2HHHFecdCyawf15pRYvfFkNJjyd7/y4QPO4+2adDX1pm0dR+Jm4JsnhGaYbCesE9vo/nejy3SNJDg9mt15513JR+IQgB6IS/5SWUXmxzZra9TrDguReS002pTpB7SaSsDkhCBAuJzN7CI5WGuqk2OzLW0HvkpSBpTwALUlzjGKUdkJZvU/Cr1GMlVyFiVilRM1OAsCLyAZka5WW9gKL2pFEhukRBBIUSwvbDEZk60id3E2EIDt5xvLjMEAQYzSLUUFABRg5kQCetlORKKkEohDJuUBAAF4rjgX7xImwsvBio/lY897onbIK7ikKAtMDZ0KssJ9OMLv7WFR+armdtGpQAQJJFqySkAEx8ASOA90V5a25p1/yAlpUOqJHl6iVmIMiOQm4XON7kg47oWUItaoCYEDinB3cRiH9m88Rlo2Q+tzjUQFY0KBArgo8cC+UdZesR9hAzeYaQzHeoca5ePMoABiAMoSDoPTNDrk0F2VppMRuB6kXgIKJ/wgx+Q5RolOIEIDEGB2+RpfBUjItxc+Up34UGW5fyjEQxwyyhWcWQoo5LxFGmSl+nFAS7oknieZx5PIXN6NIyAAS3xEKF9qwd6m80KnlHKSGzTEt3skYqCRJVwipNXeTDnLDsYxUIeJnKJxCJHwZaTvkyAc+HJDGdeSLAAuq2MjzjdIAwIkRV4JSwNvEZZ8vMMQ9jGF5ZoqNK8ef+70UiUor1a4kULoAQnDo9kh3yi5fJ1nVxCFSValExlACZJdIXmRwK5JAEpYMOI0JRVsqkRfvLzQx2hsnZ2dMAqDVdUXmHhooEcpDo56sH8SbWdV6QcSazaF6xmNZ8XQJf0qLfJsEoiIjOVUateZ5aE7lSbamEErUjzUIxNpSpyLRQW/hKvByChAEVIJ16d6jUo5quEf7VOI/MyWKFsBi5iEl0yA/XPbAQUIhSgaWzIgtaE8g1peTrAcYN6x4R01rNHagMOkIAE6EoXCX5YZPBEGDl7mfB4rL3OCDgkmZg1j0+HDZ1XeeaelwJUIqty2PdKYM1ShmChEPwp+XizSoX/1KK5RzpCGwDcBiQIGAmIwOuB6WeYKWZIcgKArU4ABR602Qx0TPFN7rT1h7DeUCLPGNpYzmpNIOyUXHJcq9KEaEe4LqS/RsJCG+rQhiP8F8B9YBT8vCs/XRZLr1K03wDASxwP/CsouXAezpgSKg20dFthdeZEYgQWN+IHjncaFwXkODvkuoU3BMlYXVq8ICxggQhHqMOMZ9yH0z6uwTk+oUcTrOOUPFgjGLBn5/g0STJZa8mJhWk2dieRHNb0oPLd6ZVx49NuCm5ApNhjmBPkhRaMmdJjvkRqN6pRlSn4g8f74EnCe1XLzPYo5gFNinimkJeKtSJ4i+ZscioCIESi/8SvmBUqk+tlRw8K0scxww5asANhD/vSqB2WdvH31+7qSzqBFeyow0NhT52IIOk9TVgpYJFnLPA+z6gyZbGcaFxr9jcKmUCvfd2CYA9b2GTA9C27q0jWRnXe+kLAG4rDxS69VZJi+owjUJ0tA/050BQRAvd+YKMqh8A24c7Tfck3uFykYgEcQ7dktABsdW98B+42AI7V+e74TQ5y7DyJJ4ozlS7xomZGwcC/m1LtbK06GxlB+OtyyvDKipstEKjdf2rGCxek4uLFwcPGkd7xpSKYzbZ0c3VmYgA5FMcBMsMzQRjwcpgTpIwK0PBCMyICQmcCoXxbqMN9Om6L6XpqRf8nDtKTvo01Gxu7+MPl3a9oHDuTAs/ockoFntLnqqAxG0jEyMGF8ANS0jfcidYyiu0IJAdMxe3EkTTc1b2HJoH82CNHmcm8ZiUNGUcQXOw7Z7TuiAoA3hEMWLJpalhzjQBBTnW6kW1yxPPjpnjto3FB5SVjBsyrewxzR+1H50eh67aEZPg2jr6zapS/rz7mr7eEhrPBYY2sALi0uXLuFTA7thwAcEO8HaCA35cmDL8F7ma6B5mvr5ckX3gn4cJxxqupfv+dBKxnwOQHLxKy4cl04gli441MSY4ejhvGr1a67CBI4dzSby/YbwfS4JY4T7sKKX/mT9l0aTtewOqKrCj/tK4C+o/1ckECSGHgso+3dCIEDhA/RCAScs+nDgCV6GiInIbvJnAvLg/zLvD9PM/u1ulRAGs7VA5gxqMEV4/6Ju4ATkcSWE0vxELxSmDWsEzRjuu4liaoOkMg2KMH9WL9hm8MRkIIDSmvmO/TvOv+jmMCiMzIkOLlVo8E7LACDCtbtsUHsqGT9gIIxiITdCoSJgYHSYMGAmE31s7Lfk8M8+IH4S4ISSIDm84I9eo5dGwlEgQDZmZTkqIpTPAOL0ACIGAh/owA9WKaBHFccIMBc1ARGc1ahM4R84IMMa/44I3+Ri4T8+qjBsD5jsMDAEY8Xs4C6vAOGUAFB86GGoIv/54hCFZgBnNEy7DlLYCuT2SRFByAFnUCEjduDFaCEm2JipguuzTkGBKkf5bw7wSBBNqx9XjhABSggLLhBCZKL0ylBGZQdhzKkmqLAQAuRQCFFLhRI2wxEo3v/ZxK3top+UwCGI/Di5YwKYpR9SqgHQXBESZu4CShHgsuL/5AEIHgNhSAViSoZmwLRXTN8AryIrxR3S4hncQRu56KCHeRJRQEEoYCA0ygJx2hJ40xFN8RAP/ABwSwBCTDF1bxlIAq8jojIJ/iTNKkJTPiIDluD86QJrWyErkG5RJkCXsSKC1gLI1RENoRDyUgTSLAKOuRJfPiGQSRBk9MiNYOgIAkvf9AYDio0iXZTxLrrRzfB8EMgM76wgGQQizJsgIswB0FYfUYYObWMvtOwAX14gTyI1b+QAFy0PwAJCUJonxKUQF4bS8t4iVbwAwRTORCzjAMwBgUxAI8gCctADEtABKEEvAm7j06Env+oC/MQgTIxbjo6KEE4lZGZ7lqweJIcyKObvj8ku6QbXicxAC8MkEwgydNgCxrMyibEOCqbiEygPBEINv24g/Mgr5k5fEyS3DOh4zaw0DccjklwirVjQzSICHRkCtpwtm2gxcmQCyzMzG5UyOVUbEiQQD9UC+e4TzlsiS3rGL8wxrL521UrRbiUz4XpwxXSwhVs50G00hMIDz/sDMsyfLf8hD2ImAQxJMvqolvMDNPMAtbdmZnJnSAqsJCMfQi8mD4LiE/SQ7eQk1BDmYnKTL1Ti0FBa4WwjOs6pEvXIXxdOSnHhRbqJQ03MNAMuBCcxQidhTudgAcy7FDn2gwxeBIfmJE5rBIXw5IlqwUTycDUpQPT2AvXsGHFsrxDLFKqRST3lRLt/QhrFLYxmDpJlEXt3JCmKBMj4SFTMp/1MYglkzg4iY8pbAt9YICaCN8/iDRGKHnNpNK28M03vQA/vQiduElB9VH1SlIF2QCOnHCjOyOkilbTEcBlHQQ2PIESPUtX+eaeOoVSpIbcLAL9xSTbjQDlLNUJ+IL/zYuBerzOVV1QkSKUOCwc4LiWoNiVmn1RiMgRaUwEk6AIPOiBHo1fCBoVhqQC4UoW7bQdJT0LpQVI3bh13bAWYNN86K1MAYzhXhFmH4CPH4iFXjhbcroABjhdDYJVyv1BIguL2rEaGojVhSwodK1PdqjNNRLSSMAEuI1I/RA+Oz1SwkVDRFgUZjgDt4FAlZo5QIWVI9rAQ5Wk/4gTqVQBOZUL65BE+QrAW0t7bZwC2ngZwvkdLpVEDpWIz62BZwVC0Q2WgdTFDrGBbhIZVUWVKfiuA7WEmx1k2hWALVPJzIBGq0JVijAvsTvZ9FWvWy1W49WL/BA+CZtB/ZgAPDTUP9P4mSh1mNc4ENkhmqpdl3cw3S01lZnVkWNMgRE4Gs14qZ8CPfwFAfTdmg1NgPati/04BC0QBrSYQ+cqEOZAApQNnGkNmZIt3RfVli1VmYLF6YOdAb3ImfJ7hlcdJvCT1hdMXJdimsfrXKNgw8mYRTeAAqYYO6YoAugQA3ylnd4YgGk1gUOAHCX97JSd1Nr4Q8Mt1Kf4R41IhMi6yxwT47Cb3ZuF21rlWv9lHdJ8xEegSfIlycegRsGV5Oqt1spQBIWdlfzgnvfSNZ2rmdnZwEi92C9rluTFX3lU32XN4ELxKW0Flj/oHpX1ygF8BmcNMQitvHCV1jT9UpPZ2YjAC//DPhPF3iB11d9GVgBUBiCNzVOJRg4WfSmrMnsMFh809Y94JdrI8BoQ3hLSdiEGdilFOAVVHeFDVcA6xF/8+IEyEK+xkVi8RRmf5YtbrhbI2CHRRgEQKB6spiBB3drN5WIcdVrb3YvSqBGYvhOSgw3MjhdFwB+BzgCKNeKc1SLsTiLfcqnUliFV5iZDhR7UHFczwqOdmqhJjbtNtiNC/cj5Xgv6RiL49eL9bhbB8HJjrgvIgHW9NHsBiECNnUBGXD8GJBwU7SAF7kg6RiFUVl+v/iLJVmbxFgyBsGMF06bBkEBYdRgX1Z6q1dFQbiUSXMh9KiV8niVV1mSfYAtn4Gx//pCAYILjmSt4Tb1jl2RLWDWp261GX2ZNEkBlbdWlYkZjL/VZhuWLyCgmXWK8XzBlsX3smBWgFc3m5dTHlPZm7+5cCnAKEUgmYnjAMzZysgFNx6XEdpZa613EOIYnqmSFGphnoe4mFUUpjrSZpGYL4IgE2zknGmtbHHDk48Ldb1ORSkTobmRF/K4oTnZg1NURcOZgovDgmUto0/64S6rUz06RSlAXEW6IB2gmyM5AnyhW33hoes3G/zYOG5KEGX3yjQaWNNumqd4knMhp1vSARaanqmYioW6UiXaqMkuP56ZXGp5AaUUkSdZmaWaGydAfjXpqlO6lrNaAE/gj30T5/9kl8TKtpCbGnXlpmzPuiAFoZtn1oPdWqjrt49PAAKO4xnoujYYL/cC2p0nGZv7WgwFwZuBWqhVtGxZtx7HuDgUW76+GssUMHxnGn5fwXopgL8m2xErW5XbepLLVptcOQSK+jgwNb7qWudqeVMzmAHd2FtVe7XFUH7htKBl+7jtNxJoO1y3oxYUbr6U+lzvmKYt4RWYSRIUWbgrT36x+riR27CRcjsOoJomi+HA+os9uaZ9QBIQW7t7UJMyAE5T2ru1KZzFJUEO4KLn60D/uZPzeorXm5TdG92Ie5ORm1ySm7afIbwTZAV+k7jAerT/m2iNcsB7cGvDE7Zpjb8T3Gb/5bo4IBYIiFqpZ5ap4Vd8r28tzdrCKy9ubrW+D/RA6auPt1pB8OOczfuueVt8bff6wpjF06+VEtaVlZvhGM6Ivc1IZNDIyYUCTjpKG6rHUXvFgfziJhVO6zesjJy+aNvDjcQyFepAaZmTe/aT9fqfqLzKe83Fp7zIjTxx87kEPrw4bBabzBusybypqXtm71nN3U7Ip9zI78QQgCBxF5wRjAQIrmnWxNzJN/rWOlV6m8wH/LzoJtWmKYDhRmzE8nnBV+BIKOAZ+rDhbgO9z5a6P5o8K73XbhS1Mx1xCz1xT8AyFXc7BkHUv2+TH/jhpFR6fZzSV53V13aSlbvQEyqh/yyzBBJUQShABAaQlnMkAhYw0rH2YK03zYPds6on1ZX72OEo2VcguJk9YmE7ptcZbQU4RSc62+Vq21E7BIAA2a0pvlbgGl7hSCLgGTK61Dt5fJVmC6f4fNk9gxxhfbndEBac3ktgBSy6N43kFWawvx+4drcwFcpvC29U3Aeeojwkd30h0xXdwRm+BCw6E7DdOCLAXDsZRmPU4i/+uAZ34z0LDtXX6zLdECyT4R2ce2fjSAwoVroVhR9PgiKUYI+renBa5l8pY1TNeuF9wUv+dfTXF4ykI/u7FiwBgJWGOG8nUmOmEZV+6aWCEV7h40PA2xY+7ZO91o3j2Tk5fJHLdv+AJMmQ6V8FPOw9BjaJgjS4oexffcu5nKhVfTukMQKwfn1jJhXeytRaT0AmAG2GAu8z6D9NQCNf7wZ9CljzxOsSNlYSRAGyQaPD7xG4kEccgDNgzhFebiL/s0gkn2oEoTYhARJiDkmx5WpNo3r4/OT3QgolgXotgfRlRgLealowQDFfrvJHFCgD9PU75gNMABI4QBBm3wKaAgMe/2naQ2rropW89TjQU5MOhz9IQWAXP+vm0ARGdCxJtCexv5edn1CyExK0U/2RAjPsPgQ1pi7kJgQ0vjwBQkSkQRFq1VLwaMECCLwkOMg1gcEEDBhMTDBhASNGDBY6ZqxIcYKjQiT/S5o8iTKlypUsW7p8CTOmzJkuO0LyaKGixQkTPDjgBZTXixekSC0AASJDpBA0Ty6VRCFChD8KLCkklSoVxIk6TVA0gTEjTrAbMfA8O7Kp2rVs27p9e1IQRY83vXqlaNaDB6BDSUFY8KhWhEgiKLAVEQIqwakIE2LllSsyV554weYkW3my2Z4eeKaFCzq06NEvBV0kKxbv17x6fwI1+ujPIEnZRKxVkC0SBahSD1pdcCBrKl4OfOo1C1JjRrI7KXNFztkEJNLUq1tX+wGzic6qJ1Lu3Jmnz9cHag0i/Gztn9yDov6ZajDhAazDiTvgXHlscspgJ4NNPtcH1w1IIIHZ/222U3jinbVZT+K1xgsELjwymAglrDWICJL4QMEgBP1RiyVVAQeBcD+Bx1VYYuG0nHJzWYbaXZAsU2CNNrqV3X8LnsWjghgoqBeEf9VCgYW+qBVJJFB1OBWIVVk1HwRSAuWjZSzidJMFkGx5ZZcdcbDJjWKOWZNHMP5XVoMhTXaWXkItYF42JQyCZAhKergYVZZYIl9RJRJHmVkb2bTlTYVaUWihHHCgZaKQINqogGROSml2WhLqZUf/6QTSRXlFuIACg2RzAp1NJSkJnvDF9wiffWZFHEQUOdIRR45CIggHiS7KgRVW8Porr4/qaoGklB5b4wYYQaIrs7di2SVmE//99JeopBrW1GAUdPihQQc19sgjftYHkQdzEYrrloKsuyizvC6qTbvv/grpBMjeS2BG7r67aLCP7ttslpp+SlRgo5aALU3rReKDh6sapEBV4QJXVFau5eJIxhVsjOu6HrP7rjbxisxvoR05YCy+KotmLiQib8CByNrcEC/NMd8MLJdetfbCXyCYF8IJkqzF3od/gOikxBPPVzGVsnJkwcYVfLyuNh6jgILMvK7LZa28WLBy2KBxwIsHFsxMzg0brL3BDW63TbPb8babEWdCkeICCApk4EM26bGVTaofFuRtVSDsqRBwB5SYyk9bTZSxIxsLQgIJVF/Otc55DSV2523/QfICLxhY8QHbpn+AOuprf6A1JD/+1DNsP0dA299seSj4wxGHOLFjfjFuX2S5MMBA5JJvfHwFJChvuSBZ7jyeX55P39QEDJnNQekbaJ9696lbLch2QEnoAmARRzCb36ANpmoGBumtAAjhPsK0lMI55IBDww9/AQMXXGC8AEbOLK6BAGyoh8CY5IIUocMAs7ShOu9JcF0WyEUqilK+RyDFIBHwQSTUN5paSCIS8ImYqxKiuN/dTwL6e4jwiPdC/xGvf5FxQCoMeICjgCCBPGyJA1wAgReYywKCgKAEvbcuR+QiQkbJ4SN2l4HZfNB21BFMQSSWuAPUj3FZYaEDvqgB/xcKb4xjlEBWSOFE+PVwjSnhxQL8UjaOfAwFqKMj6tZFAiXy4oKJ06ACrDibEdZIhHoCgeKYlhUuSqAhDtGAIx0ZGQ1E0pFmvOABwqW3g7BxkyXJxQJcwMD7iIR5zftYHi+QCzOiUYNI+aNgPOQDSVCxRpb4g4j6RB/hrJCFj9SABCTpSxae8ZKt2p0COMlJT4KSIQ+JiACNx4BUWlIhfvxjBtA3CB/YBllPRKEWVXi/VPySl8EU5g3TuDuDIJOThixK6IIXGRgSL5q+vCEaAdNKg1yzg9OzxAEQRzEu7lI497TEzzS5TmT+4ZN+qQ85IdnLSmqRmCLa2zVnk8xKlkpoPolE4yWBk9CQkiQCj1jmLlmI0kqe04kG5WA2RArTmLpkEO7Dpf10SVAtAsYStVBKJGQK1KCyJBuBk0STQrSnpCrgPR4SKlsCAgAh+QQJCgCHACwiAAgAAgGrAQAI/wAPCRxIsKDBgwgTKlzIsCFBLhAjOpxIsaLFixgzatzIsWNBLmE8scmSZYtJAChTqkS5ZVEWT2G4eJxJs6bNmzg1ghm5ZaXPn0BXZlkUM6fRo0iTKj3EBUxJAAmCSp3qMyoAl2GWat3KtatApz2pih2bMsDKLVmyel3Ltm1FMGHJyp37M63bu3jb7pxCt69Ys1Lt5h1MGCdcq34T0wWcUnDhx5DfxlVM+WcAxgAwrwywRW3kz6AJwq1MWXPmzUAva84iM7RrwqNJjzU9l7ZqlIxZv97Ntsxk2cBpb77s02wAq7p5K1fKBjHwxKYBC0ddtizy5dgN/35OWjhx3JmNG/8Pj5t4ggRssqvnuI4v9/cqGU8HX/10/M7r81fU4Ry+f7LRETdeAlnoZ6BC6wjw32z0FefgePGFJ1555cmXUgL4HajhIV/00d+CDco1X33UNfjdbd8VuGF+TRQxxIhSwVjbVNGVOJx9J56G4nlbtLbicm5EoQOI/31nInnxnWhhWeJdht6PvDWBRBEjfEhkUDIemZqEOtpW4W2NQenaF0hEsQR0VxZXI44CRkgheKo1GaeTU/goZmFHPCCkYln6JZ2bNNIHZpxJ6silhAKWcSdhUuqJQJqlOUghZoTax2SOXI5HqGrnpbfoXWQ+UMSZkVY2HaYAQigoikq22eahKn7/upYZDxRgJqQAwumlpUiyqeqch5K3aZIpyuqVFw88cMWQInInnaqGkshkdUZ2CaGrmMo5Z5NRbWHsVsgqyyyulpUIZqHyCfgsr9dWqq26m246xbdKeVHAA0q8SGSfW9qo6YSDDhrttgS/S/C89BoV7gN08DujtGgKGuKl1sILrMEFZxwAwgnbZG+yRRBA7sMMWnzpsxdX+KXGGXPcsUdSJCsuiH/2lS6xlZo7IaJIsuxzwS6/rNEXMuc7coyB6pyjkSgLy2q8KxeMaJzeCq1REzIz7HB3WAI6bX1KqoyjyktuO7XUPwdtNUVIyBzFo0eXTCnYNRsqJ88Edxn1zxnH/7r2RHkma3RwuaaGKtrUong2y19W3OTiP3v6d0MLa81ns26meyq2jWu7991m/wkv5D+DMTlDRMt8hQEjz11449FSzPfFGpOO9pw9nq5Q24IP8bqfatatK5uxe67r06PHq/zsaeuOUODJVrG1pP0y+ObJTE/tK+PMW9w90M4XFLPq45r6e7mooar903jj/X3e76tmeviHYJ01HYRjqdmrmifes93Ks93PBBi/jCkqfNBTFuuqVyqIwYlX1iIe8qK2OAIWMH5qW1vlHmCE6RWqNgGb1LRQJrBDeQ9+F0zhtgjkvKwpkGZbqtYDg9W0VmHMZxZU4c8SML+/YcGFHYTUqf8oRsR12ZB9J9ShEreVwYTZT3ULlI2MDjepxw2vVxYE4BK3qJoDWi2BHJSiZeZTQ9hV0WRnc1oSuajE83ixY1pw4eqchbQbMU1djiPhv27Ixj6qpomyqoMLGybFc2ExeKvCWMXc5znaodCP30vAG78Vx6zNcTE28peJhJcpqGkMAaBEAPIgSUpA3kmQtYoe9ZKmpQdZql0A8155EGAAHQwBDlWIQhWKcIUrFKEIuqyCEfYwAAGQkpSSTFgl75Us3zFwYnqDoN0AZciwwQkBQzACLx/QARt485ve7AAOxokDKlChDlgYQxp0YMyM5fCYczLlj45wL2ZGYX8kWpeaHIj/x/Z1kmAEGAIvuwnOgnqTnDhoAxWIwFAipMChLVBnO+GpwmQaSwv1lJkzaRQgw90xfctjFTYHSlCDflOc5FToQhv60BS41KVkSIMBKKpCeWrohzIrwCX59C524WyRmxJoScdpzqKaE6HkNGdDGfrSpr40ohOlaSQnCaUnJqsAVXCg+V4JrOHBawh+IEIc3NAEh+ChCXF46FJd6lCnOnUHY5ipVL9nU/1ggZkFuNdGpYnPMVqIUmYT4BSoehE8SMGtiH3rHubaPYve6ap5fSEmdwVY7Z1RQpKbiWFbkFjERlQHjJ1dXdWD0VpFlpDSHONfoonH0BlnsDnRgxs421nF/4oytD5bFD3zmted7pN6nBwOXe2UEzfU1qkRlStuDSgmjPK2t1EEm1Yta8jrjfKPxDWKHg573JeSIarLjaeY7vpcWyGmrz6dIdn2mDdE1YkreEhrd1tAhgGEt2CE1Y9pefsA39VtRNbEWQA1lt2lcLe7ZADtfQnltwM597m+rWOw3qRPkxksv0vRQndhmoZ3HnO0vCHvc++5K7p98F+L/NxlMrsWPcj3uAleMKcwnJ39RnajQyQiukbnv042uC0vdmpbHfpdGV9mERt6MH+HVC3XEYuCa5TlZQrMFvk6lKlrJQIZbrtgtbGABZsIs5jDLAsWfEbEvL2k6KTF3oC56/92qmExXtLqUCxcealEOEIfuBzeKRzjEGAm85jHDINNwIAcGyAHOZZBGCSU11aVDdEJI+jhOIGYKy3AM0OPYNQ2pKHPZTiGHVSwiS+b+tSDNjQMDo3oRG8CLzbOqxGcoz7NGfGIXX2XZx6jVqMWtQ0K9QMBQjsFT9hhA9M4tbJNnWpVr1rRG4j2Bhi9FiXfWGLpOxn2IIc9Tv2YMHoggq+RigMkVIHPHza2CpbN7i+netXwZnWrN3CDRHcFzdCNIXUUB2dcx2nXkNECFdpAbqS+CJ7FHnWZ283uQccb3oqeN721cQNybMXRzxUV/6woNsd1G2r2YaFrUlBwcXbg5EX/QDcXE05qhre72Q9ntbSlfQNt2FwrscbqeXfmccQ9jm8A/wzBxylOG5zc6EY/eB/ZcOyFu3zZMI85tGdO75pzgAPaSIq1Za3PfLbXtd/jjRtwcPKSFjTlbCx2KWAgizA/XdnNDvPDI071qmvj6laAxAeOErPy9pevomvVP9cIOTmDhuwm/eYDFLxEP2+g0G5/O5gD7XCpTz3aN8h85u/OgbxDIus5wXcBlLCEWN5s8EtcDipwkPhudqCDS2S6KyAfeZfHndBzl7jmN2/zzkMCEhYQRE5yHuHswdKRj+wbduLQ+pO/TeXv80QpHj/oyUPd3ZQf9DKcHfHL777mnPc9//BNYAGcPFrjIR3h9z7+b+y4oaCuLzvaUzjYZJBj1dWvPapL3exl+H8Z8kZ3M6d5vXd1vmcBCGgCJmATW4dVOUM8XzMsF6QerAdOZXdyBcB4GCQHHJBo+Jdq2Xd7Y/Z/z0Z3ugd+4Yd3v5eAGLCANCEFj1YARqBjuVY7yMcyl0YY7xdOF1h2sLeBKOCB8JZ/Iqh9JNh9lxdtH/ABKGiAKgh8FmACGDAB5TcTotdftuZvmlJp8fJtu8GDPXhyVZAABSQHghBtETeERdh///d/SChxG7CENleABvh7UCiFE+ABLtgRu5VxB+c0woJ6ShR0vEF2YVh2bxM/npAM9ZZoaf/4gWsYZtvXhsuwaG84c0uIginoeXc4hRPgAFXIETm3eFYBcnzEPbm1HlRwiPIHfQQjSrcVDeBAcXWnaPEWiZToht1HdUv4AXPohE/YiVPoAR4gfBwRg0qgIDxng9dFV/kRB6yIcq6oMVkQDlg3h42Ihg83gmI2ibmoiwIobb34i07IiQgYhRgwjA7ACxzRBDGoZlzVbzrkhbvxBdHYAaTXPVMwB4LghDaneWioaAD4f5vwjQZZiUkYh73oi3R4dXa4guiojrwwARuxdRrnVae4RJ7AIveYj3OicreVAKJAAsDohNnoiJa4aAfZhikJhwvJkA0pCIJgh+eIh3m4jrz/gAEa0XflRWJ6xDxc2H75cY+Lh4NZwAae8BKgQA15d452eHW0GJBIuJIIuYtK+JJzmIIySZM16YnEyAtguZMxOH8Z6UcGYoiHWABDAH2DNQd2AArJwADJgALqoGg34JBQaAGQgHUfEIfSFnGVGJjfmJIqoAKYiJUpyAEzyZVRaJMe4ADr+AI6iRGi54D9tl6ppx9oGYYZSDDG5go8gAEOMAEbwH8wEIcG2JRSuJcUt4QoCZiCyZLdpwJ9eZWI6YQyuZg1qYBeiZMvAAEZ0YfPhT+jFEEptDg5CBlIEI1KoIEIMFjlwAETAAGpcAP8h2jaIAgV4AgTgAGOgIej2Y82//eXiVaV/meJValohimOL8mQuLmVEJmAJjABefiYYPkCpECRFyGcvNUwX0dR9Mgbq8iKHnkZ0WAHrkALqXAAEHADYLYMcSgIjpALC8oNDJoKqQABB0AKe8mXtSmVCHmeSLie7HmbV5ebjKmAjmmfvICfpIARGFde0pMz/eRHIpcfRMCcpSdK0rcB1QAB3AAJ1/kBEqoBB6AAEUABkjAIMvAHr/AHg3AAGNCh2uCaUvmG0KYCmPAB69mechh+ubmYeRmR9EmMvkkKLqCfFbGcj0acxQlPG6kfA3qIq3MZnlAOG4ABG8oBkrgB2lABuUAKliAD2PAMJVACz/AMQAAEz/8gAhCAAcEHlb1Inm9omLTJpQrppQUYpmIqnysKmWAJARCAphcRo8/1g+FFiMtxBJwpjQhwB3jqCAdwABvwoER6AanADX8QCSJQAkEgBD2gCdcwrJpAAalAhf14jVY6cypADoXZl1tqmH2pqZsapimajvRZnzjJC6NKCgvgABYRgzKYfPBEZcoxp2VXAB2AVQiQBaPWABpamptADh9QAUb6BxTQq5ogBDngBDmQA0IgBE8gAgswkXopkzbXnjOHCXWXqdTKqfC5m9iqrb45qi6wAAsQrjGIqstlroWorhfIWx00B74oAQdgnZX4AY6QCpaQrytwDU+QAzNQA/06AzP/WwJ/cACj6QjBh7Av6ZeYaJte6p6KCbFjKoVeaaZg2aIWuwCPwI4UIa4ca0XwdCAgu67pqpbRkAwbIKtCugwqIKEsGwkloAkxa7MC+wQBqwnPMAiWQAo7e7D96ItDO60OO7R3B7G6WZOOMLFmuq3derGPcAAVIbUydiAh+1xK0AVzcJepgAEwwLAqO7YrELMymwM1ILA9EKwngA1/8AikwAu54J0VIJPKWreou5B6G7Hy6bePua2/SQpo6rQgULgbe7j6YW3rmldRAAWgoA6O4AGW+AEkwLKSUAI9IAQ/kLwAC6zBmgnPIAkR8Lap4AAMwLOQYLqpu702t7qQUAEV/2AB4esIfVumf7u0gYuxjwAC4DoRhouKkGQgMJhXuyuy8XB1pJmyFSABLVu5QmAIJxAEalsDT9ADP6AJKxC9f0C9uTABPFu6CFul2zu0KOC94GsBPIvBrguqLRq7s+u0CgCcDuGOt7tgBkIEplW/o9cFoHADFsCn9EoC/EsBK8CvIoANvtoDBWzAmoDAzxAJn3sAqSC6pMupEjzBS4gCH4ACJKC33zu+5Nu3U5gLucDBvJAKv2mxggsCClC7I/y+fWYg4opVasABLjxtG0ACuWAJkVDDM7ACPoANkUABoZsKC9DG14CokTAICgC61evA4mvER5y6DVDBq0sCJAC+2/9JvhN7k7Abuy5wsbSrALUwEST8aEq3XMlZGFqgws81BHOgDr9Hr4KwxtiQCTUwAzEQASDgAWYcbXdnAbxQCyXQuRTwBxY6xLlwveDLqYa8xO2pxBXcAKs7k4ocxVJMn7ngAVW8tFicvk67vpQMtQxxyX4IdhS1yYRBBOKqBGhQDjeAAWjMAJYABJogsz8AARZQcYhGpBaQC6H6CNhwwxHADQugyw6syE3MqQ1QyDJpyMWcm4h8zMg8hQywzM18xc8su5Gsvo+gAJT8og1hzZ+8BAZgABZtALAYSh+mH9z8aEhABsrgp9ogZhxgAi3KC7ZwA6sWh9oACY4gAQvwChH/EAG18AiPEAmGQAEKkMu77J2OAL6IzM8BDbGInMjgW9AMoMxUzMEY2q0fjNNcTMmP8MWP1gH4ggRKgARI4Eu/5Ae/FExVMNZ0YARmfdZDMAQ6YEs6sARuPQBurdGhBEp/pB/lhQRSAAwyUAnaoA7Ul2oIiZrvDAGDisOZsAKGwMe1YAieO7gQIAG7TL6KDMFFfchIndRRzACaPQFUXMU4+dTQHM1cXAu14MXV/Fz3mK6pjXRZy1tc/dpc/Uuy7Qe61AfrgKPlpQUdaAHUEG20140pq50MYLJ/UKiZoAnJKwRse8sRgA2D8Ao+HdmSLZNHXdnUPdAEHcUXoNkH3dSf/52hUH0AGEu7o10LCmDVqZ3e6m1yJkd0J0d24+QGVvtcVPACG3DSHXh/I+iG2oABjCADtxylvKCHoqkAJ3ANJ7DHkQDEuQzZDHABUTzZQ13MR33ZmE2+263Zne3ZYImhGcrQ4i3aU03alTzCWiAFUmAOKC4FmkYEJbfe90hOUiDfDlZecVANLmwCFUd73wgDkHAAf0Ca83Z3v2cCC4CokiAJhiADljCrqbDLmh3h+lzdFX7Uk43MGJ7h3e3dHf7UsvvBog3RJF4LaroUTXDmaH7iboDia35YeEbjG/LRvCUFJsABL3x/q2aQgI1oiomOecgLIHACz4ANO/0KCyDEkP+9yxew6EEt2VM+2ZCO5Y6w6Fvu3RIgAR7+4bIb4iIu5iROzfSTFBRdAFJgAS/9eHk+kCvZzoJgARNwxaPqtLUgCQl8wwssxNVLxVEO4UG9nZB+5ZK+6Bm+4VUsAV3u5Zse4lI94mMuwqGeFHLOW3FQ5yydeyopmxEKqHb8CJZA2n8QAT4QCSeQwNjA5E4uARrQ2VEu6ewe7FpO7A5w6Zju4aKa7NG8vlNNyc3+7KIeg1+AdULYfecZmNC2hBJqspZQ04Ow8Eoa7s9wDSsABBQA3biO7lS83cI+6e2u3cLO3cSuAfKe6eBt753u6WMu0fxuFNGeV0iADK+MpZeokIL/gKtH+gdLqqS8utP5mgnQO/EWSgqpgO7pDuWaLexGz/Edr+EbrgEgf+ki362zOqv3DgL5PuaknbEpnxOjXgBu8MLa8Jown6kkQPMKAKUlIAKGULaaIAIUQAGGwPPPMPGWcOgeTuxE/+BGj/GUXumd3fROn+nhrexSbQkQre9WX9VZjxOmGlnIwJp/uYuI1moGfwEIXwuDYAgBe7k/EPeD0MaaUAK3PPdOHvQWf/cHzd0ez/d9L+/zDvjJLvjcTvgmb/VYn/g1Mb8ZpwsawJonCYcKWcGOYKTdHgGR0AP/OgNOUAPXEPcRIAmZ0AMnUAgLbKG4TvrqvuHdrfR2nwtM/x/yT//6sA8Csj/7+277NLH1VTAHeimpDWub2kmhj1ALzY/Kx4+5yy0DknANPRD3TmoJjHChAJEqlQQNBXMdRJhQYUGGEhwKhJgKAilSByxaXPBI4yNLIBQoqBVS5EgIh0yeRJlS5UqWLV2+hBlT5kyaSArcxBmlyy9akDhw0Kbtw4cNRYsOHSqIxIVUBxREoHBCSA6qQn6swEbh1SsK14I8o/DnlSVuFiFAdMjwoIaFDN0+jCgQwsSLGBdk5GjJ0keQI0dmKElT8GDChQ0fPnQEZ84laixAgmTlp1CklZOScKThgKVag0T0qFEjR40gJST9scgt0jVNYP8oIGsxov9Dgm7d5rJNW0JciBTrHriLlyPfvn5HOkCcXPly5i0VLy4QRUeAOdQeRwZK2fIHpY5ypeLWOZKmHkJEC8H66kDTWiJYA6EgA3ZZ2bPT1rZdUPdu3hB+28VLr70+Mk6kDEKaoDkFF2RwJi+geyCKJRCIRgMLrvMJqO0E6e47pyKQpITyhDCvNRm4EYgbCla4JhP4ZBiLvgPOmm2gtBrSQDfeIKLrv7s20ouvAo1rsEgjjZQCuugmRGCOC598TJCgkNKGwwou8JAzz4Lo4YknahCihBAqWe+AP7DRJBOs4otxgYt4209Hgfjrz7ff7uJGIwGJG9KvI/8ENLkvlJQQAQT/mMDHhAtNwKBRC6QcqkpBHGFAg6a0jCQTTbgsrwewuPGPm0FKSLOErCKoRS8ZadzxITp3lKsiHxfIM68gi+szJAUC5bVXmQaFTsIABEAACmEUtQADDxzwAAMLsuOQUks3A0mSE1jrEjQT6asFmxZXUASQsMYiy02zYEW3zv+Ao1XPPQnMVaRHfKW3XpSAxSlCJg2t0FkTPOAllRd4wQASDjHDLZUF9vqDAhFKyOSaH3ooTxMgZLBkMwpKCGKFFUSQJCyxYqtrrnTRPUDWWd19F954awnMXpkDxfemB6owwFCd7wgEAxMmcKCpBUhxwJEKKvCuKW4IHMSQEzKJOIgf/34QwkSyzpR6BVPj+2NkGd8k5eS45lqXXW7yFLBlXHNFbma3jay5gAeMIFZnflNpNBdeSFn4EQiaZSDLvWrJQBIRnl4hCE0m7uErCvZasQdNSnjmVLFgs8TcN2cUu6myzc6Tm7QHFPLlkN5GnUEzHlisiCFyttvQN4SZYAIPHwnpEV4c2G3hviKIpIQTntY0CKmnNu2PCETQRJNrnjEkEq63UpUbRv4LO6L1IJrxc1rPFn100glcu8B5U0dfuQcXky52nQmAohIPJth76VpQJSXUwf84pRBCCBHBM0qwgohtalOZyIohVuA8yklvEDIQS4zOtq6K+Idsn6vLAhjRLv/xja90L4tZ+kQ4mOfYrH3uMxQBmBAPBwRtM38YRAQGAYK8gESG2DgHARpBuRKU4Bo/bJ7iWPRDrZ1ABJGQxAO7JqAJao6CGKwL+MInPj6Vr09tG2EWZWKTxRgBhXYbVih4EbAXDoICkogAbGzovzMQgABnEMcAfQjEb7FGTSs4QeVCJoMI/KEWmHsEN+4CHCh6T4q2Gh2fROKyPmnRkS/5AhI6gBPXjeCLsYuGC5T2CuVRIBKRGITyIpAEQjBBZ0zQQw8J2KIftlJNPTwBNpBIgT768Y/VA58TC3kXRkhxiokkTumsOJLzPdKYKDHDYh5QBB1cMnYEeEMlKmKJP8j/YBDIQEM2+bALQrQxdvaAGNTE6Uo8Uk4ERwwZLbs2Mr0EEnwb3CWewNfBWwXzj/fE55CweExjllBuhXLmMztxF0u8QgYUsIfd3OjG2J3hBBD7YcSuQUCtCe8ZIsAGNkIWw3WSiywameDZnGiuDX5vnh3EXDCrmM+/EK4W/DxmE7hoM7oF1H0EcEYgqTkIbNzDpm8Uh8eg9i0CwvIZF82oA9fZNcylTYom7aVJpUjPPdXzg8MkXAYyQAqYPjKSk7yJ62Bn09ihoRWPUEDDxNEFshLAHpkYYMSg5jHhmTN6n6SAGft4T/GdzZ2+9KWqqGpVlSqyQAfqqiOTyb5mkjV2/0yIRif0wkmEOjYBZ/AYAef6yjxe1BCy3OggOOrHV/BlL+0UHWBTO1g1foSwf7TnkDJQzMSmz583M0DdUKjbx8aDAR7gW1opgAYBEICsZ4jBKltJUYsa4rOgjWEEpNs12NJztWT55WCDpDbY3tOKWs3APmv7NpkuRglD4K1jDzUHQXDAAhJwCgx92la3ujKisAzgOT87yxhG15awKW1Ttatd13oQtiD5oIEIB4Lxos8MkjQhetVrtxWS4CcV0Aw1I4GGCZ+hHnIlahE969xPplO01CWtAgKc0gEncrseRDCusJqLBqNufSbc14QRQABROIIakGHKh7BxBh2/tUVqyv8EOip6URGQWHp5FW0o1xmS0r6GxS1GqUpZ2qfZ1vhtEKapJXWsswpZwATSAg8M16pj5Gr2jkY9Jzb2G1rR1tKWfiQO6VB62rQVuLC6wip4aexle0XSvEPQMW+ZMIef2c6FT/FfegPqxrdKlK7CM2KTZVliKE+XurX4r2mbKuACV7W1Bo4XeLlK6HqtrnWIlrR61QALDyyLjDuNhD2My+YPhxi/mk7qGZMY3en6hXxXvjKf7dmXGMv2QFp9Kavp5c/oNHbMOoMCPmwtEL5RkwKG4PC18RCxFSgZj3lssnPvyt86F3skefbzi+Ht2mUz2y/PBq8HpO2rmf5zCbH+Yqz/R7FtuhR0EJJY87U9jI65wjLTcS7xsKMsXTsztbB5hrGWXTZM8GaAwfsOVHnzhbPdTthYDuDFC+jCERgCoh6mtBvAUWiPiFZ0ePrFKKdN7Gk/fnqR9NZzazU+zOJ0PAIZADnNwCy3KsgcAU63GwttIZGKhA+GhrDHWA0FdQrjIQbfwrRnc47EJIaW56B+t0pPS+9jNztXzw6JVgeddCO5euRcj/nWeRsNYaCcLgtjmMPCHVCZI1eu5zaiIY64aUkksdN2LtDFTXtgrCo47hk4unQPQPcj3VhuN8N77CSdbYD9vYbAS7jo1UuAddRjog4/Z7o/6UAzthvFaac85WNs/8W1HSirmJfuAjhvJM/LzQgDGLOkCTDwoPkmI3oRjz1C70wC4IGowtPvuhtPASjXebS2THvbAW26uFMc+GkcfpGoPbcBFFf1zhw97XhhegF1xhDrIACx9H9tBHRh3B4bnod7rhLzgdqbOOXxucgjP+MwOoqLgPRrkCNgnXyBA617Ov4TgHhYlhfwDVtJqyQ4gXsQgLqZPhQahWdIkyLqLHWLuO6LIa3aqz6xt7e7PBh0QBlCOghckPWrKf5zH77zu4p4viBBPbaKNacbQbspA5OouR6KPRYkuyizva6JQdOBNgOBNunCPMyTwgfUQQV5jgnELcLTmfTaP0NZNFvrQP9buZ9cS8KSK8NLYoIlPAm5gqtnuLl1Izs6k6E+8r0E7BPww0IHlMIY+kIwtBnWAb28O0P1IhZnyAWU40DgqCGQ8Aw0yC04vEA5NIaUsAQWgSvs86zZQ6JZ6j7zmzLf+4uu6TijOz8p5L4/OMTmCEObabrk0zuFIr2Uo78BqYUQITJcRMNOVAlLkCi4ykMnazwfCJkCbDfzOzpQAy9Q88PMu8HoijJnFL5ZXA4JlBscmzDdkjRimQRbm8QhJMJIqIcu2LVrYwJiXAlLYI3Xu7kma7I9XMZCvEHgs8Eb9EcZijIoWzVuTI5afIBlyjEf3LpiEQZb60XoGwRAkL441MT/x4LHlmhCdEs3PZQEH+C+QiQ2f+wvYgPJQfABj6QAglyO4nuAKxiCdvRBEkQAFpJEIUQkkBA8ioS6JGSCmfChhtNIKNxDKHNBfSxJM+K+jlRKCthGlUSMJLGZz+vB97skcVxIhkS5+bPJd6kFHyiBYMzFMuStERzBnqSJ8QA7IxLA2ZMEfBQtonzLgPRIMzrJxitFJEoFp0yOJjjIg7TFEow5/WtEmkw5WUEkzvgDQNCDLnjD3ZI0sxyMnwxFc8I5PSRAj2y8ZlTKk2TGzCTFSKAtvSyM8vJLuSmCCWnMvNvEp2vETSSWkxujczzM+8kG6SNBwUzCsYSfw0CTI7O5/ycUSrYUzs8kTo0KTdEsDJtQxIN0SZhUTYp8TpmMhzEqTEocjgGBIRHAxLHETfeBguSQGMkhIkzrrOwLTuKMhLuKnug5TuQkjFqUSqsMTKqcz7oxFuqUzT4jnOC5h0x0nzOsm2hYDi55AopxnrRUy9jbSMVTt/V0riajgF1xz+SAykRESPiTTzMky7qhB1uwhTFyvkq0IXVkTLFcyEb0BObgmMVpnIn5AcV5PYc7KiY7Jxr1LAmdUOUQQ5txySP00dw0Q/gRhg+tTnQkkKvTtf27zbCkw+WggAMtoOOhmKmB0orqoSs1okGwhBylxW/sS9BzTjJczda8g1SITQhwAf90DBJQMxwOk8lcrJs5XBA1OSrhGaLmmZo8nZprGIRAygguZRAt+LzPa0lrg9OrJMs4bE2d+YYXcNSHhJeI/Er/zE3WJJZ3ZBAjAoIQAAIgwMNwmsdN+QFNANQ/QYLllEoLHMsLTE2Ae018gABHJYU0rSFftL/FBFJL5ckiibOMyiggUAQBeigW2RQvLNUGSZLlPMjThE7X/E841c34yZ8QVba48wERWAfBRFQ0NBJTjA8K+FVgVYSH0hQcPdYF+dLlNIJ2fFMTZU13tdSdWQBioNYB2Z9BiITUu02y/M4isYTRkoGA5T4KCAHn8tQBSslzXRAs8MvSlJD8o8pERdT/DWVVnTEAZ1gAF9BYNYWXwsG6eNXVYjmSWtoKTqqmgzqjjDqch1JYBeFLMexLLxLHJZ1YvVNSXRUANMgcWr1JkIChSHgGcSAENIACsXzNI8EdvagES6gEkxVYcJWzOpXFll0Ohk3XQqXPkrNKbd3QM5CBjQABe+UMUDs4BRIBcUEGPnAGooUCAejXIiGFW0qbV2jaahK2SMgoxROBzaNaxODLfIlZ1XtTiXXMd01UKAAGBQABj2C7kICKSGARQ3A8GZIBYECGTgAGI4GX0SnZrrEmpMRbxcMGvu3bwsACL+3LK0hI12zMRsRNid1QAdgF3TtSGZKEZ4Ar2kMVY8ud/wWwEeUwLfEpWZM9We7DW5WNttIVjL9VxG+MAu481H090ejdUDSQAVboLgMp2+HJClpyt9i6J+XRlbwUjFRAMHvNroLqXBh6S0/KqIRV3pk43W9MxKlk1Uo90VaNXdg1ACaYXV3RFczzJMVLoj56hZ8rsOHwCyo0oyRqypaAgMERMCbiXPUlXhkyXmYk3/iFieYVwyvQAYh91+nF2Zu93zccwZw5g064N/YdWBjBro9qp7xAK64UCelixqwg3ZQwX105LZ2iYMFKpK1g4LhsTw5GCUFtWOe9Sp202Zk13NgF2ZyVAQakODyzhF4qm+B4hB+pP8c1STnTKBmCPlECOv+O0JMunifVUhUV+6MiDiXxQuKTmF9lOq9d21oU3tf95WM+dgYZuEKRWCfM+Zqm8A9ZUZmNqGGyDWNZGoQ/AoEDSxU+s4RAeoQDEKlekpGz0WSysFVQ6xrRSt45PokJVCbVfb8lVWUl7eNKHcEucAZkyABBpC6Pup6LOIsyOQv/iCLAI9u2NISwOLAZtmQ1zqDfuOVbxuQ8aZfr7As/igBLmDsklgJTjsrnPeH8beX9PWFuHsE32oVTUMWRCDApUub6aIr8ySCmOSPpSeAuNhc/xeVCKpuyQGPSISY57lvFMGVFnEoU7mYpft1tjt386wI+QIZoXOA/YKLrYYRz/g3/w4Q+6ZIEbHhkBdCIQZpns0BkXsZlj/boDAqO54MNxhWJEOpba55AEM4/+axYgGZlICXo2D2DcA5kkNiKAtPk/6APlRGdtDq4SEiVQCqZ3zAZuZAIz+ER7kmZilAZduniR6AhxfUIvQCBgWxZQVWS6MhVRZXemaZYsIaCWB6EcWa20qoeLd7i1HoKT8LoeZ4LGmGVHZnr/uA23xDCH4lqqebrsF0AXqDaOlYmuulq/HVWsEbs3IQCPqCAWTa2nK4e7DoAZTap4YAKLW3q7YGTgUAL/oCLdCGbibATAMmIBaChjViABDlXa84XCdNQw43XxI7pga7ehHZs3vUoTr6e/7LQoA0KEhj6g0vW7M7ejeKmDRuxkc8ubnTB67qgVS7GiwVA6QnVaiUB4RFOVK51ZZnm7j3uY13tBV4wv8hzKut5KlpBzEFQAM6xj9rQDf147+Pejznpj7lQmbwe6fwmBQsA1AoNlu5kXYGm2BKWbQFovw1NUZPojLKm5VooWVyaqrOhpj+Q7uTGEf1Yi7TADYOIE4KIk7ERbYrwjTSF7uhObS4V7MW4xRHWZuze5ifO7u/m15R4hGcU5K7JaUIOLGpabwtni1yQAIT4cbYwiLagjRyxlPnmEfsW8ZTJby6G5wXQZ5VkbZoSvQLv7rD25j5eCV6QwgTsOeqB8KVRgP+ySAW1UIg0x400/3HcCPK3kO8lnwjRJm3hQO2/ntCtlhsJM1oCf2IYx/LYTfCVeISdm+WlUjG09uTwMfMiPwgGgPRIV/PAYfMhz5H7OG65sG/RfnKNoKHFPW3dQc7qhg4l0AGZjmKc7XM+HoADn+kDf1uWEG928zS0o7KmmqAzTwhIv4ALkPRIh3SEoHQ1F3L4lgCUi4vmHmlPX1zFpWqNmPIvrOatVl09Dlk+9vMs7+P2s1QuiIkD8KTtI7alwnEBcZMzL3Je73VfxxJeD/bAYQBff3diB3KHCJgltxM79wjG5QtQBwF9c8oUt5kiQD7tPuwtj11Xf/H9jXWYIIX/z+zCpSIXRhAItaB0d3eEjJd3dvf1R/91Ym+hMaITOscIsOX3tfmIj1NJasOJppNxAg90sBaDwViAT2K8A2Qq+qh4R4/3daeUnu/5jY/3oR/2NOedMeKRfM8IUGekAlF5buw3FdfymJdtBFD4EWh4mrCE9AStjuQoB88Yza6Ni4/3jId0R+h1ded4oj8ILFEIB/iOew9xLg7b3mtFaMsAwCbIKr8JOBBhGAd0qm9lBJj5wwAexivgPirzN7mRNid6n193jhd6sn97CZB7WSltqUYwl+q43/M9cz1EPZ8bbc12wdf2Ecx6woCAtiS7Aqwl2BhuglAILLkAtM/42+/1/9tH+9qf97fnBf74O7zwiL8Ar6PD+yvc4C9sAtFHrxhfeCxXeD6WA+bA17Y0O4Y2c7RgiHeX97Lf/dsPerY3+suvCJO/PM8//hocZR0kdWVqfueHedPfUFdXkK2PhALMq+mC/e25EY9fd3UHCEcCL1xwRJDBQQYKGeTK5UCCBF6pIJCqeOARRhAKamXIEKEjyJAdI5AkOeEQypQqV7Js6fIlzJgyWUp5UOAmzgIPhgjo6VMAgp9Chw4NSnToAJ/RZjJNuUBSJEkUKEQYFOGPAksHDqTqKkGDhIa5HCksaNCsQIMLF4oVC7ErBIoHFjwCYbcWXpAl95L0OOhvBAhNB/8TLlxYSs6cSnQgMOrT8dHISCMn7Wl45lOogEnWsrTgAASvGhqWPViQoNnUqBW2dfBQQleLC+hq5MhxJMlBFABbrUpBkiQfIC4TL068ZuKbixv/ZP5YMvSjkKEYh3lAs26rnT+TSvWV9AWEqtGeJaiWbcOHEieS2kr30ca8ev/+jurDxyAfkrCJMCQpQ3UBCvgSFskpp0NPkEH2nGSVHeWgAJUZ4MmALR1w31SDYPXIZ12Nlot5BqU1YlqnDRQea7mA1RV77mEU3x8j+QWVIf0ZEgmONa5wQiQU1FIhkAMeYWABiwFVVHTQGVXZAE0OJUeQK10HWC0cguadWAgJVAH/iVtyOaJ54Ym1Ilwu1gWCfCUNEskJmWiSSQknGGJICZpoUgI2g9QCAgZR+nnZkAYauSCDSRrqYGV/qkSBD1RVuUB3EIE34pcCkVABpl2K1xaZE5mp0UYejSRJEEL88IMm15Swwg9PXPMMBa9wg5EDitrKVKDJGWkorz0h6hOEAlB364WSfAQCpJFOmimmzTa7ZYkIpZjLWy3O9Ygl8dXykV8n9NDDD0HYOW4JQFDwh2ez8XIruzDlmtiuvcorFIQTtjtVBHtCCkFYuWhpKZeYXlppl2QxlB5ssbVHlyW1pVkVNnRmksk1Fa9QbhJ/vKLVXKm0+zFL7yqGIKHzRhds/09QsvtUvsiSAgEvuUzAgJfNDuwswQWVdTBEsMXVHkbZhioqSYfUAsQJcSqtiCIhnGsJN9e+ADLVKImM064lH0pvgz+BPEgGCoDwSHcx/1vBpY5cOjDbBJ93MJkULWxJw7XEKKMCh8gggiIl9O03ENhQIIOsn9UlWNUgX32gyVwDS9lQIJNSiwIcvpyKvxg48mXbOGdK4sEqVivXbNiimcFtVXn8igh8KwLE6yEITjjUF1lSa+IfL14kgo3LG6wBTICci9gcwmw2zWgrn7bn0KY17UNwLRx0fCFFgNIBJzwDBPfcY4ONDOhyU3otJ+Xe7u7xbu37TwYM+3HlC7jwAv8vDvi7+eY2K+95zug5sB7pMlK9keQNJScQAeyAEILAJSF8lfBMXX50PvQRaTlaYx90kvK+do0NUvSzn+byx7a1keBmz4qWW3jhs/ZcS2gcKcm6UPKM7SkwcNgoRPg2Rjc0TbBdiDHQTkyGMl9NJkK/egPVXBYa+00ghG272dqYBSYxpQeALMxIbWSkEkPQ0IZJwOEfHkg3BRSwh7b6YXKCeCReDRFyP0nKACgEMsvRzwMeaOLmBEECPZawjyXEGYkwkKL/wUVu73FYXxZFw+8lYXAOHGPlzHgr5KSRJ+t70BsdByE5fuwApOBF/RwwgSZiQGB9RNse+VcpFLEGIlb/9CRtshiBMhpthowMgS9kQDgxboQUkjwjkdSYpDbCcZg+sRfIFnA813gghJvzIwlN+DlHYAADKBILKAspG7toxCPDSQk3VoANGzrtkdywBEdi+Es/UTIxOzGAEIMFoTYCSw1Umx8o79hEC1jAUnrk4x7/2LznDZKQPyNF6bKYAV+qpATbwwYgCjG4V+gwPutUFBrdaUkMYjKTEuIkuyZAijresZo1QyU09+cs0B3MNSz6Wengg5cILGAl2ltgIUKgy0eiU4IXjVI7cyJMN1LGSRF63OM2CTIHfJIX+tRcP521R0FQlaqAdBt6HJJNQyZ0IxFgaEq0971CkFWXOsTL/yN+ys5gGuFkREQqPT3aPpDeihfHs+MoMWCBZlF1qlUV6EpLJEgGTCA9hExFRRBKm1DVVCXYKJfgppLDMWZAnWqt0BeIVAA4EKVkvyLKEI0qlKV87GX1w2s1AyawfwL0lCTAH0vF4lL2VGQ2tMELLQ9BAYdGdqJn9ellK9QEzba1cSgjJrAqs8FbLbOket2rKf36V1S6jZoMwIC/qvjKucQSLyuRwQFnp0uNZcu7wQXScInE2Qyyt71vXa6iHPFBUVYTAybAGTRP+azqVjN0WpWeC2xbl1Ct5A9ideRk0ZnW8wo3mOuNK9eY9MbPHrWYPYHvn3hRx1E20QSUWl5AAf8LLbcNVrYAlFuAB6wAAKnkACt4hngnq4AIWJbB1UmvgeBwQWPCkZgW1uDHNOyAp9q3nyKEpiBWG9gSGaw1W6VIgA+54lyoZAG8dSR5y2s+GwcIx8kpLvvm2SR5CmUEGPYTzIac1yJDV6WdW/KI+uvkrdY2oWjymEpebK7xvuKBG+HygLycmPWCtqNvRYpokzqAMwcJA5/EKykdsdcj51d/YBJIf6EHSrui2M5iW4meG+jAjVUJ0AISdE6qwFHQjvnHvlp0u/5nR+fqtWYj/KOIu8TKwmp3IlA+QIrvktsS8JbPdKsFWE1tHM2q+pITNuKhFe0g4bELlEMmMj+99ET/gTHrS19KiKa1WeczbYTKKSE2jHPo51rUWNmXYbbvEJXoV1eY3l1o1wf1Scps80+aAdN1k1vjgJdWxAUpHnAtEIeSEmTiBODTGKmB627iwNvZ9JJnaI9K7VuRdM0CmbRUT/hvEqUmq1VMhV0LfvAI0nJVJwAC4SBOuYlXp+LDlHerx4zUt7ZaAPe+lQle4BoOR9rI+GueyJnMSugdttMxrY1Kkoanc1E0WwumOcWJ1OyizjO5r5ZwJt84go0ragJC1zcePzzQ/JF8NSb/nxVJEeWusjslz9iRuSD+CgUkG+uFsfmz1+ckCx+6MiP4ua2sDWk8gpzb/x552xPSFofA/116co9pRpBt91WZi6KVeEXd/f5urbuR8NH+eoUlPE+y/ynfJU07pZxXsIFEizWhc82JC27bQ85chninenlFTxwkECkKQiGUzuGKaGgbUedjNgC78k1K+9baS7C9/qXPspbJH9bXiY0yRhBu7rs79FyfN6/wC4OEDhioCF2H8Onj7/zUAx0C1ya6pEmk2uqW6DSs5H7CWF6deVot4JnUwcofJGCppZ/6AZH7/Y7p9Vjh9Vyr3coEKN6aOVNadBv/iQiKXBNDuIZ6ENz3YR7LyRCcPEMDUdQf9B0DzsT6GUgUwN9R0RvP1SCT5NzgNUldhRKtQdXsBeFArIV/vYZExP9de4AfFv3ZIazKi+HQKyRgu71gTBBf+9HgGvUcvTkf2NVbhHDcaembBrJdB5Lc9k0etayHAO5eLNWGxzwDseFJ+PzB9VDhYMRgchQBPHWNR/VY8lEgtCWfAIDh/U1fl3jb7KEGCKKhK6Gc5Rkcd8USGc3cCazACiiC4NDhINjhHTogPfnYj3VdDaaek9iKBQidmnncIQqhIkrLtJiYGlKE0x2Sw9SCAzDcxZjLX0gcJ8IEHiZGESxB10hgF5JiMeUgDg6iolhAmqFWfeWfEDLZ26ChQ1BLRJCgbAgYuXHEIDjhy02FJOBZL8pE+vSO/CUXxo1iDuZchY2AGCjK/1z/G5EVTBlqH1v4l0P0DItYnntoYwRtiw9YYi7iiCSMI65UkDmiXjISkSAW44T5oQC8Y4adFodpjklFY/+5HT5SiwOAhQrto0UoloDZxSRGwG4JJCZiwx8Y5EyUY/yNoheK1jo+pB+OQEQqiuKJITVh5ImA20ZqQEdWCzYqVvhtI0A+1sXMkCGwZEsipAGQWdg1X1QKIvN5oUT6CUnN4xhKowe+DRVxCljoI4skFgvRxWxwU3zoBgUoAAUogvZYAlOSI0Ky0fxp0vxx4QAYwFUGiQXkkxiG0HWZSOQpopj8ZFgKZVzIzcIQ4LasSZ5Qjp7EpVwKSkKy1x+ingQao1Ht/yWQ5CTRPeMY+t9qhMdXoqFr9EwAKuZWRCK5rVhVsEkJ+EcBSmZMuOQNPogfGpUOSmVu5iVnVkg8ztpnXtcUEaZPmpxbiOU+qibmNUyoDIIkiADFvBg20JQF0KZLZJRQbZRl8qaYHeMftprKRIlfLl5eIYQ1keZoLt1GNsRhCqW49aMkzpQkGMIJlEoQrIAh/AHMQAJ20kQwcSeihSc7Fp5UeucI3IGf9CUzER2HXZcgtaJ6Lh1puKdbvGdqWgtrIlwGrIl0CsEMPMEzDMICDNkU0mZQ4cQ7FZqBhpa8HWhu0tWAbJo8Eh1hiYd4aCQRUqN7HqZ3LCdZcpcAzRQFsP9JEOSAE2TCIBxAM03A//ynSmininKnmMGkTFIl8zXJEgzAEghjFzBBF4wnkASncNooEZ7pPVKjBqzpVyjnSzFn+JFkh0aCdNbADPwAiYrSBHgAU5kblKboTezEmHWpDgxAF+hAFyRqGiTCGTSqo97DNqCBpDqDM6CBM6xDKHBCpmYqH1CND84a2qHp9qWpmmJoAIrb9IRfqPiAIaxAD+TAD1AAk9qXHTFVY0HpITSBru6qrhpkXzoVqPKazMyMqCLnmPQoaropbXnSVsSpVxlpDVzDkjpANe2pB7wAfOAOrv7nBcqjcJLGjmYXQ/ykiozGmp7rW5yq97GQkIJAtvz/wSAYwjU8QQkg2yiZAAbYES8swJ5c3bbSZjx6655O3ivyaI+eK1iwKWyo60FZRLPeVgRIQgn0QL2SQjOZgAnsKS+4QJW4ACn46b/GJSqC6h15QIUaLI8irKmqa3yyZt0MgghoQhBIwgGMBb7uKVNRjtyBRsjSJirWqB2hrNCWK7qm6z4e7c/0owBlAJv8wAkogANIWrVeqwK0ILaCAC9sWc+OIwb8LMkOrYWuKdEiLGr+6NHChYY+XS2siSYIgSEcAAP0EwZoLAhEwCNQxNg86dYaJAaU56yBrbmOLboqrNGe7UQglly4yF3EK4gaggRUgNxe4AIMgiVUxCPUwgJs/+zeGiTc8Wmt2g/gqmzRsqzhYqPSZkuHikANOMEKpMI1pcICXMXL8KvVLoDWbu4Lbprn8umQge3YfgXhkq7hNuzprpgknEANrMEMhKNDkAIIWIUykYIC6AkEYKvC4e4LLhMzDZlr+C6boqvZlu7ZEq+QwscfHO/qrkEOJAE61ScFPMILQMAjFKklxC8IvMB1Yi8DQsJI+aAIpsfQqmzZiu/4NmxZDlgE+IC3zEAsKG8QBMEJkCj9cOwzRMIj8AIpPEIqmID+MqAJaK8Igi7ooizZegd8ErCvGXALoUnEnsAPzMAaxIITaIIkWAIE8CkvgAAX8acDuMAFX28HY90EVP+vtXmr0Jrr4J4wCidmYq1mC23EmjzDD+RADM8ANnxsNXkAKURAJlhw/dCFhgWx8NnVfHmu7wpum6Iw2iatJ5Xle5RXFE+xE8RCDUSAA/DTBT6CfQYGn9LKiYoxoFXEfImgyQorCZdr2ZJu0raHwzrxtcgUvEbCMwTB6jpBDkjC42IAU0XACkRC5l6gAhyAA0wNIGOdIBdxyQ6rzJxpqbJp+CoMszqyLL+xV8WxnTrBDKwANzAAUylAJBiCJaQCn0rvDf9xKTPYKX+qPt1oeurowSoru8ryLNMykdpn29ZADsxADTxD1LAlEPyBKA8cfDgVEB8zoLkAEaNyIU9AEB7/xJh0iqdI8yxv6Bhx435I5w8IATY7wTYXqQjIqndgcOX8jwuY88R5LP0oc6S1M9xowD7KMjeMzwJEtETv3qwEjQuRhA/QaZ30AIg6wRoIQSbACjf8KClYAjinnEG7G0Kj8ijlwjPmzzQRBCKzyGp+xkRTdEQ/wqycU09jC924kCbSSJuUCgPPQAyYi1bExuUqQFcsAMiuNIM5QksrNOytFJfQdKfcNEXTzTkFtSXwNN1gNCTJx1/8ctJQshMkqUpGjadcLk0h1jdJNZdZQFUzk8k61waOnFbb9Fz4NFhnS2APtgttRIxUBXTWSAkEAQz/ADbICgTQwFag0yC8Qmgo/xNdA5oj7Is6D+tFStHzUEtXuMdXD3ZWBPZpk9Ek4kVe/MV9cPQP4DIQcMxWnFMtnAtXOG9mAxoG7Msgo50GzjQDOHQqrCZQQxIZCY1qqzblaAte3E1uQCedroAQ8DM4r+Y5nS9Aw64L7vZl+XZOrvNFyrRAMARx13ZQM7dqgx5usbZ7s3YCqkl9THd1C0ElrOa7SsUBREQGm7MWSAER4ICAs58SFIERGMEQFKqTgCkTQMEbGEPucHYRp2IT0Yz1lbdou0d6kxHoObfd2M0ffLh7e0R0MwqOTLcmaPMgnFPVRoAhYAM3QIT8amsHu8GAs1+gGnihwpMBPGXOwZNNJv/Fg89RSxOyZwuS/mE4bGh4WcP3c4d4AkZ5fJP4X0AncORIJPDHM/RADZxAfEtCD2RCMA/cAcw19to4jquogQ8BkFdpIPrECNikAMion8hP/37qsBKnrjEEbMyNYLO3lEv5VfAFYoPjic8JNuDIblCAIWhCD2DD8c4A63JFcVtCVG/tF+BAmmONEYwAAsj5111mqEsgEtmKwaVzIY6She+1Wog20KQ3iEf5VSQgb1T5X0BFjtTIM4TX02Q3NpxA0qS4EwiBDGwF32GvFlihO0UBm2McMs7bm/sEnQ8IBHjs8VDkg2oOeQyEqzdrWcv6X2gifVx5rouAE2bCjhiCDND/tu38wW+cAIhqgpfXwgFg7xfYhE0E6gMUwRDk5eCpY7Q5e4QE+aL1gp/I3Z3fH5FtZV8j1hPLeqGrJa5HTOvseglcw6kEwTU43B9ETVyUCbb8QSTEQA8cgsjXO+4iwQOsPL6vPLMLQI+n3gT+O0PuYG6K6Yxy9vbekcwgecGISZ9reIsj9lkfeo0kzQpkQqno8xPkZ+dFzQHQwML62gHMmAisQAcnO8tv/QNUwWeRWaId41T23LQXR2/3LyHrm57vuWgn7gKgtCbWR8TY56oovRDkADbXwBO8CYw9DaUPMGItwPQ+g/7eO9evvBIYQV4q5G1yIU3avGgx2mVAgge5/7SDWtPP/1cANaZ0H72b6HM25wDeNz2cvM5ELTXmVCPcQcABWALTIvvhI77i7yEmvah3jrpuSojkGwbZNFfvVuR4o1Db11bI6wZaZwKIzoDyz4DoC0EPaPwlBk74oL7YmhhFCP4mbq7hxz4cLH6DQCVe6qD4j9nuE4aEh2FhqfpWDmFDrNBFQDGOiABjr/Xy470QmMo1lD6khxEjeMeH+AtAMMjlgFcqUgsURDi0kGFDhw8hRpQ4kWJFiw3xKHmwkePGKiMEhBQ5kuSAAQJOplQZ0uRKlC1TCgDp6aLFBS4gvODlwEPPCbkmYGCAAYOjC46QJhU4MFUqCKQOPFIwyP+QiGsznDiZsTVHjhpCnvy4tuKEIUmD/nA7kEqDhlwM4OaS68DpAhARHNXUu5dvX4lIOnYsooNkYcMnUbKMCVMxTMYmBcjx+5AUTl47e/qcMAHuBc9GkxoVSLAgBBePakUwVEJI1qxcvwrpoelaiWeGKPyxtFaCBri/l9KFsAB13snHkSdfeCQwxyJDDEdP/HIkYpaHGb80aYCJ8kMOFkC47ID8ZqCcOx9VLzq48KgJI2XC+npGV6+yadvGhpbRWre/L4iLqeFQs8C7AxGkyIzmNlLCCASqi1Ak6ybMTjHtKrQOJgMG6EK5CcK7DDMPftoMvaOMUs8zAUs7CIQMIrn/SiutYKvhiSA0yeQEEbCRIS3e3lqRRYNOq8XABJFMMiMGH/hIuulayhAxyKakUsPEICtMMuQgWYAUncjz6TwAPftMyLlatAvGGLaizz7ZcMykBCAkkeEVtVLpLUgBmToINQ+SDBRB5hi8grAnJZSwSgypc6wkmLpLzkswwwQKKDLNPFOuNEGoJUas2qwRPx2BoGCQO4F8i4EAg3PKBRAU4EXQWZHLg8kHjJiyMAov5DXCLFWislfHBihD0i9H9ECuzYAr09kA5cqltAPUjIRNULeaoYYc4MzxBGx6/DFPt1QV0D3UZKVVXb4AY3AwRBWlDstFG6vOUUcN8BC5SXfi/4lES080M0Vzm4KAWgVglI/G+roSooYeftBkhRIUqfOV3SCggVxWRyvIz1jXDfkiW5k0IjpfdYWyscWgDHZC7VoaYQRjjyMF2TB/uhS4VZ3lkyCDiINPvmxrfKKH2cii087daOiNXIGWKu00BSAQ2eqJ6mDS0JN/rZdCl+fVkNiXIUWOFxdIGY+n85hdlWchl9JAgqb8rGWQT7li+D6IJX6GzlMtYSRjp+USUAJeCFTgkasZd4hkBp08TLosHxX7semuI/YkDmn2y4MQycMZPUw5jpYup6h9JAMKDAmC6By0reGrG6/R8Rlscguct7beilZaxINevPHhsdD6UMntff/5OpUp13wxK3vV1y9HQPf333I7y/6CaOc2KCpLVjfkBNj1ll0IsOJ8RoRIcu+vKd6jHc1VqRYYfvhbo4A3+Qvj9VpYeZ1nEpDsK20jAtjO3san7kEFNRGQhAgUcBWGyS42s+kbuHJTCbVAoCkSKJzpEOcChNTPfld7XHNMhjxERQl5LCQbzGDGGDUcJ0SYWVvb0sMqaA1kbk9ZgCVSEwkRHAIIEzQfWHoQpx3hbmkHOEDG4AdCH4KAhCUUWQoK8IAsdmRr8PKV8jL3NXqtpHlegwINb9YTtu2MY7/JhdxQ94hORUCICyGfV2wkmyRmgiy3o8DS+kOD9/luIIhzkQL/rGi1rBWAkVzUwRf1x7/MYc5eUWLh82ISKb/Y7AVhUtYaSWe4uTFQAX+4WyQWUoIJnu9ocVqB35h4sf7sjpAEmSIiExkyLWqxkVrM3664VhLMXWl5l/yfsCjEoeMYhFJqHFN63BYXufXwPRHwQSRQuZCiHU0TOXrlbf6om93sLop9sgsuc0krPDCSne2EgwqX17LkQdJyFVqZJRPTOb44wAVgcmbhQmm4pqQuNZIwhCUYAru9WbB2EwMC7tAiy7UM0nd0OWQ61ZWHdrYTV14MJjCxIy8Y9ipzBojGZCbQz345E2oA4plADfYIIA7igQ1ZQVdsZLQgXKN2JTjB7WJp/wluCI6ipgMarDBKKyxulJFK0AEBIgnPXYkxbJT8VZbOOJnqOSBao0uggOBIytXVsSGwk53RusnHicGSAhS4mFpoIMhy2jJoSZ0VFpjKyC5OLlFTtWo8LZmdKrlkBFn1C9pW+kmvIpB73pPpICiATYecoD5IpM0KMPvTh4ZTlkSdK/CkYldBEapdGylAEQwAIWGCVH/ACuxgrQTbKGmyL4gNnbJMlMOXyiWsxCloJITHEApUFj9jWav6sMG+P7z1iU2TgAeNehB0ijZBR0ACDq6bXSQUAZJRjUmijhnelLXsJNLri83UptiA9Uwgz43pTIUY3IQ2LInGtc1tMPiH5f/qTpB6AiEpUEPdJB2hDQUuMBLagIQqGCCqf+3f/8ImNnkuirZ84UUB1wZQ0rHqjY5FGAUMCpFnxI5vcjoBxQxhiOT66GJOHNzTCjmc6QrYO1g4wo2pQOA2UKEPDfYrllZIxhi6zJIjMC9fPHAzriqLTClaEW8dm5pTRmRbNooYHymmPkNEAnf7VQs5VSWtFyCExglqgY3rUIcbH6EOfWBwJLsrpWIyKsJltFeF9+IIZGEmfk1OEZShAl9DyLchz9jbZU9wAiDwKLm5+YMGnZgnPcXFoiAoM4JacGYs7OAIWPB0j33M1zB+bcj7c61IjswXlRpQZ5l6sgaAZglTRsL/EBOh4I1y5FNYNtpOlRBqpNkSv1wY5BG5uLR3zJDpHWAh05kmQ5y9W8mpjrfUERaAYTeZEwM2+TOiycUopWLNSPhgIobA4x5LYBsVQzSiuqNl74YNYEAdOzlmWPYO8H3vZ4f6x8KEHuVGDazlGeANBPRnn1EUGmjNLSp2MyhCJyIEbt0oBun2m4olwVlLuJst/5GfC9JF7+NoId8l38ElBvBmfoMRvIAdZoYMQ5PjPEVtfWZAaJCy8FQcAL5DrIjDhBCx46q4rSwWan8yFuwwpwInIkcOHkyO7xaQIQ0qX61HQfrFY8rTngPY0mSSLJ6ddJUoOEdKe4cj68iSuyKG//jKbMayo3VrnONKjxopUuF05ERd6mlYOTFVKOF5iXSYJ0kOBkghdvIsCy5JqcDjHSEQYidEEpGoIkUcVmJFE53uX4YiQAdSGb0fxwt838EeVi7qrqXs1I8aSXK6pPj4FcURkK9AzuONmrvV+iIi+MqVf2qWti73Fb6epSCDvRQPvIAUo59Msvk+htRLldqSW5SjCn6sVKxUVaGBfOTpwvOx8v4iK7BybdQHYh89+uhOPEAglN67CzvfL00w/b5Folo4T46YLpQk4UXCGJSDk8ZjWWiv9kgA8hhgbhqI1rKpJp4g6Ppms3zE19ov0ggnOEhhAuivL0xvB/yuwVBGqv8cDODkTAC8g5kKECho7/Fc0BG+DcDsRoggriZEQDZ+IBP8JuMqkBuGysVoAP545zccgBQcoAP5ovT4DvWmb4VST1iwbZn2jKtYECkejwQSEAYNAoiuyef2Ak50EBsyjv08LxCQL4qghfmQcC+aoAWiD9qa8J5gDgAnRACVwwPEbuw2w/EqAAsrYHt27i4q7wH1QgSeIEf8CJCAsL/awuOghenWcC+U0ORaIAT5DQ51xQThyfC8YwIohSf2sPb60A8ZwAEgQPdoDRv8AmJeqcsUAE/iqmka0XfKRFqaLxJrog2jz+ryTwRZjgT3hyWy7w4TazOKwgJcUBBubwEB7A//IksEKMAvTiAIdDAS0ALSOiiKcghaLuwIcfEiJlHqWmAMUisOf3H/VusYDsQDrMdEjrECBIEE4jHyJIDnHKgqasEvYqQEROAsWoyWfMPVnuzCbvEbK0IXSy7T0kD/lochPQrwHIySAG4YlQMUjbHsRBELsVALEWL3TuDy9OIPNGFHcgNVOih+BPIRAcwgwZESx3EAHBLroi3UEMQCSIQoMMAEdNIRLAAZBSEeb88UH8EZhegEJiMCrgGc7ARPxiVIUERF4iIQWdIiEDLfMo0JzTGerk5RhEXmOpFEdDIsexIZ+xAoL0ACACwCnvEEanAvTmAF1qckge1p3ibn4mJu/+ziSKZyIsKx5CwxKz+q5TgEz5DjJsPSBMaSLH+SBLTwAASR1tjSL56BH63xDxTAfexOh1Zke3oIIeZtL/nSDU2OHAUgJlurCXnFAMSgJj0gJy0AMRPTJ/2QI1MjssTnD/yCLPoRcJgSfloK3r5t56Qi70BzIqAuIRUSMCfJ9STHALzyKydALBPz8SDBBbdHBsXNEJ6BEGviD8hiy1hsg7KRXHxnmgYKNUCyOB/C/igRBN+MIeEwMIHJV6KwIg0zNsnyBc+y4SKApoSI/PTiGSZG+HRDLYghrsaFdxoRjmKtFtJTPR3HKvONDI6nMExz+ngl5QgTORzBAYIiJw/TAv+sMDSGjeekDMTIai/G4jaUSwHcrb+eqxGfqyl27mAcFEIpIg9Es+TGID7n8zSjI9UqEhSJwgQcwUh7UuGC00T70zafoS9WtNHEaZYmKk86qHsG6j1uFEcnIg9cskcvUfWkgztWE0kug0QuEicdQSik6ahqIQPUEjL5whL6Zsv+6BVe0f1odE/3FCp+6E0flEsbgj3FcRwrNEx/kdSYoEyRxJ/Q1ESYJVpgTTjnaBCuSXwCVSIGoW/icml+rbmQj09rVKbe9AAElSJ2QQk3LQVe0kKV0zqEtBMd9V8+SVK7h1osQQGk7FJPwFQLUWJ2hH16beP6g0qrlG5SR1czIOT/TlUivmAHMo1VU4DqshLgKOSkBAUPRSRMQoc8sHTnuEEqauEP+rPyxKdq9OIEeopH6mS/PlVPaRQCDAZX3zQDjKNZJ2IXku3MWmBa98BHxTQkIIQ7ZmhWLkwnRGQnRARLDYY4gOhEsUl8CvIirgFYRcAsjI5Y3Q/YUMeJ/hROIQFfLUIPzEBaN20MDtUcmeAO1uUp9kxE+HRef+hhyVUtDUp8+KJi+wg3wmnjfHBjgdb9Nu5NIyBkRXZk7S0FsCAFdgBlL9FXusAO1QVtEu8FXoCD9nRecTVXxzUDBsFSK08EnlRFJaYVhRVPj85YXcz9fkhXI0AhjlYv8MDezuz0/1IOHUdiZRl1XW7CZuQ18eT1b53IB3NVV//AayErYr2wJrppRe00Atz1Z4PW/Ug1NTIgbv1CD5pAC6RBF/bgkSKJO6CgYK/mJqjWZlB3YwlXAV5hXMn1a821H3M214CqTirQZyd3cEkVTi0Nc5WDD0ThDt4ACpjA6pigC6DAE6S2cUTIdCtjYxdgAVa3dV23P33AXCNzL9Iq0W5HWMUpbSeXG4b2bTPVd0HzEaI3el3AY9P3EcRXAXS1Fsb1bS0Vm0SgV/mCNuSEH8XQVPTLZ38QaKM3V2uWWc0XR4kjfRWYOGRq41hXfvXrbUEsbI0yZ2tHR3jEe4tPqL4saMV3fv8jAAMO+FQZuH0f4YQbGH6pV79MyVIvVXZzlhrlhEU1zkUDmG2/B4SNdoQRGIUZ+IQ3rnDHFYJflwKuqSgntiZO4LL0Q4M3mIOhd2ZT4215WFB/GARQOIjh13BZuGZRtCoqmC+msTbkDqJYOIjVwljft4XzsYp7WI5AAASCmGtr4RW6uGZhl9ZuRxqpcWf7VwbsxEUvkFoId1wHIQIIzY33Eo7j2BJgRYiJuIvzOMXwty8ooI+DD5vQQr8s0AepNFyBqD8HgTgVuTgZGVa2uBa4mIXftkkrDxtEoAQmgwLEYq04D5C9zN0IeXy/VoRLuTgRQgFgBZXj944j+GuPWDv/uTMk+9g22DWc3PUCpZcbSkmUf1k9SQF+YUWV5dd171iU/ROMJWAyDiA/gq9/D3m5OnmWGGGNvxZur3kvXWCL4TeSWfmY+5PWxEcSjqOcx8KnLjYSeFCdiXWoGEF6c1WU4TmeWXKeU9meI5h+kTliK3ky8sOZ7ZTuNLad31eUZ4yhcdEBHpqIIfcPZECiJ1lskwOTkQudA9mGqaWdeZkC0BWkDVKk47ebI7qVwTmyipKfkaOnzlmg/fcVLiZtCTeUv9bYbPqmc5qk6Relw/l+ffU4GgqjsanoHs2Gv+x9a5PtmvobJ6CbdZqnUbqtsHeZ+2IFauO+kivjSvKJDbqd/0sJsgYhrA0SEnTaa1v5nf0aRSGzqo/jGbBsqLUaT1/Rk9vWlEwFr79REMgaTkW5rdrqa9Ga1mLZOwh7rUQggyuboINYpuvaB9rYsdcQst/0cCWasik7cSETqJODAshYyxqNAiLAR9CYownYUj/atJ1PfjMAj+0astBaEmK3opEjgpy5dofPR7h6qD7YGSUhkX179IA7A+CUuFn7svVYlr2DFGb7YmsbcovP13zQq8UtiavbuoG7SdGaso1bcU9ArTcp7vArqx2N/TiYETbuFcSNlNf7t9tbu40bsCP2GcLYO9CP0foXmo/aoKnZjq8pwJEwfuH0suNboLEJs2Fbwf+X+61N5XZtWKZDecIpnP46JbuJO8PBhcs6+wTUGzksTrwbPAKMOrcLWdxOHMXld7I3vMXBpSoQHElOrKXZx7b1C205OMevd8edD1Ykm6YkAVyoPMjvVxUTJNFUbMNt106Oesk/2JrA2slFrlOkLHGDnMrBuATo+zhi+b4zLp3rWKh2gxH4W1fBlsz1zswlmALSPMWq4n5XgLqRQztTrLYHgcXeCrpXV7r13OnElVxBDFwWrbOf4dLTLUko4GK33LbXz6grwc7tnHDtmKYeXeTkqK4nPdAvXWzfcmwThAKWiKi/9g/m/FOLdeNMqcNPncYQYn4jCxuE/NITrQRWAED/D0QSaPiz6/ititXOeU7WTL3XL+2EgZ3LgIDYi30FMqG0EUSI8HuTdfVd3U+mpUywqV20Up2xuYzY0y3duL0tDyQCtvMskPx71db9PjgDCD3dE4l6SFUGIivbTwzeSyATrgE3kUQB4rLWIRemXYxGB/dPe9vfEwkDBngq/BwITozbMSsTED4akUQGGh5ya2HjFsD9IIBBa5Tn4NfiRSsXKkMqBB4bsp3b+QjkEf4aNL0fHU1+x4mDJEAWzbNG7aKmYT6XHOBqf8gZbV5AdR7ka+caRB5BWOcsunnjJkrYliI4XSXGk354LsMguOEVBF47ERzeJ+bEFtc7hB3JXTTl/4V+TyJvh9Ckk8I+kWySROqRGyrB6ac8zbksxareO+IyAk7+hBMvT3KhTEDjKOJiAjQj70vINemxHqPdEm58XN2WphYaOV5hfdBCkA8g8XhBLswuNIoCJ12T8hlHECwAEiBBRKVpRr3nIKJX9xpbOSILyU9e7lPBATxoTYlfRItCJ10TMU2AKPTS9WllAyzACmQ/9nuSKHLBA8b+aqklKmClfpUDd0xecVJ+LXjBg+CiSI8URGGzJ9ffBILC+WkFNmef/XMSAySfPBCH+ZpXjhzu8/niFQACm6QIf2opsPTo0QFSvHjlysUAgyMTJixQtGCRosaMJjB4lHgopMiRJP9LmjyJMqXKlSxbunwJc2VGSBgvWsAwYYIHBw4avoAAgdSBBY9qDYpkKCbJSNgiDSJoEOGCAxAc5LI6AScGjRU7bq3IsWNWnB4mOFKKNq3atWzbluQwwSbHjzh19mzIC4KLBSCMRhJBQa2IphSeRqhVK+ECCKlSSXiYa2zOjho/evXqMWvOzRMsuP0MOrRol5DigsVQE7PWnB525hVadBA2EUnRKjAUSdKgQX8K1pJKijEvq2Vz0kWtOmty03XJmhA0Orr06Wg/mFCeWbJO7dsnOPDAKxWpBQqOijiR9g9uSYUJ/jn4aGrw4cOLW+5aEfXXsV6zWmC+FU4WaENdgQb/GvgBXcrpVFZr3RXHYGuuvUAKCOatkBYFuBW2G1QHWSKfcMN9Z1lGNWFkUWpygQVWihVBssyBMs7IlnWVTQYhBg16UFdxDnrXkwuPRPBXCTKghRR7Hfb2m1QLzTeiTiW2iCIkNFV5JYoYZVklBzHSCGaYKkGy4lYWYaeZcZvVtR14EJA3iAgl/IEWNgJxyFtBCigQn0LBQTCifVtlaSVNhlppQaGQWKFoo4oOKGakkh6izZZcaploRl+xeBNr3uW1gFGGlBCYUpHkxuFhvu2ZkJ+kpBLlWGa+SJMgjlrJAQeQ5MqBFbz6uqiuNBE4abEHqvCiFcAKeyiimKqYWWug/5aHTQnYoHWUbrvlWZAlCCX05KtVWaWVI4k2yoGt6fLKbrvs+srof8bOS91FHGjDK7695hoss7teSdFYrgkp6jORoEWkD4NQEIF7q+65wFQhNgQZaltWUAEkgmwsyLrafMyuvuz+i6gHH9CLsmg87npDyzdoc8O9MLvLLwcoigUeqLFF8owkaTXVYS0ZHIaYtyBINdVCwvGUCwYMOIIxJBVwTDXHH3yszdW8duzsf7yYkHLYbXHAiwcDboA22jekvcHLIIPM7HU5U0gUCBkMYsgza2GjsGEN16InfIqR8ufSkEXkSOIYk8Ax41U/DrDcL7wgduVpVfACLxhwsDbaH/+wzfbVH1ytjSA3uZZKUEL2FQHe6K0VAZ6DZMBkVN/GJ9+rjfHyGERNP5148BUoXgEJxnOM8U06uka45c7DNEHmZnPwueejW//56FdvrCMvP5GyF3kKDC3JqJ/9oRvDGSBme6sRK617Y0w/xED99V9wQfD674/BVeEFRZTnCZAluSBF5iawq+tVL3va097GHOEm8EXsEXuqReyYojfRKIACAynI0fiEu9wBpTGwmp/v7IfCFNbvIf+T4CNAMMAYosQBLoDACxyAAY1lrYE8HN0Dc5GXvSQEBH2x4MJOlUHpWHB9iVHMAggHRRLCSgJU7B1krojFh1BRPEPhy55kCEb/kvDCBfPhkQU4tsMGomBjJHBELiTARaK8cE9DG4QPJHGwAxkFMXxKmlAIlzopVlECDtAAZDSASEPmApFw5OIQFWCQMEryEA5YABkPKBGMPY6NjrjAG+M4R0jW0Y6SKEGYLLGng/hxhCQcZBU1IAFYJhKWjYTNI1AJyVpMMoy5sKQBKWa//QXvAgz4pFAiBgIFJFNod7OjCIx1yz6FSJCuHCQtGwOBoYSSfbsMIwieaMOGWOVwxVzhIuGYTW3eMpdCi4DPKmeJA9zyfcGRYmOqSMJjWqKICujmJCPgSxG9EpGLTGQt1bnMdg7inWDMBaxIeIADYFMo8pyKPy8agUeQOZEx96zmFieqTVwKrTYXLalJUwIVhTyJo/ZsDEWJYgmhneqkNK1pSgxhCEl0sFve6qkCGrYbm6olIAAh+QQJCgCLACwiAAgAAgGrAQAI/wAXCRxIsKDBgwgTKlzIsCFBLhAjOpxIsaLFixgzatzIsWNBLmHYsMmSZYtJAChTqkS5hSSbMFw8ypxJs6bNmxrLjNyysqfPnytJwsRJtKjRo0gXcQFTEqjTp0+FJp1KtapVgUx5Qt0KNYDTlmGuih1L1iIYrVzTqlXpVWWWsGXjyh0Lhg3atXjVtg0Kd67fvzbP5h2MN4DXvW77Al7MmKJgwpAjp0wQYIvixpgzY70r+Slin5+57vWaJabm038fd4YcOnTXoKZRy75ahvPq23oBuAZQerbvpGwS4O65G2Xx18jd/l5+U/Xw4YaRH17Zti0b5tg5rpvyvDvQw9HZiv/X/dly9vMVdQj3Lvk4ed0ppxuXD7++4QRZ0OtXuE6Ad/dpuUYfaMYRVx18XiVg3n4MLvJFH+uxV1hy8VGHIGLhzWcYYvk1eF4TRegAoISDZUjgZwdWBx55bSkYm4e+fRFFGiOS+FNrKtpX4Ips8YijigFcB6NsTSBRxBI22ihgffFtuCGLTkbnpG4dDpnZF20cmeSN7u12HHj0ZSjlimAeKNwUL1r5Vx0PRIHklmsBKOBoZZo4n4FSvmdYGWr+VWSb/sGZG3FOibmjfTmCqWedTwIgZJ9lfYHEA1oqqdeBFlYYHoZ4RskighpGOaVhVUJ6lRkPFOBmdzUOimKBFY7/12SoiJYJZaOkmXqVFw88cIUOgsoKa6zEDstko5qmCOWnGoYq6nRT6EoVr74CK+iIrVGHIY8X3gqkfN96++xh0Up7FLVKDNHqtcMO2O6FT5KJ7HviejpulOWaixO1D9Cx7o2RLTkrwHfeamG8m47J6L2ibqHvTfwWgUB70H3HZI85XtzuvQUz7HEA+T7skRS9VivhunJ+CSqi9GLMsLMfT+mwyB19UXK6/1Zc7Moa2ynqoh0rymy8ny6c8IYh03xREyX3mzNhKge47KEI02vouM0u+my9SCud0aS9FkEAe3KKVuymB2u7rKfOco21x6V67RCbvaZrNmsE4tnywNt2/0vnx1p7DLPRTj4qN0P89hsh1FuV3W2mBQ/ts7hFVx3z5aLyefhCNpd8hQGs8myxsXpnDK/lg7+N+epRbpHm5gWB/QDOZM8LuegnCr11k99ibTXrCns8M+wGHdF0FE83nqmyJw7N92hrU/7y1sBjnjTxJHturaV3dqnolAaPCv7Pp+Pqtr3Vb6g58Ysw3TQdOhdqIpAYz0r075WnTzjH6SewPux069XnGBenva3MdsdyGfrOtzrp6e9Z1/Na9kpmhJyhjHTGwhTQvgcu6rHOWwx8YJTwQ7ym+Qp0UptQ1gY2OvHkqXz8W5sIZ+ikBIBhc1gwYQU9Q7DcbAtZ0xkfqP8AJz4aXi6EDIugvtznORTCiVPQw1WeOPgz3z0QiQh74P9EFsBe7VBnA3oh6a5WRA/yr4FYNOIIt2guLZhwgHcbz6sUOLWL2allweNY+eqVRjV6TImm6qLT8lI2KfatjngEYRkZ1ccPLvKB/hOZG5v2OcdpLHIbu2Sy6Gc/PckQAaBEgBn9eMYZAlJNdCtAr6qQPGFpsHuvot6OnoUAA+jACEaoQhSqUIRe9jIKiOjDHvYwAAEAr5GkvA8b+6QFVaqyV0NQoSa/M6dZ7g8BQzBCEa7wgA50wAbgDKcNcEBOclKBCkfAwhjSoANjJvOdXTNXHZzZK+Ql54491FGPTsf/NQIMYZvfFKdAx+lNc56TCAhNQRyw0IJ1uhOefoykrpqZqpJFM5+u3FnzcOfJ6mAToAEdaDg7UE4cnPMIVEBoQomQgpamgAxpMABE/XjKBuWwZAWAY96k5i4N3i94LPpnQElq0nMalQpELedJU5pQlzrVpTsYw0NnCslleoiJvSoAK3fKw9HpjlZi2tAQ/ECEOLgBFQ45xCHioFKVpoClb32qU6M6VapWr6b6wcIzC6DKaGaLh2iz1VcvtwWrVgQPUpCrYp+6gz2I0q7Vk6iassrXExIKNODr4ZjCl8cNGc4jeHDDYhfbUBFBFnh4zQ5F+apKf132kAWk1dTANAXD/3JED26Iw2jl2tjHnhZzfToCa/mq07TJyktUA2HWpISmo4h2t05taF1/yzDbqna4xBWltjLLKWbhb58Kg1dzkaKHxELXpWTwLXWTaCW9YnersR0j2qxZKxaNdyp40O15XzqA9X7MusxJ1XAfoC6OCmy51pxfZw3zuqSY97xkMK1/n0VCDzUTu8XFZ6f+Zr6idfQ9AC6KFvbL3wmPK7W+ce9w4ftXTBqSozDz1mevogf9QjfCJhaVZPcjYNYSWJNB1BGm9FjFrcWNLDZeLEvJMF0TH/m62H3A9mIV5KMt13KjgmGDx5LkuLYVoenNsZOuxwIWbOLMaE4zZlTM2uLyc//Dsn2hGMcXpMXolqVfbusR+qBeE0/hGItggSzMPGgzp3kTMICBClSwgUUv4y9IwK6qsoVAA9orwVkcc2PemueUHpVGfi7DHOyggkKX+dRlPjSiE73oDTT60XHpMWuNcLfAyuuRVAzAZf7C6aWesw1UALYf+gzZKXiC1JuYBqqXfWpVJ5rVjHb1BmB9lQsP+KLepRMmt5ttt1W4MXpIwa9/XVIcIAERxIaosZHN7HanOs3PhnarXX2DD6jAKmwmLgqDOMfclTLTG9o1YLRwznIbXF12XbcKlO3udh863s9edLTpjYIb3HsqkR5wEZbEScxRrnzfzkwKDE5Sb3pTYjP/rS2pGd5wZqt61fGet7Q3cAMUcOAGU5E1X+G7vHkteJQMEzhj2kDOkuNgnCNF+DujYYcPmLrly345xBUtc2nX3OY3P4q1h0trniXMw/8G+LNm4wYbeFOk4EQ5KY1dChjIQhabgHrUXw7ziE/c6jXnAAesAIkNFIVkUS4wBg/FO7Yhc8aZOTrawSnltc9hAzBAs9xTbeiHT13iM7+B5jWPdb5DAgVEyXcBlODE26UO6PszzG8OofiBmryCamT6ByJ/5snTHd4xl/nmN4+C3u8dEpCwgCBwovOcTgyPVRb7wk7vpCdrJg4iNXkHopDu6h0b8i9vedzpvgyYS1z3u/e9/975bgELmMACN5E0pRD4QyKiz2NCz0zZXW9ytT/Q2MWAPO3p7nLuL+P/VPd9M0dznId14xd85WcCJlATW8darJRZmFZkqhMz2NF60mdyBSBh6TMFcoACjRZvt2dmled/yyBvjHZ3BSh+B4iAJoABCzgTUiBpBQB73NU7NXh/2DF/ZneBHTCDD8QEciAIrrZoiXZ7Rohm/weA31d1G/ABH3B1BriCCYgBE4B+MiF6BYBtnsR8ZeRA4+J8qAFOPGhyVUAZ1YMAoiAINyBt31eER3ho3ZeE/7eEd9eEH9B7Kqh3wMeCVOgBL9gRwhV4s9Q9fqN87xd02YEDY2hy1Jc+nv8ACh64hmxIhKv2hnEohyqwDHQ4c06Ih3noeXzYh1bIEcXXeFY0PTR0Hki1iB1gfzHzWNEACtpQcRUniUNIhG5IgnI4hwLIiZ2YhyvIgi04AR7gAcPHETKoBEtwNMqnNcgUT9gRB6zYitXHMFmgDHqXjRyAh7aoAon2f5sAjmd2ibuYhEvoi3eIh9r4e3s4hX3oALzAEU0gg1dwfEYzW34EhqjxBdOojDEzBVDABpMgB3ZAAhwACZ5nBdpYcbf4jeFYjhDJi3XohBSpjtooCO3ojsQIjxOwEQ2oShuXR82Civ0TYpjRBP24jKB0YsdWDCQADuUHCTc3gBtgczIpiRL/F5EQmYmaOJEUmY55KAgYCXzlZ35UuJG8wAsYoBGAh13II0VcKDirE3+yMY2Nl27rhgIW4ACpMAGzd2aKRnPiBwktyAEfMHM5qZMSKXM/WZFBOZQImIAmMAHE6AG88ALxmBExKGkhWXgSmEz6oYiLmIVf2HQ8kAukcACCsH3L0IQYaQGOEJkT4AAQsAAWYJa3mIk8GZGbKG1tmY7rCJdxqYBH6QEOAI8QsJQYgYVbdUTwFJismIFO8ljH5gqOkArDAAEcMI4q8AGC4AhcmZgHcAALYAl/YAmXiQJnOYk6SYfLaYdt+ZYZKZelaZq8AAEvkBGBiF2ulXreeVf6gQSs/+iPYzYJxYACE3AAlpAK29ebglABGnAAChABg0AB9ikJhiACECB82/icS9iTmnmOnvmZbwmXRWmUfWidd0kKHXkR2zlc/pJpzwg8+igbqziGyihKosSBd5gLw/AKkMCbH1ABuaCegxACinACJaCiK3ANg5ALFiCTyrmcrZaTdLhozwmdbil+QmmgRdmC1QmPC0oKGJFx3OmMhqhGIYcdRzCeKmkYcnCWEzAMlhCi4bgBvykBB/AHkaAImRAEPRAEP9ADPWAIBzABJiCjFDmJNypx9jag0WmAPeqj5gekdXmaSfkCpOACDVoR4ilpESpDP6dGJpkZF8qDlRQACBANxf+gAhWgnrsZjr7JAKlgCRRgCCUQDEKQAzMwAzlQAyewnrngCELZnxR5go3mnJgApwSKdXPqowo4jHcqpHrqAi5wEUbKdd8JUVQpG006hpSykllgB1iKm5HamyTgoVyqCCvwA0JQAzXwqT2gCINwAF3pCJAglL23pmeJeW4abWf5mUCpd6+akaR5lHealNe5pwvgABYhgz7omu+0Zb5xqNKnVRoqB67gCh4aopo4ohJgqYpQAkEQrT3wBDXwBMGgCJJgCdY6AY7An9u6pq7Wrb2JCc8prm75qkJJlNQZpLQKAey6AO8qgzSYY/Q6G4KJgaylLgkABaCwARZwABYAA///6ggBGwmZ+qwJS6Y9EAwrYAgR8AgQwAtoKnw9OqPLmbG9qaPiyqMcG5cISpfFqKB3KbIusACPkJcTAa+0JmYBsB98da+VNQQJgABysI0OgAE2uwwogLOWIAkl8AScmgNC4LPBkAkM+wdEywujirSCYKo/WbFO6LRPy7FzWgE/igGMS7WmGbKkwK6PcAAV4bVgG7b60YM9iF3KSAAwK7O5oJkAa6kl0AOfCq1C8AQHGwRBSwG1sACk4LdVCLgTy60aq7GI26NS6wiNW5dW+wIiK7mPULkm+5eQpR8X5k0FsLmqQgAJoAa9hwEbIKkkoAHDQAGlmwM/8AM1kLqq+wPX/1ACIeC6RJsKuQCxgNufSnu7GosCuYuRilt+vIuuxYind6mnI/sIIOCuXWuyXANDpKQfeymD6jKsKCCTm+CeHoq9dJu3PZC6QRDBwRAMJzC+fEsKqeAAucAApJq068u+BPq+FRC/8tu79SukqQC8kZu1j/AICgABEzGPxRuVEKUfRCBgzDt6S4AAasABMttoWLrAK1ADMxAEJ7ACIgACvDCXL7AAXbq3lrAAGXy+jlABc4qHIPyTyokCJJC7IwyZkOkI4ECXuZALp4nCwIu1LAwCCgACMWy5YoZimQGvqoIACfB4B+mYHhoJmUDENRACg+AAKNBq7msBEwABJ+q6sP9rvhBbxa+ajlnshO9LAiM8wpHJuwxAxo+rrimsxgugtWxcC29MwGArx43xkS2LAFCQDDdgAjegaBYwDCEQDH6sABYAeYzmm46QC6mAnaQQAZEgAw6bChIwqpFpxYj7tHf4vj1ayREbmb2bCx5gxur6Aiqcv/qrALXAtQshw4HnfvBkyoxBBPB6BUvABI+neWjGARagrg5gca32AZBwyMYpCZLwB238B4oMAebLwVXcxa+KAjzgvu7LzHNKApRsyZcMDplMxtSclJ28wp8MygqgzUTaEN6MXUOwBEtgAB5tAKGkqNVoROK8GOQsaUhgDtEgCjygDirAfWHpmxaQCxD/oAAU4KXBcA0nEAl/UAv1OQzWqsH+PMIc2wAGfdAIndAVcMmOwAANXcZmjMK9HLnYzMbaPLwYLYMdMDtK0NVd7Ut+8EtVMNZkjUtmbQRDMAQ6oANq3dFLMAAcPQChFNKGUdKAoX5UAA3UAJNruH9I+K/vSalb2qUrsAJfSqYrML6DIAmvYK0SoAFDTdRHjbhdrNRLfckX8NRlbL+pMNUS/cktHMq14MZZzVrTeNrTOFzmhgSs3dpFENa+tEt9sA7ncdLYJQ40ZwFW8IGqNocbYAJbSgH16QBViJBbWQvMaggUIAkRMMwSwADGXMUVANCCQN2TnNTOzNRO7dRQrQFS/w0BwZuYoK2/oq0ADiHDqJ3e6b2DRid95OQGYitpVPALNxB8g/xsOskBqVALEzCEYnmQwccLg7ACihACMtDYxFzGl1zJSX3d2F3Jlx2Zmb3dmw0L3x28LkCcoA0CVl0LHh7DWiAFUmAOIm4OX4ZOJKfei8jeJCUFWsAgqBwHE3DAQliEEdnbjHaQFlCavHAAkkDgPJ2bGSzUF3DMI5zUSF7Zlh3hmD3h0A3VnN3Z4Z21WhvaFe3hHt6nSdEEXH4IqHAIIS4FbiDiY85pKgXfHmLbwyXjNqd/+K2WPSnTE7CuxGkJPl0CKwAEx+nYQs3UVSzdEB7o2c3UFzDhUG3GGv8gAbzQ2VJO1cM53hx+5VjOzexzFBk9XF4ADjfnjW/enL3JAyRAqVrr4X8QAcstCSJwDSIwCA4LARIg1E5d5Ey91M6s0H7uCIVe6E9exhqQCxKg6Izu2cIJ6R2O5bUAw5WeFGrOWkqwDoLggbnHkwGKebqspZZAn4Ow2JIQCdwuAqxLAa8A1MTc6xvMAIV+6+je5LrO3ZvtAIn+68EO3pH76C1M3hWtzcaO7MluFJc+a+ywjanapgIoyRegpQqgz5Kw3JEgAiKQ8IaQ0yEQ7tZKzBpcxuZ+7umu7k5+6Lnw7hIQ7L0cvI9e5ZEu6cZ+0fteFMsOkmcAClbggQEv8Hb/KAgFL59/MAglUAKp/gRBUAKRQAF8HAwR77ATrwHkXu4cjPG5vvTrvuu87vEgH97DSZz1XvL4juUZgNUpjxP9Pno6EA8y2o2dSZG/GZ/GOQiGAK054AQ50AMr8PNyGwRDP5yd/escv914P+FO7vSbbfTwHvWOruFVbwn3buxYrvVbbxO5WllGAAW/IJMzyYaSD52/SdPDUAvAHAycOgNs3wM+b5/NGgLHKe51f/QWz914z/cc7/d/H+/zPvKDX/iG7+Ekm/g2McA+ZgQGoAbAp3fKSZNwGtipsADzKbdE3Kl22wMnwNzYGwwUcJytzuiPzesWz/HW3/FP/+sfH/Ui/zv1gh/ahC/7s6/vti8TXV8FBkAAcxCjCjmxNEn2JFDzdu4DIrCpdev5Bv4KljAImRAM96wAADFswQEIqVJJkKAhl8JcDR0+bKhB4kSEEgxeTAWBFKkDHTsueBTykSUQChTUQpkSZYZaEBa9hBlT5kyaNW3exJlT506ePZEUAAr0QZQlCKIlswDJCgcOKD483fBU6gdBJBzlgvCo1iBDT3LkmDFDyIoQf4Z1HBRsBYU/r4adLWgQocSFdB/SnSixIkaDEPxy9LhAcEhLhU2eVJnYZU/GjR0/hhx50ZGgQYkiQDDHQlJITFE4nSpVkKCrqRYoGBTpR42vOWpcAyJjWP+qA5ZC/DjBVsHbjnwTakhYV2FevXv5Gtzo8eNgwocRr0ycwYFk6tWtX7dJuXKBKDowQwG1GdJ4z6E/oKha+oCCCD5K1BDiOseTFZIsHaD9p0QPRWxfWRqIIN8qoui3hCqy6LiMlAuMucIsOSwxlViqZQLsLsQwQ5682I67ohAgQA0MNiMREkE4CG00q3KhzZKtROhBiCfiyyEYRWTrSIFIrvkBiEHasuQs/AZEkEDgjFMQMAYFA4kwCCOUMDENp6SSSim2G8o7zDIzYTMTMJigS0FAQ0+QCi5g8YBH2DMkCBmFgO+1sj76Q4QnrgnBvyA9igsjBA/6U8G+lFROsGH/nHzSpCglrLJRR6n74oHtLtsSCmG6tAADDxxwYAILxkSPhDM1aFGBPyTJpIcnVhVCxkxCcKs2VMfKM4L/hOyoz+Ms4lXQQRlc7tCRHlR00cQUeDRZZXf6osPutvzuUgtM8ICXF17gZQITR3OEAVJrO2kQEXj8oYcY4SPLrGHq/OGH/n4sjLdcfaUXI42APcBQRBM1dsJHlgU44JiarWyoD6GN5hcMvmSRlAVc4AWDCirolrZhIKwlgkhWCCKIHso1V4hX/ygM1R4yAYKCCP5Q4MEAPapX0HvxdZBY5/qthaUMFhO450cJDuqBKgyAdss3AglzAl4gWMCSR0hxgAEG/9K8+CSNS8gkmCDaNTfGaxSJgD0Rgvg6kghW/i/IlwUcMuZUSIEA33wXEPZBfhV9LsoMpPO57yqBFsoIAYrGjABLJ8CgYRczACEVBywC96RTRVgh646DCIbrYHLTOBi1RFD5DyDfwjXXtumVu8G3hrUZSpxR8jv2DM2QNKgihiCacMyYmMODCRyI29QIMlgg7qqtlkSEE0pY4RrPL8c8mEwi2VEtRWr9o5Z431obv9OP815uukm3u/Va8jY2g39lZ786DoMuQkvdt2yHl8dJWfOPQQZRYNiTMogAIJ6hvMplwnmec14CM7ECBp7AENirxStaFqTSKYcjfolbRwi1pP/xvaV8zrlZv3TGs/aVsDHaEQql5rclZ2CrRaKLgCQicD6rDeIZjUDDM7BWuQMG4xo//OEKSnACRVwvEqGT4IPklTomFop0rLMbCGmIEtdFZzomxCJPflIZI6ywaARAw2xIMYxXiG4QkoiEDM8WAkKcgQBneIYQDQjEH2bCgJkowRBFEIIjDgJtJlFi95q4JNKtrnytOwneUoK+nMEui4+8yReQ0AHb4c6LReMdR8j4hwhQgBBoQMM58kGIRhDAlEwgRB7zOMdr2HGBKyCiCPaYRgr4kWXnCxIFBdlEQxXykIiUIhWNtT5IFjMmtIOf/C4JrV0MhIy1JAQTBDC4wUH/SwDnyCMDWXlHIRZRlnyspS2zN0GncU+Q3WNSB39pGBAiJpGL2ltKrmhMY6KwAAZbpu7QYIqm6S8EaLgkHHnoylcKsQSK+GYIJBFO0VHxQSPhnjkLxaRCkm+d7UxksdBHoUbS05hN2GLgcpdPaL2xEiP5AwV20YUVCsBwz7BjHQsqxFga4oGSkMT+VpY9XNpNIB2saFA9+EtAEouGwTyfhPZGCo9CUpKUBMrtRkrS3XliDq1AKQXOsUwBpFKbrjToEBEqgkjwMaf7E904yVlOobZ1qBdNVDuPmjeOZqCpj0SmZZRJVQQw4RuOwIBpXEQBPizzjQWM6TUYmEdvPpB6/wvVKU8jCKHy+dKnSlxnXFu2WXc+h5ErIeZd22dPoRmgmnxFABTmwAMOCCIXtUkpGk67wjPEgIEybaBY92hWyKJ1ZVRc6y8vlsvMUvYw7IzQzYo1oZzxQrTtA2lllDCE+QVgmbxrAFNcC1sKAPSSprTHHetYuTyeQJaOpaUfI/CjWqhVe8WFL2Xli9x3AleEIHgu+8wwyRR2kaqzRYAoRiMISDhCAgcoIxDcaNjaNg+IBj2BeW3KxzQulKFpjeBhJBjc+H6Qs1BaLjz3lov8xu59KVwCAVCLsPBMCxwsctEgVkrV8HJzsctDqE2pR8sLYzjDnD0kh20GTBCLcG/qK/+x30J6TyOMYMXQgoIyvjSBhbQohoSYakBjQEc7lleWCA2BWSkwZj/+6Lc8VUASOxzkD88VuPVNyZEz4IEk90yS0rXkk6eJgHiAaVMOeGFq7EFV8G5zsUOUMHrDGVkfqyTNx80sIIGc3KRGp5EUOjJT6xywvEaVuk9G2C9+5wBevO006zWEd0n6xnqAlaYRHqshdmzhWu40rZJ9M4fJeVwpvjPE0TnyDDcdMNLGD9TQ4t3vbJERjljiFRFIgjhYylcC2KOOioVwosN8RApAdr1na2hSE2lcdn4wihittFLlPOJhL2vJ+AT1aScBCw8s+17DCFcIBr3iM/jQgDuMsCz/RfBAWeOU2+oNN5qdE1cPfziElUZMXdcd2nZXKbpBG1rRAExSS1WL2fnCmA9E4N2Nr5AAAsBDK7tc3hxPOI0+OKtObR1ucSdKs3JVrqPjvO4jV/xn/BVKFU5bcsJtXABMiMemlgaYkZhKEtLWcxfwsOUuE9G8ZN1xJHzQ7f2Jc6fixiivwz5FvfF8b8Obp8+nlFdJCY3o/wWRGhxQrRdksGkQ0pg93v7dfvvboLGW9WNxGs6z/ba9wpR04mmoWXEvckI8L/wB1F6lE9/T7fmkJgJme1ooUGJTH797uFJ9bBCtox6tVKweB67jCpO564bH9VzxNvbXxTPYZ1vA5KlU/3km713zVE06qTXCEf/9wQfPOAPpTZnyVi7WmwPPem8R3midyx7xjIw45AsfNt1PyZ5MdrLufP97zAwuYZ+/190h9IdI1GPapD9Dyl+pW4JnfdEyHx7Nj4VuYTI3Z8EGoO2zq+7LkO8rACPIMszbktmKst9ZunxpunCJBL0ruhWjhxPwob9ruei7v8ILwNdJNxG7ve3TKQIsQCwRHNIjnEmYAPTjCPU7CQpQhHtQMY0rv/FDgEl4iQdbnquDPsE7q/XyowwQnXgCQZX4A8g7OxL0IxPEkO8rLbhbQMIxHGFowQcECWJhP6gjvy7MJybQQZiYowWCtdWjsIN7PVtaGf8iTMLaW4mzG8FvK0EnxA4UeoA7FDo9Kz9MiocWBLT0s5utMIR9I7+Sq6bNYwIukAlLkCkvO69Zkz6dUi9bW4kkJEKWsMQiDMAllMP9oYBaoMM6xJIqGAC+MrqSkjsPqJb0Y51wmcEK9MI9PK1EpAlGbL5uMoTVy7qti7ntA7dMXMOcgSEi9MCzUa+u6zrJC0XroIw7bDsVmh8c1LzB6Tw/BD2byYCnm7ZDjMX5YQJjsAlL8KFWUr3zOsPBu78yO5u9ycQA9EVjREZk9IFB0LRlpI4jqB2hKIKDMUWNG5yTY0GlewGmC0T207uhg0XCYQIxyImsSb2A08WywilJmEf/Tywz/HtHYxTCeByEMRs8e7QODmk7SbkC78idtzvEzSOcw6E7VjSqCDCEdajBKaRJAGMCnlgBBEI0H2Q9SIzEjdxIjhyzWppHmMspZQRJybiStrM8/4q3PYMWA0g6pXNJdqoFCiiBe6jAvbvJnggBf1OlWHrErKuwweu6dOzIWqKArTNKg9O6VEhK6mgCprS8jItGrho68xMGpeOF5FC/wsiZ9uuCGty7zOvKxshJO3o1gZO1wIu+iWRLtlzLtpzINNoxiotLx7i42nmAfbSmzENIa/q9aSJNEBGA3uEULIQi0aPA0KzJaYKCyFCEdsG2bhLLHyRLICzL3Mw6zMxM/8dAAs68wysYgpksRBvcw2nkxt+LBmFIzbp7wVbMGRm8h1OcRmuKTckIhif4gXEkQ4hcPYJDL94kSx2zhN+sjjrIx8CZyZR0zeS0wcExgDngFFIbSAi0mcDkwtHkz8wzCuv4gVUxF7LBNpYbq/OyqQRV0AW1D/SsjisJmjv0TJrswtJcQKi8zt+zFF7gUCz8oK0IATywUP48Tk+4jkzAnHYpF+70O1iKMPMaqyJCqAOVJVB0UOtYz3sizrv0z268UPJzhg61luiMovYSl4PMUFn8xzC0jh2RKR75mHbZGs9RzEMLSxHgnxsVxYIRmpO7pOUsxNK00DkQ0hf8S0WJof+s9NIMTUkwxBANZB4D8pzMUdF2CYZBeASB8E0tpQ4tiNDh1IERBTBD/MzRFAAoeAVsgU41WU0jFUwx3TwDWMgMISJFAIJLXR4Gap451Zpr4NNGCU7La8qW8k9qMtXjxFBngJtFzULDwJj2GDmiwdDkPEwMSagQSIJLBYLlySbnCYI/+FQrEQpn7Ex+rFBSvcEfxQxO2Ijha1Wr1J9IkLZSlcVaxZDWG7NCSIIwCwEgKCLmCQZkCVYNuUPLc0YjUDFuxNBTVVJCRYBQWICNcJjmeBKU6KSYTNcw/Q4qeYTQkYF/HUoKCDMgEAFFwBoKGNcMwYJhbTtj60Z2Xc4Rvc7/PeODh5nXRjVSQCgBNOgC0oRKaqyS9YqgVygj0ZGBMQuzgjXYEkjYC5nLP30AdJVG5SRVU+UDEGAS/4kQ/ZEERVgBRdgFPuADNIACqMzOKdEKXCLZMiqjkxXYbi2iEwDWlrUOLCjXYS1J44zYolvXGzxVMPoDEHgEEGA8AKIAQzAgQ0gCMkOGoB0FZ6gSUnCowljatFJLgc1FhEJKqoWMl+VSBLxLmv1MCyVcaoICZBg7AEqNEgiGEuCj/TmFGZIcp+EFBsCQ+kqb/yhZMxqzskpZQ9hbvm0Mqx1JQG2p+KTZPQNNj5XUXWCJh1uvSDCEPMoTlfFATuKoWgCBWggJ/1JwrsgYtwkaLmerW5P1SM8tC9HVTKZkyigwzik0VY/12NSNXtZFA2TgqP9ZLwqQXRHIqVvDteRKJADipE+M155IhXpdp6Ut3n9NS5wyBIRV3p5YWFG1vE+rSX+c2M2TXuk9OTTwhegQwsETnSh6ksKIwP6z164LAXG9iVQYt+IaXuLdXGPsXAogofm9CWe8J6EoyR+V3v4s1Y91z+kVAD6QAdvDXSFsC7c4C8GYGzVpkod6Dk6K3VykgNB9iVQArvkirqGaYLp9hfbiJE5Ky/PU4JvQgnK9Wu6Y1WTdX4QM4er1WknlA1/IXSIWnVupINP5iEdgkno10kEIgQmrtf9bUgmnWavVuRjSOQAPCuJiseGOrIXfTeKZqF+huKfp8lLVVU5IBWRDXdf+tWIZYIUs3mIKwpWC8IsDuKAGGRZ7jaEyrpUZWiQIWROnEQlcgeE35g3SoZsiRYkkFNk7nokc1dElSEmuFWQS7t9XpiYDMC1nwF4JaQvhdWM+MZ0M6gjCyJj9ycVI8COTgCKRGJ+B2KWOqKAnag5FIeWwSTsNloIcvcMoUMlBjd4/hmWvBeRpOoNdGB4JgTRFBhbayJUxylO86zZDkKGeEomQGKR4ppsZtkph5F07nt9mREHx498ofmVtnuLo7QI+wF5LFqalVeSX6WJlNgxOkgSFChv/MBaJj3Dk3lCOuDHnBSGIgtig5WiSsQWBkniODKZaVC6AD+Za9/zjVu5mgCbkbz6FLI6gntqTQvIIXCEd4UGjQaiFQ8kXj+CI5GC2uMgVCKCBjGBkvzAI8cnZkAjpp1YAEKjHlvXTDnHiJK1elYblre5fbp6mLqDlcEbC80kbtXEmZUbru8sYNCIZC9potzlqX4kbjB6+n56bBRDbpw5pMMbnYM3jgkFXChVTr6Vel+Zqrv7mQTDCUf6x7TmLx3YmQ7KEU5EEBbjojLiIXqkXzRYUuNmgnGWOsQ2JBbCQcTXpB6AubM7LEnblw3Zt2NyF/VlsR1OiivLkoUopPJ2X/z5BCEABlATZC+NIkIPgC0YmCHn16MFo6qcJ1qrukA/OZn/O6n+e7tcmTYa0hU4anixe4zauqAdJqZ5um94+EOI+krkwkiKRi14Z7qSWV4c5ABdIp6Z+GEfgUwh1FnU14X827G627mkyABOFCf1RLwoZpw2rbYsCzLDBDwQ5Eg1wALqI8Lz4jVw4kAsPbvK2F40YPhdIbjBukoEobQf968qogpOL7uou3P9+7aOFiQUgPMObqwQnn5JdgN8mjolwiOGACOEokPNGkov4i+QgBQ+f73cWjGiOy9PuotXt6uRc8cPub+mtCV44Fdlmw/2rbZs5gArv8VyYmi8Xc4agcP/1FnIMqui7Xu7RXgAlB0mrvqchUFevhnIVl/JpGgBYjoab6Nda+8WG+gNWYIWispsbDw4xR/QxhwgJiHAzH+q6PvKPfudH6Gt7dO7tUIJAVd1Nn+KVnvJXznNYdnGbiCGuk23wDfQ1bvAvvwAGaHVXl5qpCfOGkPUvZwAHiAiE4IX2xiAzbWq91uuxdXM6nGarvgJVZukLZfFtdm2G1AlS0JjHej3wRfCzSAW6qPVWv4Btd/VXRxNaD3M0mfWGwPVc4JRAGZSgvmunDmkQKomQprOkLHF9PFWIXfZ7D/VDZQxSQKPHWjRbkyAhOQiFiPVtb3VHMHhu53YwB/OFZ3j/iOCUhRjui0iOXhaJdv+1lAAB+wZJAwQKoSthgJZuTndtgM5zZ2cMSyDLigS3yeoNL2d4Wd92R0D4hPd2g3cIqXl4cm/0UkNqvxwMqE4qOXtD3U3KJTPxj2VpkoflfA9orh51xkiNWZt2koELQKkLMC94hZ/5hNd5b4/1Wa/Px/H5j4PAscWYS1NClqh0EzTpAzzJT793j3X6V0b5x+D3WTvj7BGSoyYOrb8AhGeAmkf4brF5rh93ctf1vviLL05gswPAvXHgUITzmM1mP+7q/f7vuheAPI/6x5h6nJrHnfqP3jDvhdD6bi/8wg/8wKd5w194nVf8XRdyvySMkvg//8jnObgMxSao/E9jemYP/q3mfNIcATm4Dh2xTD9vi0c4HZgHfNV3/ddvfbCPdXKH8ASpa0Zt9//b7u3WfRulw0svGDl/+rl/bc6/kFRIDYqUOZZx/riYC9RPfakx+NWn+dYX/OtXfAkoe9sHCBAgFNTKYPAgwoQZIkTIMGERxIgSJ1KsaPEixowaKUp5UOAjyAIPhggoKQDBSZMqV7JsaXKAS5XRNtKMyItCJB+SBjGMUEvBowMQUhGVoOFoLgYMLjBIesHRhadRHS1lGpVp0lwOJEjgRRQCBFIHFjx6ZImgwp49FzLkSWFQqppy59KlKyVkSCU6EKBk2bfk35OBY/8SVll3I69BknwM4hnhzx9LCw4UTaUhF+ZcVhk46vzUM1XPUZU2daCBq4SvYsmareV64cGejRu3HURB0mIFh3fz3t0R70e9JvsSL6wSpnGXUHpj5KVzNs9akimnkoBZqeapnbdv/2yVaVPMDramThX2wFizBAvGjtBYJ24fbyVFiiTCkI8MzPfzv4gF+EdX6CBYcoQhx9KBx5U0gCf9VXSAfBRQ4JMlQZFSnQPXMcUdhx2KBp54XBFl3mqPgGDJawi5R58hiohQH30hnLDCCZEMop+DOfJ3BIAF6MXXYAWm1FKQxyEnh44TLUABYz49MtlQ1mHGXQVUOlJBlR1ulhn/aqqhR9ZZ7CGkWAnXZLJCCSLcV0IwQWRiCAUKgIBBknUexiOAwvGlUpF8CrlgTHZKZJskTi5wYXUadoglo1d6CKJWp40oVokDKaBiBJH8IEQPP5hZwgo99HANEBREVpYDgqpKE57A6fknrAgeuNyqC+zUkGSISvlZllcy+quW2DWlgQNfnZfeIwqgBRtDJXQqapvBBBPDCSGYaslYC/CyKrcYtYrXq7GKu5IBDXJrW0MKHAoBL9ZV1RmjJPxaJZbcgRdeLpISRYpYY1kykJgGMSSCIifEkMk1wayAJhAhyGDJMF++0C3FFH2b14DjxgRTggJ0XBKS3EKYQS0gLDAU/y9JLQWvvBW03Ci8vd6LmYgkflmWsmL2tMgfLYJKbQknNFzIH8NEvIAlcVW89CIXgyTcSoH1aaCCHrdUcUMln5zKeEptR0LLLftKb6+dkSbeiBCgd0BZZ12qom5/KKIIECWU8EwJdEv4ygHDkAUCBEwv7XRwGWt8uAAVk5IBUCfzkiFn27mMJdhiAwsV5thtlfbN6qXYU1wKzD063Q1TIMMrfpcFQqqCU0y4jxkTNzXiCRrARMW5NO7ChSkzgIGjgoA977yOQjUzLKel1i9ryr6tFkQHuKhI3kBYf/ofr0CM80Oudws71Igbx/FxtFLcOCnsZgh8li8PT3nxoIW3lf9XRH0JZs5sRaAbRHOLYL31QpAE1GlvGCaqhfde16Pw1a5qgLKaSQxgvm6Z7FBc80Au2Ee5ygmPBI54Wb1kdoEQ1S8V/GLbiZbFFqUtQk0BbFgICiGD7FmihmdJYLfuAqCRiM8lA0DOx0ryhqU9gncQeAEvPDABDU4OfvJ6n5awQrPygOVmKSwIQ3AEkUjMLYACPJ32bKgsHHJLh8DhoZCCiKCVBLFcS1vAoZDogAkscWwuk5cgOjg8D3JoNE1JXrG8xBpLYVGLi6BA9UKgSECAMXU1BAoZV/WbMw7BAH7qoQ+BeIelGZEXj8MAKH0VNg6G7XLH09x4SnhCOJoILT7/kcgfEqlIGc5QjLUIXCQFZUa8oBGTPmSjANxYsZPJUYnAcwQkwJZHEnRQjy/j0NlCNKmwwFEgylqIJSQyjLwpUpHYi8wja7GtXNppkrysJKzUqKAfrpOdanijHB1gTAvEq5mkfF/ZzJYZrTigfmEhBSsBthAXTCRNMJSQqcKIIkOSU0e7DAka91SgAwWxYxYVZrcmQAokesCYMROey5Z5RxDCyzPgiGby6sevSl0zAgcoKN28KSHIhNE1DS2nRyhpSXGp84EP/CFMNkkxB6hPiXWkZwWWmcelKpOkfcQOZmDRT/OExQUBRctLJXKCmCahENgrIEEecdM6PTQkQ6Bd/yYhWBh2vuSHZajYER9nVFAilYNKXSYUnxrNqVKVX1dVgEsn0iIYJuF0qHtkBlo31hx9oUcFgAOgegrM8VH0ODOhGCk8KU86YmACSK0nM5sKxbJd4KT4SmVfAZoeEBQEBBNBpCJiWAgZvuIV+VtskprgWMj+CYgOXGfVYDLBVbGro3ON2Uibmcf4bQcc4OjMBDKDWqpadZBve231vCoDAtbQprjNkW57xFsFofUl5lXredU6XEFhILMdpeNR4xXayu1xch4izWk92ddstbIWEZiIArhpre3W9iwZEOt3HRTeM463h+T7qceAWpL12okXL5CnMYFngc/ekamVuxxpo/+pFf2ChRQuWC1rGXoAGgGhsNulIUHGmWD+LBg4cCjvGpPDMQkDdQBD7JZmjTkBE2x4bPNNKn3l5asOKWUC+TUWv1xg1QNmIBcSWUAmSlCqF9f2FQWx8oxp3KMHwEGyv6TaGjlG4ToVda5F3mCSP8zczpz0pE6WrldKbGJWJqsWLIRIJoRm2OxpryBh7k+N8dLgjY1vQTum6I49tmYdmYCj76Xrhuf1RPo2MZ+lZcBJ9zliKE+5lXIq6AoaNkMangXBh2ZOokNSheEwWsc59u2EM+pJo05gO5m24+Q2bcrOVANE0RUPiV9gYin/DWATOZOqX0FTFJHi1fxx7KzTaCT/tkrYSI6O8ABwx60gc9YEGg7hrz78zHxSRcSjpmpV4fg3goAZImiKbSMNLGNr8wbbv6VsSx7MY0ePoAvdKu5cNUxPUcoZfvXSElSgiuw8l7i6876lREAV2xl2+VL83o9jo9BANrLVpwcSN3GTeFwMvBnYT5yzaNp92n5SfKV8NnXG0eSwLnsZgR/vjb8nG3D0Dv2njx5AwbllAvdm+JgWQC7xrvTM7lwFv+KhObz9GlBnRyRoWjZV9pTl6p8fBts7nSiuSe5odka6JCgX1AQ4Cl9Qsq+kxBs2aPx4tvFM9597flJ/WSiCoJWK0F7eN9npEnSf8snMkQU3+Xyb9FUF/znDjmC55IDVqyyR9ilKAVHy+OnPqpba1NWGCKhWIIKE2jYDHkj8bhbveKLL6tFqZefb7YRElS+xjlS6u/E8FHF3SwDrema2dccIkRPYbfVdRhHsd4OEHkXB8ZBWY8l7XPJgGoBbF94sZx3xdMkBu6T2kore8cXPtP3zABY3EcDAzPwVKGKAtf1J9A+DhA4AqAgjmOjGaF+EWY0ARtiqOIJcXdoxLYodCd/xzIx0cUUJHZ+8/U0rKQ2opMnOednY5V9NTB+AVJ/QMZ7JsR0EcVvksd2qTMCuJdwCAhvMRNFVqMzVKY9+2cyy3Zw18Y8i3JvDQMYfnJ4HysX+9d/HJP/I9p0XEF0f5Akc5SVguXnIw3FI5/mRqGkALHTFBFKKVSGLNXnXjNDfD/6BOA3hXIAgLxWBZG1f27XVErJdASaOqhTT3IUS+QXfo4iGxF2dBLKfzcmbiZiany3CCWQZ3azaf5khEfIfcBTB2f0WErZhZKGgG7LTqhRT02kYA+bhKbmbaZiGV/jTSmXL1rEWQRCixjnMDCWiItIEGkKUGjZawEXe2mlf9sGEqliApTWd8E1hH1Wd1UkXeZSHakRZBa5O/jhA6n3dW/BPK25EETbiI/aWyU1Wj31bLrbgBFie8H3Go1ihqI3HaZTQvqzUajSbnKTYINgN/ZWKhPzZM3r/ywIZTnD9kiSSYAqWhBgISuX1nh064Dda4cxdBmoQo99ZnAUCTARQwMIEWsPgRjyyyjwW3Qi24RIO4C3CxD7aCc291xL9I0BS3WaEx2kdRUGOiAmN4jEKonsgDMMoEitGpDzmyYBg31p9G0Ze344ZwEbWCR1yFt0BpHc8YFXsYaQoT3X44SoB4hcuxCAM3sK4iCHI5EaAjw5MY9FVlm9d4+2tU08miaX13ke+oAOi32hI0T4RSy7UjFKSIuARklNKQi1QwOh0IFVWhFWe2STiZCWaIE4CFU/aiQkkoJCB0nP10flNRfqFo0myZTEyD5994UJGgiEMAkE8xl1qRF7a/9pf1h64kdwPfWWOaBb4ddYSOVfMYc4DbgakpOVWNCZK+t3aRKZAYJEPGMIJnIAISIIC4FJmXsRmphdlJSEcguYABGad9CNn+Z5nRE7M+dG9qB+xvKZjptYqlQX8vYZiGEImKExsRcAjWMBvWkRZfUQvCac1XqQAChwc/tAk6B4UwhdnOVdVmOVZRqeoHeVJxmb73Q8yYhFOnEAQ1MAPlIAh3BIvQMJ4csSYkcS/1d4bcuUA/uUPmYuO6OJ4eKR8YgBpXEXVjUZWqN8VFqRjgsWxoJhADYJ9ZIIQ5EANlIBLyRPiLag5QRQ6bdtwoqBOCpwACJWO9BOGzZV8duhSFP9l+glLfipPdZLICfGXqS2EJBhCCfxADjjBNUADKXhAZ3nSgkpEeYqEgz7e0REgEn5mEw7AEvzQEiyBAHQBE3RByPxohhrXkDoZfhXpnRplvuTLZRwFUhIjky7l3yyUiorANdTADPTAIByAB5ibB/ACBLxely5CjYLESPTYEuiADgxAGnSBDnRBGqTBGYwqqSZCIqCBM4yCMzgDqq5DKHDCq74qHywNYdJpZ91LdOZpU4golzTmksqmkwpUlDpLDgTBICyAlnbWowLUpEJEEzwrtD5rRCJgrW5jLkSXneqqnmaGn/IpiaIklEFm27iGigpoDVxDBGQpfHmAA7xAsij/VrP+JgvOqXFlBh2dDVTxKrf6qa92Cbjul3+2Rgbc5jX0QAn8QaSC0jY+6gJoTbwuKJDSKwZlhrvlJ2ZcRlqaJGz+61D4Xb/8Z6asQIHe0lhuowM07COIRb09LFVylMRaLMzuK7/6qVGQKKAaS/vxmYE9ZRAY6wF4lrmZrAswDgRYlRCyrEy6bJBmSMxe4czSLM3667/uF/OsTkFIQgk8gSIogAMUGR15wAvUwh8cgLs+Qip0D9LG42BKrDw1bZLyKdTW7H5ObUr2y2qhSASEQDDUQAgcAAZUgAUoKy+AwCA8Qlioy+OkbUSy4OPIU4bmwsRabJ/u6dMqaXVIbdoo/6XdIg0IZMBTtmgkSECW0BEvLEAEWEJYPEItHAAvEJTiPmOQvazbVm7cLindeix/DcQfPGUNrMEKpEJUgEMupILpBiEENGwQli7avu4QkmaGMq3bymzUWi7dgqueVa16/IEknEDvzoAkpELykIICNMbJkAIISALC8oLhMq8ixhO7vi/k7hP0Ou1pKOncVm/HAmt64K0PcK8TrEEORIIlsEKUUoDhQsAjDIIhgICFPQIviCf75h8ksEvjBmnkwizGzuz9Vi/76e+4/gEFnEAPzEAsrMEM/EAwKEIELEAq8MLilEAkaIv58oIJRHD+WQAFNy67zq9WYHDtcvDtltjaoP8HMmaAJIjAD8zAGsSCEwSDATfuC4CAjEQABDiA+b7AxNgw7E0ABfPdnEbvxRqF/QJx5gbqEM+b53LRD/RuLATwAgzZBFhxBKxACDhw6Tqwb2rxz0GqJ1VwR4Fxn/LrBtNt+qxNk/LXznJREFQpAEeABGwYCz5CiyDseDyJhelx4vGL+iQgGF9sII9xEJvjEJ8xzlxKuS7y/+YABXQtBrTuHFMA67arApBCP2Ey2aXP7vHdH1+rtnKrJ2/sv47iKA8za4TJZCpCEAjBDDjBDGTCMDCAFSsAZSpAKizrLT2qLf8cv8QThl0rfH2eh7obzXKs3Q7zKLOG5/hXgMZAi87/wAzkgCJEjAJQgMMcQIakQrJUcxZns7V1kg5j0L0e5i9K0TijpDmPxRlXYDGvB0PcpghkwqbUQA68syKwCAUMQ1K6gHS0sOvy86vxTi4HaXSR5VN5MjESMykaDRz5jdEYkFk8Eloohn2UyaYwcg1kgiJQQNKkxgFYQhCSiEdbWxyRplFdqx2STZaAqL6kwmyOhQG19FM/Qktj50uHidguhA9QZiFuCgnPQAwAwcNQB9tkQNKo78oG9XdZAEgTtUcuIFI3Z74QI/O0tA1BTF0bjV3Xdc6ILUPghIysACo3cwgUDXqIheq6lHm4FlqHmSOsi/PyWi4I9JLBtQZ8xdq4/3RdZ7Zmi9F6iO3uNgZlUg+VrkEQoG/EfAmKDMIrDMWhLDZjO7bzzh1qTnZz6otTV7VeK8tmw7Rr9PYfOOVtGMLg/QAzGwK2DDGKSIIMUAYEKLZrJ1hjp08fdzO2YoBAw8wIScqXDANM67YCcLbz7HVv+/YfuEdj0MfgCYET1MByr02Y2Ia2EO/RPjdurYv78tpp/l6VDIv9sJLbEIRtKYtt1UJtrQcZjrdn18ZtoHcJqHcN8E3fLFQkwHJXmG82a4EUEAEObDj/KUERwIERDIGmpqkAvCkTQMEbxOkb4bIOb2MdIld35AtTO/V/91xne7ZrQAaOe/Znv4cPZLVwi/+siz5Mdz1lCAyDiDiwHrsBDnQAI5pnEYj42UmYARhA9o1AildMysaVLm+oZHNHUywPjbsNgfM4EJ45EDJEefNEYzBJfVCmIQh3CQzowYptJDzBCrxCUh6AczMvkzs5LIb4/w3gCPglTIzA/7HT/1moqsDRRvnxkF5ANcQMXPM0HNmSmaP5Y5S3e5h3m9NHfcS5IUTCrVCACGhCD4SAJChClZbAAfC0JZw10n5Bk7uKERgAovcULa6nAPyYoCyAC8QVJ794sKzljINJd6H5mdfGbEjIYry5cBfMfZj2MCjAH3BRbgaBEj9Be1vCfLOsFryipUbBjW5lTqYgj/0Qogv/AKPrSNFKN716s3ULX5ibEHoY0Fmk+ZpDR5vfxpuHgJrkZiYMfLXIwDC0X77fxgkosyasgE9kleJ+gUfkFJQPwXHypRtC3uPVonD1Qp0A1KP/s7y/oMxohXncTA2luafbhk68eWgzH8IEwQ+4SbXwDbiWiPZCNM/AMvMiwQP8/MT/PLlXuSVxW1uB5rfZokqoeH+U7qPrMn6D2qNoRWqozaVf5srjRqgTTG6uwDX8QA/UQA2ISqpRQOpQB1uqzSNkgAisQASHO9DH/QNUwXEWPQlOqKHr6DXmervvBwbAtgV/85ebTb03aWuUN0KxCMGAytf3gIu6qBB4p7VEBkYX/wXWmdACgICps6/Ey/3PK4ERXLx5JSFGykol1qIATNphQELKhvQfV7fXeGPEybjNII2124Zfi0AhBoMQSPQ7Q34PBEP1gBG2EMVlMK0nhUXnRgLzaoESeP7Pl9mUH723eWb2nen/qX5dbHnlRf3KaAmy2Uyy7C6LzMgTTLQ7v3MNCMETBIHCCE0IDEJkUIaURJNXANT4vm7ne74SwMFOVRRACBgwQIDAggcLDiS4MOFAgQoJChgBZVFFixcxZtS4gBQEXrwceBCZK9eECQwwXHC0kqWjCwxyOUg1k9SBRwr+DIpk6ESwGU6czBCao4aQJz2CZSohIgSFP6+GpZKgIf8XA6skc/FKBWEBiAgawYYVO5ZsWbNj8Sh5sJbt2iojEMaV+zDiwboLIcZ1WDfaWbILXHgEKdIDyQkYGIC7sFgly5cxP2490FXBoBAnrv0EOrRGjaNBgq04AaQp1AOpqFpVTVImqa4ZMPiVPZt27YtI2rYtomOuXd9zIyq0G5wuQoiTbGMkFfgjL8Ilq55k8LKly6saHPCC4BpEZUMragANKnRGZyFIr61Q1FQG1JlUGYNDGXOrCxAZLCTXv39/ndxsixjiod4SGrBAg4jDK7gEFTSACf4WcYCjF0AKyYMJSpJuOpUasw4mWLJLhRRSboogkkxy2Gw8ojxDSqn1nLL/JCoJqmLsMfogsKmW/CDs0UexzPhvLSWMIBA44yASbkAlhzNwoS74w4CjjxwIyaQMVbNxJcZgok+yBSwxMRPNNpshB6KOSuoEGP8Y5jTUqsrlpS5lgsCFR3b8Uc89F0lLyAeqWEKi3/TSay+GDhSOISUZNQA5/SCZcLDnTjrJxsa4ZAAWDT7aDsw/IvGpTDOJEkII0FYoYb1BTJOqqumsugCy+vD0gM9bIfRPyCt4I9Ch3+5a1CC6FCSuIYge3E/SSaEzKVbGXFrsKsi0cw2nEzUjz8zO0lSKtKfclCq1l26s075aUsFVXdvy+PMBIw41cthfkWyI2LwQLA6vR5N7/4QUCpm9Uro5bYSVNa1yXEABMbMd6kyjXBxNkvbchGAqklS7SivX8Ex33Y/9wk3I3QiV194CF2V0OCb3eijZ5CStUiQMNZR2w4JJ4lREmxTIAFttSeX2h9AUIY3iYSCggapXma6TZ49Bjlqsdv8s0mTjDMR62GMPLZbJh/itbUQKZR6p0oxvlpYkEKtdoMSfhwras6FTZSrGAw5QGuPVqqxPYQikDhysI/7k1VdjT65366wVTdLQAV6ujRfmqgyp2SzJxTkXnUV0e+FIMtP2TG576CE9iWMchgbUNEht2o+Wu+kRwWm3iGohq5C3rqwVX3xBBhEFPuzZPFhAsJAcEP8Y7YKnhUWCLy2pZRBDggB6dIiDCa0E0pxqFc44sdqY59lrpx2LwnvtbXeUC/Ut3t0Vndd9yJNzhLkKL6Q5S1htxkqC52tykwxQwBCKyIHDrnce0GRCEXb7g4wOkLTWYQUm2KGVAshXvsC5Kwq+a9/VkvQrliFIZfcagH6MR6WZKS9jmWLN83aGpwhIwhCWGBOpSjW3YKRHVU0BF96kQiOsgOh5dlLYAjQYuNv9x2oIkAviTIaXRC2IhPciVkKGJ5sJVa4wWGoh2nJWRNdEb4YiWIQIONOZoqQpKYpg0yssAcSLYSVnfgMBEpMYtRQUYFfpu1rJkMQyYa2sZVYUAEX/bDMlFepveXOaVi6KOBkQSC8SZlzEARN4lB+g6gQiAAIFZPDAcLmKjmzrXHfyGDXCFYCVD+DjAwznxCdGsVBeCyQJ33fFyM1mbAGLzrPIxTcNAJBnGdBJJCpygm2Z6ig9AA0P1zOxH85kKkvLWdsUoIBUgmwtrHzlWqKwPgE4UZwg/B29cEmoQT4kObz416S6+KpYzbNLkASg5zIgiUggsyKcgRhSklKCToZAmhA8zf9K2TfuaHOb6sKDNyHKSjjozldNUl9xEsW139kli2dxgAvI5gHLyZOec/IfTQ4QPZ3U0CJDEUINSgeaHZZgKQQdxFMg+B46kmRjnmuouvIQ/1FvvouiByoZ/BglTimmM1gC6EttJkA5C2GIpDeblgNgaBNLGLOSFynBtjSZPR6uKQQhCCUc3XRQa1bOnXdi6E/5tEehFkAJOjDAOHWHTvhtzXGMC5YI53fI5IAUf4XR0P4ytrlIClAnlrTI6GCavaSkyo3cO+swwvU/a0KGKzeB663ON1RvGu6PtwQkRh+noHklSCCIrM2UymaYgWWqS8OMYS0iQIFISAIjXyVKD4aWiWvQdE0wOisEIcC6nWrHrZ/l0xFE9oDoFgEupbWu1qpo1HMmaJey6QiVHICVmqXtMbblmPRomMGKUGBbwE1KJkSzJu7dFK0RpMEcDyYiz/86V09tQIJ/kYCDACMhnLME4VFXVi8potNeDIGSbb7LRcPsj3mK9ZRKK6neijzsPNlLlUCZUlan4BRvq5sgVrJjLf7q6QhtcPGLXYyIu/5xfSkDrJNOuzi+KqS7fnGnCuPZwsV4CJKSwVNOupoRZf52gZRtoIgjgNNR4penKl6xj7BQhzq0QctbbkMfrKvUGi9Vr+V0n9YeXBsPkAK8QQamCzVgZNzqlrcaqUGpXPThopU1BINoj4wyS0HWvMAFb70yf3ag5SPUYdFa7sOMr0tj1npwwYgaUI/PggHCxlae0IoWSYiJp0HQ0BJgEQGegzDWBhoiBJGgQAReUV9q7o3/PqQAwaF75AUspAALWDiCr7GACDMfGKmJ4xrjGvzEEaT5tQAL74Rv1pLH3BMnKxXLnWGa6lStKcSujrICMCvHzab4EbnANX/MsAN181rdOyBDdSNNUUsnmN41Pohra3O/Ku0Nc46ByfMmszB91tnU5kGPaBTB6qYMgr4GFRfGeAqBR0zg3PsxQwvanXEyDBu7Bs7xXo9K5ogY4A36uR8vYgLt6linyDpaqYYzosYnDI2mRQOCJCiQ86fAEW/JvdhVHMAVXlRcP1rYQQuQrvEB3JXjkjY2sQN7EE/o5wXvBIl4p7Nyl7R8q9Ymi3noph7S4JwCN5VyiavJNF4Yj+jJ/8ED0uGOcXf7Md4X9aBRK/obOehnzc7mt9Yf07kw+cDVZXlGZ5yplNEYwtVl/zNydQpxd0Kt7bSJe9x3kAZZ1t3uTbeopRG1HxPoG+vgWEkFUL8SBrTmJoPwgSFgDhawh4asTQElTg26ulRQcPUjqrxtvHB5ue+B80cC1mqPBFh07kcQLmBzhQyDGEdUYPrU33oqXL6TsxjipUihLPdeHWtLGNTnrsMQoX9fm4sLfwdj8LzdO24kelFRxwUp+X6c7+wuMuD0qLf+6rHPEv5AtwzBL1bAKH4AvuwGlB4v3PLGxCAuK0gh/WijCYQP6Tau7t6vqejNtA7CALiAP/KPSv+ir/9I4P80gCs+h/Fkw1R+ID3Ww9VCafwM6k3STmNIgeIoUDYuEOPSoDc2j8Y6D/5QJmUgRET8riRMr/pI4AQdAZJIhKtEwNDKQhFOJQgyYTT6LMqgwgGTJvJeJeiGbgf9IvjY7weL74OyS506rmXwrZ3eqXJKAgOqrwKakPpyQUR6hvAcyy9MpY1EwNUeqAYDQfdOTE5gQkTI0C8s8ALdD9Lkz/gQzOPiLy5CkD8m4PlkxiRYwg7vUFawrzJoKARoQxGeIAhEgz3qC4io6cQSa3IWsQx7EA3lJQgjbdLqrzd6ZAKOJ7w4cfqa8BMlQOK4igVpY5NSsXvSaibE5RD/N6TKYvEsGlH4xgAS0/CDyunGxOn++CM7NtEk6BAYg7ECGIAXbOIP+HAQakMRiEYQ4+hNWMea0gYm3MlWorEszPDy3O8aiyrvjO0YekSkVggDCPL0mlAQSMARGCAAM+D1FIEKzyJUlkISbmoZNWtvFBJaZMWdJvAeyWIaLy8NrJEfKVEN44Ibu3EgC9IgETIh81CGaEgRYq8sXiEYEi78pmxpsm7IuEQCZ9IjMSIf4+4SIsIWOe9r5IevSsZHLOBCCNIEoNIRLMACUG8cL0ADonClTsA2/uAaokmUIkhchMwxXiLO7AMoP/ICd2AP3u+PjJIIxWnqdvEwMMAEpvIu/6fSE0+QASSAFMJEn3ii1Eqxh+7mTSYImKJl2lKhK3gELcNCKOOOFklyikoyLpiNPy4EKqESLyuAKltSIUNxhirpBARzNkpgBRgvymQkueAEJqJtWuJMBXXQMR/TEZeOJM1szHrDGJjSA+rSAuySMyugJfFwMQVuJ07gD2ojVQyBIh+IFfErVsDHtnhmDGkTLN5O+OJAMicz+bQrIZ5qF30TA/DSAiDBPKsS9S7AAawlt3YiEGlDAZgzEmZwyqiMjmwrR/AEj64TLEAS7jJvJDUw/kAuIt6QP5yjLu0yOO/S//BQAngmAkatkgpwNhRBPRgvdVixGVunQ21L8GqBP//7UyPygP0ysDuvy0H0xARC4ik1Ey+nb0vyUEeMifAMoQ/P4kUCsXsgL4j+50d/1Mh6RkRHNCNKlBpvMxJxEyEuE0KcI38IMhynkiw3JwBxS0L1aStnY7iYAuf+QAFq8AuZcUxnAm/wJAOItEgx4kj1sSiLj+PuQgAcRAz2ZDBMAhyj1BEQ4zo6RwGu9Ji01C8UIBh6SBBXMW/IlEwTJnrQVE3F4j8xbh+F8BqZgE7rdFLu9E4jMM6w7xFUyvWQ8wBkYxCGK+HY4+x6TvfItCa0KgMyQFQdNSx2ATJbQFIH9I8MoEl3kWymiiTiCauyCkz8NAIiwEYVoSO3b7g6SQb/xc8B8wYCWJMZawKfMsA6YxUsvkD4yCAN4K0Sb/EgwnNPPKAX961ygrRMPedPAfMEKK8sSuB0YMTsDhVvEPU06BVMasFVY+NaxWIX1q8FUgDj2PItJfFqHEQN1MWdAKY5GFYrZiJHDmAYoucPJNQHCJBdZeMaoMn2/uBLAY1eWRFkI5ZRIwAS+JUs9GD9AhYLHrEgCPa6IOcOPmY7FtZhFZVePdVPKdb1bDRQc/QasjCabg+tnPU0IBZv0jUDIkAQTrYsUhbzxoDuPmjzlGpOQcb5OgICXoAZkwtaWRVMLMFP/1S3dkIRtnSmFrDhAC2tRBZpw9ZVv6Jpz+IQ1g8L/9ZSB6orCAniZQuCCdTAUkEGMEakI7LWa5FWYsO2FmrhD4wJVN9zNrLnRVpN5+DoY9uWXiU2XyMgA+SWNvQAD7RAGnRhD6TWSLogC2RWcBZAcAd3cO8Vs8JWZxmX4WxUBCjgbEuV1W4P9zCLbUF2ATKXWH+yc/2CD0TBE94ACpgAEpmgC6DgbzVodQHD+ZzvXoFXYhXgFTqWYiWUAtYVIslCrFSF1XDuuMbPd393/DQXVolXTR9BeifDet2GBsX2SrtXn0TgBNj3LK5B20xVBnfufC93Mt6WWK21ffvzEd5XeqVXgT01dhV3e+/3Pc12S7WtpijyrMC0d9EXeCdWQv/3FYFH1G0WuIEVePyy6RUUV3EldBC89z35KWMny40ml74qt3dF1oP/lGlFeIQd+IcfGIVXeHG513Hzd3/PQhHSQz1isOxg7YHArWgj1lOvlHN72IdB4IfpN5tWWIJbmPBGszZOQNs6KUN394aLdhhuArcGwYqv+DofIYtBIIu32E9V+A8ieGcn9EZjWDYUIdVqrqxwjgvRGHNhd1gjYHjfeBHjeI5BAIWzSWy3t2OJlXb3iSeQ+CwoYIecrIZ3Lop995B3tl0X2SNvYo4jmYsXl4gnuYX1KYxrYxA4WVXSlgs3eBgWAHPVt5Jns5SBUmFQmYvrl5UpGUsv+QT6WDb/FAALKUuQX61jX+GWe/d6yYjhfJk2SSGVVTmPW7mSfUASQqCADtgvIOCCn2y3/AyazzfcRJnh4vaagbLQUrmLu7mIj+lGCY42UmGWV42gzliAOfgmcmIQ3hme7zGba2GYiTjKiLWSGY4AeQJZa4OZaXlydxdM17Z3w7aFb82gPZIXEnqIvZh77Xml8nc/ZorbROyiaZCDMzcnfECiPXoRHUChJZikW5jhLhk+9UNjBaqfB1md11mj2dgHHGCm79EBFDebMmChJbShc7p2TyBNZyMT4IuWM9TPbHmoYTcnvBep7xEDQnqVuTenWzjnvJcnSHE/TpOyuhSAOxajOVh9/11YHcE6FgVBbOG2pLs35/QpnE9ApmtDBK66nxuPC1t6baut7O4ar/W6pNHahf16n0SggvdDEQpbBMi37KCZaDVae0fNjRubAgVhheH2oSW77Px6XfM5OSgAvtbEEBQu50LpS6UZhWG6FkZ7ERXXVfU4tdF6n3bCEEpAsGvjFV6Ehncr5/xM/IbaEl4htySBqneb6HpbafsarVcbMEWgBHrkAErVjWb7maVsbaHbPQGnuinQT08buL33hd8Tmb9b8f7X1Qga1rpwrllhhiSBlNW74nq7ktEa5/bpr8P5pH0kaEUgxMiutj0be+csmf+b6NhbwCe7wCPhwE+gtfdD8f8UzqLVdq5xolglfMLPrTtO+8JfOZxvNLB/pOaYYrfILsqkbK4plvBM/PdQfGdfmM/4bMER3EdU5ckIasYD2KXJ6KtzvO0mSWkfGpx9/MAre619RLwVThJwLp0HEckFzgeWnMlZ2IX/OsPLSrYXvARKXD94gsGxnLzRmKgHkMO/fMW6I1/FnM9km9UW/ARWgLqTI39jPLK398FhF7TlfM6dq86J1XtZ3Mwr+wQgfU8ooIwb7585GG8k1tAR/dzWmGJ168CBoIH2vJP2JBJOgPHITl5vWGTHz6s3Hde6YnFdOMMLyI06iaYygcp9ZNJbLdV3Lr9DmYy8/NWvbI4X1z3/Q6CybZ2mThN894MCFEG4ORuP5xVkwzYnMpnYGyqOFzucFeEEBArcT/MaStNHIkCzjZx3BxhfI8DPtV2DLCBdcysEQp3ZU2UFhOsV9kQBApEibRiD3IQYaIAGnhVnccLZ312DJmB+FUAGKIDeFaGt8V24ruF29eTcd4tY4xrcSmzgPX51zNRPEx6u1oxEGv7hQ30FVB6+NFZjJb05R6wWaBAeW2cq/gel4ti/R752UiylBhDiT9OqrVpjV8CufWR6nNNjc/mgNodpqOJhB3fntwkktGMYXsHhQz3imf00f1pPJEERRgxMH0GOsIJD6gmSPuIFjlrq4T15PABCrd7h/6Gc3sO51w3B4nskEM3OEsb+TcJLWjjEkRhgAgijl9k+cCYAOBUyF2ggR8Yv1qKZlbEU7/ejFpri2/ieI6QivPhP6/Q0Sp+yMQ8fZATBPM/TAhb/Q7ciYdL1D3AOQsQ8AhKa7zsiFXiBRjp/JSxAQYHzRTWTDkf/Yz7A9E8f9R2BqqoEWu3kAEhkkuKcP/wZj8WeFUuwLglyKq1/M38fAy4k+HGFQfHSBDCA8D2gU7w2MNxmknRCOZNDAWD+pqa/9lEuOhQUKusfOHdf+7df9L1/PyBhMwHCgkALJjBMmODBgwNeC3m9IAWB1IIFtQZFMrQoo8aNHDtmlGQoEoVBg//+KFDw6MABUqkc5MqFISaGghgIEqxp04ROmTMPTrDgMajQoUSLGj2KNKnSpUMFzRRoYmDMggkRKuTFC0JEF48qRhJBgalGQyFHRjBZy9JECKlS5TrIc8JUglF10pRZUK5euI7E+v0LOLBgsYIm1C1o925Pq1e1LgChgEKkE4r81gopctDZP7VQpmTLsCrcqTujyhxtcPRehBgEDX4NO7bsoR94Gky9mqbehFdfuFiQQbKiEn7/hIgkicLZCLXSKrB0gG0qrA4cHPQgF/HTuqRVy70Z18KH2eTLm0daW68F1gh98rYK3+rCiCAsiiAuNkIk5CRLcn6+wEoQscSQTzz/RQVVgqblpNNADkplwTLnTUhheR/QlNd12MGVkAMbGrQhY1kt8MdXJUQgliT8jfRHBBE898gjAUYHAUMFwoUYggJB8uCOO0ICJI89CsTBJhUeiaRfDJo2E24HmdCed4x54BBFktwXFlMhhJCcWZp1ZkmMM2rVUnVyzaWjj0GuCYkVQFrAZpyQoJBknXYOxYGPQ4JHl3ZNxiRXQrxIpMAghqwwiFj7ZeZiLX/8F6aMK9VYJnYz1QUnnGsKwgEHkHTqqZtWdNrmp1aM6ikkJtB5Z6t3qhBVkKDKmemQO+3mkAuFhlBCCPkhN5JmJTXXmZgTQYQVQ29h4IgjsUIiiCDQ/0YLKqegXovCtRyc+uYErn6bpAU1zdlpttpeC6Sbb/YJokMQdGXRCVkuVWJywnLGGZgxqrUARDVi9RKzjlQgULQGR5sttdmiwDDD575pggOsgkuxeR5g8OkNG9xwAwodM3wDqOaiKyQGHQ7qAggZDBKCvH6F4MMgwZ5F7EmRxqgSS23lEqIjAlVQQbRBH4wwCh8c7TCp667HC1AVPy0bCh5awMEGVl/9gcYNb9zwrDdNUN2IXQUXQmV/hUCBJCQ9SmxzzwEYICkssbWQBrBM0GyzQAMtCAlE/22wkDt58AIEUB/+GiQvWMfBB1djvYHjkRuNNKlQYlX4b48okEEEIP+Z/dcgPnjJXAaddQZjSr9N2hZDLuXCQOzggDPw3rZXQELugYsr36CkIA48YBPU6AHVKGygQuRWH3308sxzIIgJVD4EgeaQrSwJr69ZFOyjpisAAgjG5iwdLxJQ51LssV/AwAXNXuB+3no3i0EuDUW0wCPB789ULqS8wIufcIByjiugAZkXLUfkIhVy+81EVNY5H+wHdLCphYoG8T3xGStuciufBCTwupeIUH0kVB/7GJALXqRiK/kDAf9eiBQPuOB/DqiJIAjIvBwerW8K9N1EWsg57E3wPH8oSQZglL9+yY11bZnOBz8YQhFKUYrnY+ABHngSGGqRKA6YIQAvZoH/g32AYcxDgdB6GJErPiJ8CqhF50SnoiNZ8IgomRH5mti6J0pAA3vUQC78+Mc/aoCPbSHFAWIUvuZscZEeccACvOgSvAHNb38jQbNyIQEr5m+NJ3kjHCl4JEucTgEz6iAeU6HHJ1bHj4N8YiHVaImTKJKRtMxILh4xwxpFsn3y6yUKMwkBNXKyjZ68EsUeEaYkCuiUemzlIPmYyRWqETJtdFQtrwmCfkEAgMp6Sey8+U1MrtCQLYxlECNgkf1BxxJqSQlEmJnJaGrSEiBojguvic8IPPKdWPngM1n5zGga8pBrrKcb0RmJWqawLWxZCUMHmkx8SnQjEcDlO9uSSj02MzGN5TwoRiYK0pAeBYMZkJQpT9nEgeZPlMbxlUhfCtOiGIJLkthMWtiJUwU8iiQxBUxAAAAh+QQJGQCKACwiAAgAAgGrAQAI/wAVCRxIsKDBgwgTKlzIsCFBLhAjOpxIsaLFixgzatzIsWNBLmHYsMmSZYtJAChTqkS5ZVEWNmG4eJxJs6bNmzg1ghm5ZaXPn0BXZlkUM6fRo0iTKlXEBUxJAAmCBg0gVarLMEuzat3KVaDTnlXDig27JQvWrmjTqq0IBuzYt3Clml1Lt67anVPi6gVAVWrfn1H5zrVLuDDOtoH3iv0blnHYwYYjS2brVrHlqo77BnAMYMvZyaBDE2x7uTTmqXJlil5dmLTp1yg5q5TtM0DgLKpZ6+7qGrZvxbQB4N5NfCmb4KWRo268cvPslI6zFJ9+eEvi38D5Lv+pPGWCqGyoi//nuC4v9vPMnyP/63m8+4oDrqNPH9f589j0tUt/zz/hOgHz7dUdZprhpx5fm9nH0mf99fcFHPIlB9uABi7HWILaaUZVAvs16F4TRehAYYCLQWfiic1pp2KKCDqXYAJb5OZhcW5EoQOJJd7H3XY6qvhXgQpmSFUA4c24WxNIhDjheZnR9uNsQfZoX4JU6mcka1+0UcQIOApYIYH4rYegjy2eGOQUMl5p2BEPRLFEgJnVJ2WZsVU5lYYuDqlnnVMCAIaahiHZJgJdemnmhShmCCWVGBbI55h7MlokoHR9gcQDRbyJ3YgsdmenmHUKuWeLQ5YJZF8dUoqWGQ9gqmmh0FH/OOqPGI5pK5l55sqnnqWSyqhwqqLlRatXvAprbco5+WWvjeIJaalV5ukro7ZNEexWwz5wxY04OtpYr+nJBu2Us5pI7bS5JrjFtUt5UcADShhxrKd+oViri0KGeeqTpKLLa7ObWcvuUdk+QEeExxqKbIXUfvorvv72ma66A+fkbqtREMqkuWNBnGifkIaKZ62+7hrxuQ1TXHFNUrSqLbcJ+zXqo96aq2Fz/+asaLT/xhqxwCt39IXL8S4JZr0GxqloqCbTaiuvuJac8rMpAx10Rk24bHC39UFb29I3o/wwwD7ynPKvu1Jr9dUWXYqxxqZxChSiK6aN87gATyz22Xz3/71ZqmxPxGarSgyBntKJ2ssduD5LGyneZz/t9+TUThp4QwUbLDeT/CZ939Qr3ms25aTnbPpmZVzekBZaXwEg15aJzvGySZfe8Ml8446m6gu5Da8RCOc3N8O1067ztCFTrffpy/ftr+68JzQ4xsHHvfijR19vfO09l678yLYHsHb0irTs8raHy8x0mGlDjfytIjM/9ujh457gn+QLlLXWdJy2o5x1CxLJ+nUvOhGwfecKWfPytrfS4Y9809MW3N4irh5pb2ayI1ejCGgn+8nvduGj3PgCZz6XGWFzLEocuEBWNuxxUEH0814IZ8g3DpFPa9p63W8Yl7j1hc5zDMsdCP/B50EafpBKCXhg4LCAQ3nNx0mcEeCtwDc1I1rxiowaYcX2dz4CXCaKwQHS3S5EsgRKjFZYTKPtlBi0CD7AiU9UHLIGKDlysa+I81PjAh3INta1ToeGwleUQue1FjbOa4I0ld/wqMcZajFYdcDhwQTUpBTqCIOfAlusqtgsRjbyimy8lh/PB0gK8oh93oIcFY+YIAS48pOwJN0jARXJB7zrAVVAoSaJh7M5zu9ZfEKAAHQwBCNEIQpVKIIylRkFRCDCCHsYgACs6Ek9hpJSfrzlAwyXo6/VLUWIYxraIBYABBSzCFd4QAc6YIN2utMGHcBBPHFABSpgoQVjSIMOphn/y1jO0khHeNcto6BLC26SWeIc4rMIMAR0svOdEI3nPOlZTyoQ4aJESMEO8snPflqTXVoQqMu4qbDO4Qqh7TPgZhp6hXVC9KUTpSgVjoDRFGQ0BThNARnSYACPqvGfDWKiywrguo5xT3KKE93pfJWAhj50nhWNqjxxQFWqVhSjN82pVjU6ho761IjXnBEXW1WAXIZLPUpjXAF7Sa0h+IEIcXADKhyCh0PEwaYXxWlGs7rVnG60p1+lIVDfg4VbFuBdJI2dvhalQDSObAqp40gT3NDXym6VDHsILA3D2iCyHjaHwOlcz0RFJ1USySZ4oKxlK4tPEWnWdoMVT0ht+Vk6/9DNoOAMYBnxpi91RfYmenDDXVe71R1k9rWlo1RAD3vYogpPVIIE3UE1GIAYJUW4xNUqPgGLXL9x1j0hZe5hizBBIJo0eTQbIvN2p5TgZlerl/Bqd6umpsKKt6w3S+EgDzpF5qGLvVnBgxTei1MyDGC+ffuueGjL3G2qUI6OdZr7UkqlNGVFte8lg2sRTC0bzii84nWu//6XQWc1z09q0cJws2tgDjcstruxr3hzCUMYwg+YR5XftCyHFj0MOAUrrqyGXUwtBReHwZ8dQgLC+bj1Oe6Mj2MU4NQShyBXlgjxJTKVpjweEDcYZneMYqcQyMl/WZjKV8YqlhGg5YAZhP8FLJiGnOc8ZxaARsbMFTEZTXbInSmykw3jcV2Gq2asWrQPbNbyFNihCDjXmc5zhoGkyUFpckyjMEi4bwEIeiDdKhKcHpvcuiSDV0MTIapt2PB8p+AJdthhA9OAs6xnDelpSBoGlN7ABixdFyQfFo65veShVnlEBhnGpvU8dUXbQE8c+CHRyGW1HVQgi1lbm9aQvjWuyaFrXS8jLV5O8sJMBV0phW10fPHwZPRAhCNUtNlVpScioP1Vaavg2viWdba1XWlu6/oGHyAHV/DcXB0izlF5jCEnjR0ZLVChqg+P9zpxMITA2jvW+cb3vrW9bX9v4AY30MYNvp2VTIsXU2L/diz2bPc9dYcmBfCWqDwlSl6PXjzj+a61nPmd625/POQcuEFWfF1WhI2MtAgsrXo3w/DJPHye8WznUysey2jYwRUw2ATONV5rjnfc5/8GOge0kZRw/3qADuNZb1UJXWrt5gs2mPlL4VnzRrK6FDCo89axrXOOVxrsP9cGBzhgBUh84Cgtu6+DP1fI3ZoWj4IODQ7m/s4CqBqLi/5A3vWOc51H2ut/7zbIRy94wkMCEmTPCcELoIQlhJq/dlvqdM1WnCZMnvLrpHoa2WAHzde6857/PM99PnqQa6P0hYeEBQSRE6JfobwSlt0LFd4wLosmDnNf5zqjIIAlX/EOpdjA/+Z/b22Mx9rzy7D1pPst+uIfH/mnt4AJLIATTaO8tPnSrRoT0HTRwP2d2qd9RSBfIcRqybABKqBtnqdvchZntbYMELgMHRd67RdypTd4hWcBGogBJmATZodfGERuDWRF4nF7UheAHWB5VjQFcsADukZpXhd8MhiB65drHrcBH2CBF4iB8Sd/HMgymlYA8tJ4edN2jrdHbkYdbuBOKKh9JyRYciAIgAeDtyaDD0iD/dZz3fYBOfh+g/eFyaeBJoABE0B/M7F62xQYgxQ5rEQ51scaJ9iEHVAF3pcy9EYtUbgBxwdygCd+4zeDERiBWXiDOPgB77eDHHB6yueDE+ABHf/oEct1chWnf+4DS/w3HjMnhx2QMXfYN6xmDOyQDMqHAQ6Aerv2b4InfoA4DYG4DOTgilnoc1x4iDuYfIs4hhPQiGbIEUT3AK4VP0hIZsk1HlSgietUd1TSieLjCWJgBzxACybgAIFADLzACzcwZ9zGASbgARzgh+k3Z9/YioEYi7I4i8f3hWCoiGJoArnoAQ7AfBwRhK23SU1jOtX0Yu4RB8bYAQNILZ3Ie4ZoAQ6QCgfgABbAAZGGgxxgAR5ADAsACbv2ipYmjhQJixRYiOaIiLZ4i2TYiA7AC5IVhM8XMUa4dLbzhliyj623Gcq4jKVwAwJ5AAuQCggpZ9xmiIL/4Ai5AAGWIAkPqQ0R+YoV2Yrs53FceJReiI6CoIgcSYbuyAsTsBFmh3IgVEew9FvU0QQq6Xpns2gbwAETwJMHgJBxRg4fwAGCYAG5IAEHYAmDIALPwAuCoA0BV2lDCYESqYW6dpRIiYhLqY5i2JFP+QIYoBGJd19FwEFr10/9txv7qIIpkwW9JwgOcACvcACwxoqGWAEMQJCW8AcUgA0ncA0KgAFj9wFBeZeDWI59eY5fKAh/uYjyZwLs2IgeUI0gmRFSEIQERTn3SDn8kYlNWAC6J2XzoAKCIAGfSQxy5oofIAidaQkRIAnYIAIlkAlBQAG8sHx0+YJ2SZF5qQIq/8CafYmOaMmUGjibgvmRvAABhYkRq7dppPObkxOcxgiZUvZqPKCcMjABzWmWJJALB/AHkfAMK5AJwdADQmAIB1CGc4maQUlpRJmF40me5qiUsNmD6yiYg/kCGRGJ4tU/BrSYsARjoIEExriSicZmi6YCHKCcf2ABzamHjiABwyADhlACQaCgNVADJWAJqYABB0mXEJqFeDmIFbqXfHmhr5mhGqqetsmeL0AMUXkRIMpctuVnwthIKKkbxaiJK8mSm8EOKIACuWAJliCjrLgBgnABEKAAFGCgPZADM1ADT/AMqlCQGAAJc9md3TaIFJqkGNmaTRqb6QmlUVqNU0oMGP9hcvfVP2mnWV3KGl8qh2GaINGQDCrgCMNgCTW5DM8poLUQCSeQCU/QozUQDM9AAbcAAQ5gAnx6mlwonoAqnrZaoUtanoMHm04qm7SJAU7pjlJKDC5QpRXhqDOGhB6FleJBBCm6BNAGBeEwC4IAAa8ACc35ASTgAAsQAdigozWgoELwAysQCbVwALyQC47Ap4LAAUf5p9yWa+OpAhCqpLnqmrzaq+s4hsHqAOwJARBArBeBrMz1hPR5RY25G5XahOSVaACgBkGXC7cgoxD4ARUgAbdAASKQCT1QA0LwBE/QA9cgAhRgCQVZhss3eHzZbeKpayqACR+ACfZ6r/iar4D/+asdmaiKSgwO6QAWEYRCOE4sZ0RnVhwLWwApmIJV8EoIkAXhgJwHgAF5B6oXm7E6KgQ5ELI90APBcAKR8Ae3QAwOwABCCptE+q59aKFLenz5yqsairPt6AFPyQsvELAusAAL8LNBeEL1qFlFSxw4gLQBWLDlhAAJALE3wAC8MJHaqpwUcAJz6rFaGwQrQLIKsACuOgHrCpuyurIIuIW5ural17YZeqj8GqxzS7d2uwC34LMUAbRDSGT9IbhJK7i+mCDSyqYOAGugSgIaMAyP+wN0Krkhew0rgA0UoAAHkAoOkAt7yqtn67kzG7qziJake3oVkJ6nG7f+qqgBS6ys/3sAFQG7bdhP/YGC4tV6bJYAk+CupqmZgpALwzAIJyC8HisEH8u111AC2DAIlwsBvOAAQrp87Uq9Bhy61nu9sumDHNq93suzd3sLIDC+e9tm/BFetctcGZMgc3ADiQgDy8CmAvq4T5ADHmunP3ACJ7ACK3ACyPsHC7C8DqC5BCwIhnjAB8y2pLuUFZC9GugIjsChqau64Mu6IOC6DgG7B4tF/LGbQfhG5RQAmboBFjByyMkAw1AIJfAEMzADP5DCB+ABp4cBvJCxkhABJsu8E4ABPZyv0YvDfIkCO8zD2esIPwys3IubRAy+tyDBEDARTUC+6LLEpMMfREB0RLUEBP/gSnOgDtqAAboGncC7AkLQxZoQCdaYa9ogCGP4Am75CreQChLgvBYACRXgxnB8lCjAAyhAAjtsyj38w0Dckbngr+xJt3VLrBF8CwowwQ4RyBVMZCY6GUC7aesLBaCwASagDa4ICQdAAZlQA1mbARMQkXrImbxADAdwAMQAAv5LDMzLAI5QAewKmyjwxgaMAg3QADtMAj0cyxYwy7mYC8Kqx7nsAndrxAqgAIAMtMWJYMPccOKVggVLAEvGDv+2eRsACezoARYgfq74lZCQC6ngltjwwpZQCxEQyqOMAeO8w0dpw6qszuw8x7D5zkA8y7QsrOyZCnW7uqwrwQpQC7n/yRDArHj/vGrvQQRAu5JMkKnc9ofg6G9nWQGV+QqS8AzB8MWZYAgUEAGDcJnhDMRtvMMNwMr5WtJz7M49nNKzzAATQM8OzAsuvaj4jLcyPdOM2hA3fV9DsAQCIABLANeuxLQ+FdBrArRR4AmUQAmgAJRCzYoQ+JWcaaMy8K0Geg1BEAzBcA3P8MIHAAEdPc7u7Mqkq9UmLQgksNkondIYANZhbcst/dIQjNZpXQu38MtB2AHwogSurQRaskx+UATIVAVVgAi2bQS6vdtGQEy+PddLMABzLQB1XdcJgteFAbQPcA/JAJNWsGt/OI5UPKAU8Ae1YAvcaHoCOQj769Rp/zy2VH3KmW3Sm83VXZ3SDADWDJALtezAqZAKAFvapg0CM10LvmzTA72P+q2JgZu+SoAE/+3ay6RMftBMfbAO7sHTvNnBC6kN5CBp4CiON8ALtVDNPSd4S2kBE6AALIwNf7C8EpDeF5DS4j3evFre5u3VjpDe6c3etlyN7x3fxCqTMU3f9c3PbH1Y+73jPG6MU/UFswu0e/ALN3B60A3CFQlpEb3JkOCUA+kCEVC5MjAMxDDK6R3eFbDZmm3ZsGnZKP7O5w3EF8Di7N3eLQ3f3+sCNF7j+1wLbg7IWiAFUmAOcm4Op2Zo8UZVPb7fVOUFbtAgH1gARdAFv6ANkHAD2v92l4JIrws5Ae3pkLfwmYPwrYVgCRCQChqQC+JM4j2M4p7O2WCu4hcw5i3u4u4d4xCcz2xe325urEvRBE1wCLGOClrgBrYuBbdeahf15zOi4DiNzMf34PwGi+JIaVyIzW3p5n8A1ZEQCYZwDdgg1aOs6SPO6WBu3p2t4o5A6mVu6hJA1u+N5jxL430swTbu5m5e0/mjFG0tXlFgAFmQDEAp7JImiK54pDeZkxrQllA9CP4eCdgQCZJgCCvwDNKe6dRe7Sre2RWg7WI+6utd5v4qAd8e7vDNs9pM7ube5uheC3+87kvh6+mbBggAsfMOqKvJhTnJlgoAmpHgAwBfAiX/EAkUEAks/AfDcOkSgPAJr/AOn9IjPuqkHvFmTvESYPEyvs3zbQnn3vEfD/JI0e4FiwDSOnbeifItq/KOsO+SvrEicA0eO/MUIAkrDLbLK8rNy94MEPQ/D/RCT+YSrwFGb/EXP+4aDwI2zvHovtZQfxQiz1yZcriCYAVAefWhh6vPufXE8JkREAlcnANOMANCkAn9+7gl8AppLMo7r/Zrv/ZBL/TbLvRD3+25oAFyf/R0/70ZL5Pljvf7zOrontp9bxRSz3r7xATvAAlWEHR9eIMqXwEUPQwaLQnBQKeQL/lNTQEa+wx/YAnDcPYSkPaavt6dP+aiz+JE3+2mP/dI/4/xSh/TEmwJr9/xsT/7RkGw72IEhnsH6zp4RJq2Ic2ZBNnyg1ACOUCnM2DCPcC/gyADImAIAPHK0rADEFKl0iBBQy6GDBzmcviQ4USKGixKwHhQYyoIxIgdALlgwS2SliwpQFlL5UqVCxS9hBlT5kyaNW3exJlT506ePRVJKRBU6AMjIxAgmMMDEgcO2m58+LBB6gaoVQUJcqSBmKU/g0TUyDEj7JMVQGRU4voM2x9LC0AexLiQ4ly6FRNilLCRY0eQIUeSBHESpQKWLCH4RJxY8WLGiZsIhVzlaIAsvywsZaqtKlSpVVFgzZVqWK1BkXqEDVvjmllLB4YNKkFBIP/BAxotWmSIu26u270zboTQ8WPfA39LgkhZ2HBj5s2dP8eJBHLQKEuOIhBlAhIkK1aaat5sFXSqAwoiRLqWA+zY2JVAWooUezZIg3AV3qaLu/fFvHqDeyROpL9MEoww5VY6DDoFF2SwpyOmK6A6BAIgAAphLtsOEkGaCu8Dba5yJLQDuKKghBrWyyGHYNYiaJg/RIiNrVto2yiu+/bbD6/+9ErFo+H8Mq5AAw9UyYEGj0QyyQeni0KH6xCYZAILpqRyQ/CguoqEECU44JZaIhChhxPHFGIFbF55j4IVThiELdo+0ggvHHPUkUeOiOtLwJJMGoxIliZIMlBBm/MCQgn/rxNgDgyoxKBRCwS58qoKQiTvFvMiCaYGIcbM4YkSJKlkmGFewSaYbGR45RVR6astTh1tfNXOg4LDsziRSLqFzz79VGlQX3/tCSgmlxCAgOuYeEdKCzDwwAEHpLRS0gs0qFSBP0p8YlMhNq2hhxMoCHWYCE4IYi2BZuzLzlfr3NE/APEUaRhcdU2O11qAxTffmb4w1LonK9RnURMm4OUFCHiBVlIGqB2RMDB/6OEJiSXu9lNVX0FvBQr+OJe2gmRNpV2QD6rVL3lzJbBeexXQt2V8+R1WgCePgiKcCUzAwIEeF3ABYQsmZSCvBU76Er0ffsi2h4iF6MHMV8wL85mN/58eyONWRx6Zr1rj3ZNee1e6xWWxBf3iAcgeOHTmCpW5meBUFgABBBccYOACEYchOoMSgzg64qMhfuIaQ/74A9MVZeDYJKvrw9pOYiAo2dauU97V3gTHxnxBmIeqwoCZn0TWgwlCI8bLDECAwAGG+fySAhEyCeYHvv8Ogu9r2CwxGKkJT3UgPBv3j9aSFxBVXgJTriWlIf00MnPnnSv7bCNk/vzJb0TXecQvM1gAcrxR+iMC1zO5Jpja+Q4m9vSDKcEQEVYoARvE/0BpILd+v3PkH4cf8HghlydSBnr1PAIyxgxmE0oRhuC56j2JE7zwAC9KZ4kvDUIBKHPYICRhiP8SrOAaHzRf7YLxwWusIBOZWBM2CoG43tnPan2BXHA0AjnyQC5yxBMVylL2v+R9LWwFBKJPCgWZIjipgTOLxgF4QR4KRkCDg0heBiPxjBOU4IQgTB8JUXiCKj7DENigQJsSZwl0Ra4+BYkcvOJlPP8NRnkAJNLlgjjHmywpKGjz1xGfBIVPBGcB1nKiJCIxiAhkYBBJIAQzSrBIK5ZvhFpc5Ame4UVsRIICESCcAgg0oxemMY1rNJ4OKedGlTGPjqesiXQgYwQG6hF0nfCIJV5BuEIQAg1oIEQ3CHEGApyhBFXsIAm1CD9JPkMEhoiEJCgwP/qZZEa3uJ8nP1k8Nh7/T5Ok7GFy4LgSVHYTJl9QZVAU2MonBUCPzniEa2YZgV10gQDvhCcBmKCHKl6RfCfMRAcXKQIRYAMbyhyEGJPnzBwSJJrStBUOZ+S/UZKyXttUyQ+9ecoDEtGIrqweGkLFFfHZI57vvI49OojPD67AhGuSJD8racmAEm6gmqyaqA4aOdooVJQM/V8pedW8ic7RjgXAI0aPyAR4mORa2LjHEX1pRZKaEIW/5CcyK0mBMGJSJXwaCEmGIaAbUlNe1WSoQ7HZwwDeq6dBbEI4gcpKoVaPCXeYAxlJJI4uNLCXz2BqCT54QkaeIKqR+CdVL+nS+m2Sk8RDrIBAeTKchnWs/2TVaS0yQIyzAhGcHUjgEIzS1plBgRKOwAAvRnQtjxqregIgRCOvQb7V/nKSxvxiJCw5WKu6cZPU5KRXc0jGm7bxmg5VSWRZUtkCmuFsURgCZ9XmWaYIggFb+YMP1nHEd57BhCU8IfwiCdvYArSlmPzDQBmKspPlcHJhxepJckpW9ipHosTF3E8fUIVimVa5CGAuCjggiFyMNhJosG/1zlAPdAgzn8T0q0orKYlBhJGQhC0sQ/Em18Y6ll5ujGI2DyTADPAUvi5LK2SUMATq3fcoTJjDUkDEJQWoIglncCUB7MHa1Z6Ui790Xz+TSdWAWjW8UVQvTCs8ZPU2VKztlf+sSjJgiQ+PzQxIwCxQkWvimU3CArSYEqW4Mgi6BljAMfDgXk0aSX4ec8E8HizhMnlNgbSRyDvEqlj7RBiI1iIXTXbZEO+YNiojIBqgsADOGEIeBTRYD8XCqD2EqVftlmCSOpZtGKuq5vDOkpRFfvOFLyzcDWfgvXgGllqJstk+IwDFOJuAB/Iy2tLYo61niIEWs6vdqK5UmQ6mtEuj2EzBZDrIch5SnTMw7AzcGdTAAidkrrBAjJa4gaKARaodsERiLGCWkhABGjhrjzCjMJ+LNCYlZbvjS/ZY1+FVwNOuiWk3Oxamc/6aZCd7bGBVNLPO7nM0fpFqXiwRchyNhDj/oMBZWMu6r7WeKo8D+mA1r8ShBUov5SDOQzojWYDyNiu9ByXfIrYV3/+CgjKY5W/vkcgQruasARRd0m9DVcGyvfV3IwDeWvx4MEIq8rshDtzKFYbY8u6wxgclaj6XGkr8pnZxTnKtZyRVuWd4JAq1m1JDxHa2Cm8TeHW9kiDjtH5yRjJEiR0BJgs9SSHmHDk/zll9T2DaHPkInyIgCbqa2B5Rn7pfq47MSPN45oSzas2D+0Zd/Zrnpdzm2COQcbM36LKcWzuVQ85vuLvGJKQ5OUiVywQ8xLqDCD5m1RfsA4XPHJOL/3E2gb16OtcZ6MOeuYcbryB735G+R8R35BEg/7Moub3yIzEqBU7gdBNDfbVSd7T7rC4J5vv9wT5myRtti2Fsiv31sI/AAWbfID3bXveulJmz2x5B4XSJT4WrhzupLIB1xGCET+XiX8dNAQYv/O8Nj34Upf9Ye3EY+zN3ie1bkO5bq48rse9bLraJoN9jHWgQgXNANBMjAAHAAxLqqxOoOtk6s4XrsftbCZuruAzLMNdbCWLLANObOZYRQAX5qbUiNaO7jm+YAH7TGgyKri4zLQScGZnpAjwYoUaLKqtLJtJzMEKyqsWLtyRUMnkrJBSMgBVkQQhhqz77uPHzt48YmvOLhNJ6Eh38FwKgh2cIhuxytCD0J5jzLiMctv+tOxDXuziWUDwnfEIofA47MptR+5zvy709Yhu344UaZJ1BMARtg8EyeAkLzCe/MqaVSqY07LEMcKnUU8IfCy//O8GZ48A5pMPmaMH5IqfT2sHdO6LeW0AAycLL84G668LNM0SY2Kt8oiJjOqZxaz4ONMI/gETB4xX/U4lK/D/Ty8RNdI4HQSCgur1Q5Kzwu462o0Es1CFr2cIuXLvIYwJjkAkFgCSXm0WYiwQfyMSZO0FJhERxxEVchL04xMSAoirGE8bFWBIEmi8vRJR5XEVTm4MZXEC+OEWHyYbpAkVXYgIxoAlLgCQu4i5adERCUsM1pDRLPMFfBMaFEyzta8f/xrBDKcujeYw8Z8s9AYC2GZw2fcQgwhC+e/Cy3ROA72MCLrAJS8iib6M6vmtEH6BJ++vAvzO9S5TDneTAMKLIinTHYgSqIsjIZBTFz6kQYUi1ZumRj5gwolEFSUg/KgvInMiivAtCmZQEmizCm3RCI+RJiRwEmiQ9oGyMQnkAeLyCi2qgPTzKekSAb8AAaftDZ0SeCAAEj0rJZgs/JuCJFXi/b5PFveM75ru1rrTFxFRMqvIB5huEnzTLxBCWtKRMI9BI3DvKvWygaFBKD8jHkLCmP5CEpkNJuHQrn8CGIDi+7SozmURIrsQ6dezJhWvMxhSkZEqFyFyMJoBH2/vE/1CknuDUI5mZA89slrosDlH6Eql0J47UI79MjBJ4pL7irgwct2Qawq2kKu1kPts0zNsct0/TzZ4IsbQEqgcgSr58S1CUGQPgTM8MyeHoGsIYhLxMSWWkx6OsEMZ4BtlpLdb8q727zusET/AcUNkSz/HsiXCizLVcz3o8wDx80OL0zH7TR2uqOR8YvgmM0Mw8CgGAAua4hifwT75CqTILPQE90BWNhAwsOwVVjHc8zweAA8/RQc380H/kTAc4zhewS12RrIDrgvAj0vz0M+cIgohRmh84PpRKqcEkzCglzH6igBeFUck8m7QsArUbTg/NURxFgHbot2lDTlFKCUG0h/8ivczr8ITnWIGjmR3aGcNG46KUQlEUhS0VvFLGMM+hcNBSE87OUoZ+s9AfFYyam6J74EgwPYpWdA4K+IEfdCTA6QHZeSQTYqQLFIFBsNI9dccs9URADU4iTUlnSAVC9VGQuClAioT041BEcTYmcNTngD9HM6n1OR+IOZpgoABoIglPhQ4tuMNh/VPTzMMIJdW9FABOOJhCBT7KkazRNElY/VIDWEkGiT9/AgK88iDySZ9IVU1gPRIkuMM7Iopmy9HSfMtk3b1OIIXgEEkMJQ0h/VBlPUroZBAz8ydt3dZFui7z0URxhQ6gGFYtLcovNdZFrVcEsFZ48BFicIFnBdL/azGEdVDG+9RMfGUQ5kuCJCiEJKCAJNBWEaCiYOpUgW0OyixYIzjJ4URWjaQeA4CHBfCIiH3GlOiKgDuDUbXXED2SW2A4GRBaqhrZSTqBFRgElIUOLBgKykxPdK3X+4TVUWVYA+gEaLqVOAOf0jjaXbAlKJDalPTZIwkvwqkEjiEcGaAqwNpWvCoBpXUO3oTHytS8f0xXUVTTqU1JPrigkhgr8TGEEzIEj0WGXeADNICCxE0SCiIMk6iEVPkDoW0wf3IfvPoDuGUOLDBPlV1LLzNAqUXJZMVYZRUANJABBYgbDJO30pDOE5iqgDqFU0AGZIAHY2OQ8rimSkCLx01b/xnQIMCqOn6CTMz1Cbk117ScQiO9TJ4dXRylHiboBFbQP7JyoilapIQbhFM4vcJojdx0Di8BsuM527QVLObDhhwbXuLdCc093gdYS+c9VrxV2LAFXQEwANM9kJmjgBZFpg78EmuJPvoBPHTz3sQYvFoQX92dpd4VrP09XxG4XPXlCbktRrOJgkWl2uZdVwzGWJTsBiRkCUy8NZcSkvYajIZzopZKX5tIBQTutU0yiVdAi1RZYBlwIvoTJGxIWgnWCaa9I3O1zIvNTJ5V1+Yl1YUV2054w5qDRCfCpFQhiS6Rl1O0JtR1mK4IqGQaBpyAgPA9Hq2iMLSQpXRTM/FpMP/DpCwevgnKBKo7KlYvVVPSLU38FN37NIAz2AUQ/sBMUpwXog28wdpnDJ+A2iCSpYD0hYAfYzfeGggCeUoCgVzAU0hlSlA1VgQtmNFhveDTml8j1kxPDt2UxGM97sVa6J3i+Z396ZI9sRYsjoQyU6bFI4yGE7JNIp6skhcpfsqb7cWFq4UCtuSXYNphBaoRC9Qj3sE67mB71WAB6AI+kAFWkMTBi6laeRxiII+QULpZLg1DMCYGQ8Kv61vewpUR+eMWoSbXuFkDCZ8UDGaYKFc/zSP6Jd28Hd1Q7mB83ksmcAZkCDyWoJpcWRUzyhOUaZ1XFgFJwKQIcyZoco2+2Cr/iO4kkGgR31KyhbZdCZaCzf3hKPBcvA1ladTn+o3a5jUAAcBjKCoMGnbkrZpo4pgw8yiNY9oY+smVW7kFilZVhKIptxAlEPjAWrgFCeDhFjzPIJZGesZPvV1mfS7p+3xmCljiKGqhPh7oWnlK0qAAZHLhv3CLH7Eh+riT2qgNg0AjT/JVvwVqAwEBYFZaoRSK973bL/1kfF5Y+R3pkS5Vf15iOqMaxUGXiHYLHMrC8JGEfxLqrZqpA/ARvqgPxgke4WHsAFEswEAO1L0FEEhjlMVkCIkQIkZidQ1duyZtvTbilC4k5WgzmCoonS6e89tf2Vgcg4BsjuCR2rYTkHgX/3ix7LgBAVzhBZT14ekginuWXzp+6k/25OX25C7ohEdc6VpeKJc2L5Q5qj8giI/AZriQIZH5DZGRFdr+D8autoSqbJJwC0ABVri+o+SC0DlWaiMegPhm7tH1Swdw4mED6MIiLxx6bUu5FgpQgHRRl5CxD7gw8AQHbx4ZHvPGaZLYbBjtbAj5Uzpe5npWbviubznuYJZ8iVq4pEJa4lRh6JjSIdIYhJyOk5BRiBa/EReHFbywjzoJHu3GQiDxVQEhBgu4UmExlLq+6yKt7/lebtMm1TuQCaD1X4fjGOneLaOCoqvJCAfgDdVRiNzgj9uIFXb5jVmh7YfNE8XyamhS7//xHO7pOMaQVuYN33AjH9uY4IUbfrDCaPLjYSyuYIuQuQu5kIu56HM+X4gs1wArp3EvF453iVgxBwxomhsFZe8CLGm7ZnNQRkkiZ24EuAnxcbCZY4lK++tRqg0J4I3dmAjdyI1SzwUqT/UqzwUa35FDB5BEP2/0Fong1k3PBqrkymc1l/RJ93UBaNObuAUirKpxpDR1YygWpwsGoAiJYIgLYHZSnwgrd5ZCP3QguZW/+O3fHglbB8oJnw4l0IEDFPIiN/cL3/A3v4laECTvKiRKM+U2UxwIuPJnh4iIgIgQiQh8d/ZppwjVaXUZnyGtGWw98e3LjpvM9gCz3GjPvgL/YjnmX5d45hbInUiF/W1Ed1ezFiIIhICIidj3CxB5aI8Ikv94Zkf5imAIB3gVXuiPjtBH4/Bt1E1dK/7tMhfGMx+KIhgAap10I594EEUM+CBQc9t430EIU2+IuskFkncIp2cARyj5aI/2uah2gS+/kOjtyy6MwQABE6hIow6KzrnYoF/zX694xCiN6+xAEu54PT/5hhB5RxD5uqF7aB/5uoH2e6/6aWd5lrft8jP4mi9B/WYJEKhItYqMus7ws8/n5rV05lZ3nyAGA/VGMaIfGkn6Ph/5uXcEupf6kad7vSd9iYh2lu9ywb+VwAAg/TZB/fZ2Onz0AmArZK1f+jb7/9FN+8VY+yGsqsVrjavBD7m/+wsAfeMvfpLPe7vh+1RH/Zc3ReOol9dXMtfXUzrEdaJgINAdbcfP/fucfMW4hdvcyltE4Ldgcf24d7z//M6v+/Z/eqhn9mp3+RkyRcseEhF/yIsz/F/exMcAiAICBxZ4MESAAAQIEi5E2BAhRIgDIlKsOLFiRDmKNnLs6PHjx1QUIkWS5GMQyj+1bh04kOqlBA0yc9FkYPPCBUc5HfHEiZOBz5o2GeRyIMHoy1TEiB1YcOupAgW1amWomqFWhAxZrVKtWgsk2LBix5Ita1aRFoIEDSbEGPGh27gS5Qo4azaVj0gUUKKM8EcBS5epJP/EpJlr6AWgPnXq9OnT5mHDNAlLeAkBQsunICxJ7Zq1q9atViOQnmD3NOrUZqU8UCvQ4EK4cmXTrY0wmuqxg3zw7qsS8ALBL2dGVvyTZ2PHiYdKduCAV1LMTW+BANEZdGjSpLMPirA3Ve7w4lFLcS1QiQ6FCinKpm3bPcXxYSlIkrSXtEpLww5AgGmY6E07JdfTY0MxlwtlqUCwVEtOWTeVVVWRxldffPkgSSQ+gCAfhx1+xJp56BkQm0O2yXURRShSBIWHHw1iEl/5BQeTBocZyBhyOer4k2STQbcUUws42FmE2r2IIYwU0IeNCCV91SKU42FhXgFX6NCWiW6pOBv/RQZ4EiVHvNDXVy2WBEdMfzIhpiObbP5EFE0aEGZZkE7dYslUEFaFkiRMGvInSZIY8swKJWAzyJNgKnraEVSiVyJE60XaXpZ0abToAZL0BRyaL9W0UwUV8BSqqKMit9OBcUoAnYINOsUZhBFQFcEgkZxwzTUrnHCCISKUEEwwKwAxiAKWYLAosmY1GmJ6scEF31wYobjQlpHWlewgSsp6ywLE+KcYm6KSGuqpBMKZi5yVKcjgqw/qqZUkPwjxRBC4lrDCDz1c8wwFf1jylAPJCizWsq5ZWSnCcaHIYrLEoHQVCN1+6wgDjpCq47huQkaUUepKd4BmUXU1awQl5PvD/w/ABnNNMCUAQcErZjYF3sA1e1SwWo9am3ClKg7wpcCW+CCrmZ06cBhOFpOrtMVKL90TZDQh9RK7d3ImVYQZDDJoCZngek0mhb4sg8xO0Wwz2jgTpHPC1aaoMEIDXNowBdt2CwEvNCUtbgUkZJxxTzwdOPWCQd5JZHYZKBKBIbveW+gzz2DTryUN3nI22jWrPRDbPMNtm81ZcZrK0TaNSqrfGadeKmNRO5cUU5ndaV2RESigyB/YAPHMCc+U8AwQk8vgr5ALgPBC5mk7eqV6njt/7cDEZACYC8TwUvqoq4/7N+uNnavuutMdjnVog4BnyaC+Rx785H9Uop9TCgScvP/my7/1vEQoVjuRAUzYnEstIoam603gdNsjQeqcBjgeHW1VsJMdCCCEnY0sIHIWBAL7+lWJWwzjcKah38A2d54ruQVaWopW3FIYNwMwrGacwtvRTBUqBG6vb6vLEVCiNielLEVId8rTaG63ERGsL3jBo8DwKjGMYVgCTyCsH7PYgz8TTaSFA4uYCyDwAufkAgOnEwQCVxfGGuKIOTtckOxuITIJReBsIjiBEbGBjSQg8Q8xO1yinois8piHLVx6ntsQ8ga0CYkYL+AFLzwwgQKijoZh1N7FkBO1orBKKZbbzLsUxxFs9A6DwQNEIYbXxNkJUY97pJIfp6hCE5WBkAP/JKAXlea3R46RjFBz3XPo1JQh6SkCHaHAM0QgR2yEgI4yqMT7mrgSUyYLRK5JpQmzFMiLDOAid0Bb9RCZyAnE0gKz7BsYaWjLnmAAl+pilw8fVJVSKuIVvdMdNkAZyjvCihjMPGUfD4KRaM5lItR8W0T8CbSaZRGRDvCABzBgAQuEKpwkACMYxxk45jiHVWgyHHWwFoFbdGQBncRGIYxpxyZyJgPzuyeYnKmWVEpRlauM2wCuabMF4A2hi/QiQx0qiJ0iMKKQxOFQnONAHu4yowrQij07oithAqEQofyDv5ooFZQuio/P1CcgBVBNFK6ymgPwks0mYMhEKpKbDCUV/0R3Gs7tMU2SuLQoOtUolQgklSMlKIEIionE4b0iZp2hqqJUuhasnpAuW7XI/iDSypo5AIY2xYBCzwpOtfJUnJF0K5yck8vC7bI6WKvrRj5aiL2OFFYcBWyUrLpSI0BqivrzZ/7iJtOBpeKQj4WsLB+q25468oasK6dNNItIBRWueOo8gEcaJ0wlySCJ7zsqL1AbpS9QqQBGMIBLtao/rcYFNzUb62NN4AjJ0pK3lm0aZjNbUaqhszpUYaciKPA74TX3FcmcinSj1ITqwiG7heXuYa2YrEMe9KbIaeQjIWrZp/EEuFJ7znCBRIx0/rUjg+AVfWVgX2VqMr8e2i+VWP8LyC1ttcReVZGAF4WBLRaYmwpVYHlpedn0FkW4vCicC1xgJ6x55A+ZkBxz7ejXAHq4RSA2T3/v97mA/pPJh61IihVl0LJyc7xndahuKwu4HU2yohbNsY7jRxWPLGAFQG6uhvsK3SJ/uLrXdS13u1riOAtgkAND5G0ha4HsJfiRNezecs4FYdjFNYIm7aiZJ1dHZEYlAx9ks3yO7BoR0zmghmUygPPnVYSMIMpgsi1CMVDlPee2ln1ja45yUs4JqJdVl0FTmKkTQQh4RFdjq+/78AtpDklaLUkGaKUBCttMazdFXvU0lEywRYQmFAMmWCjfYmzDBO5IcJDR7KBx7EP/NZap1i5TElQ3vMxdR7q6VaCitLgKU58FeGAeuF6e93zW3n7zvG1azgQerM111SmjtYDvvSQ3PPeVFLTkDo+54WzpJq9bq/4T2HNs6mJHKDTa04akuNiUw7ci8tXEyLGQPHtojugKeHW0r1ROenCEU+nc6g72kotN5+12YWA1LStuF8rQ1GH8hjvKyVDy7WXoeDzMvMTcXQWe5kpMdeXjSbjzAqnphk/k4cm6+U3FS+oaYrx7pwr0tYVLp6XEmtvsDHj77Fhhp7PcPC6P+tuoeeITI6TmybLAspsNWZwq8NQXYx2gf7KcGnuZuGQvHi87coJCYWPgMRs323MDdWna/6bJm9601Rc1gbwbmO/j0l7TvE4gsD940Dz8eNkfdLbFG0rDyVRAdCMv+Zb3jNhSv7zcBTACuyPLActe5MTH23fAiT45gZYaJSsJJJA7yDoKqCuhhNUv+04lF7KfvdtV6DafGRuFm5a5PzOvqFTA+6a4PTC5Zvh3HBFIJwYyjNiJDqSiGrWUvvodEvvqxOurBglUioJFWNqlmdiwFRtsfZXAgJoind/WpV/xucmbDI5RuBqDuAD9eVYteMBG+A5eJQFfNR3/oYb/mUcRjEDUbdeTGSDdIcTdKaCBkVqOrB+g4VBiDF7pDZfhfVzxPIWsKQCtKQLvBNM8vQJghGBqjP/gShWB1CFWbMFcpvnT3EGPokwAnuFcLMVgWz2gY2xMc3RMdCxIjtGfXDWd+rReX/2BwRlhWSBBB5AgdvEM9xWgAQKYPyXLlC2gCbxYm8Rg8T1GYnThBEbH8u2gZkTQk9zL73ggVEVA7KnhWSDhWijhf1HeYeGedm3V1ZEVziEHDGLhHhofFxIehLkaZxGiv9UCrSFi6/0BaTjiaUAiQRTBG54Qw1Ua3UHhLa7bgJWf+enhgX1i4ERgjzxYUoxdndiJUeHX4iVac9GKK9oFLA5EFGwX5TnZnEHhJdbhouAdLwZfm2ihHw6eehFGJRUOOm0bBtaCAyzjt8kAsTzjI1L/iSTKWW2g4Lp9XzZWE7I4Qt5ZITB+4hZOUlEgCDkKIoNM2A5WB7dlAAWsgEPCkX1QAObAI8HYjzRNUxPiIjYKgBgsijZJnDf+49dFIBcejVCBz9i5ip2kI0M+jstgA0lQpLIszxLOYS062cLhY0cqynMU2N5doUiOnmKcS5wUBWUM1WWgEUJuWw9ixSC4JBAYAjb4kkyShQgVwKPU5MzF2TQ9GT4awE5+WjeeX1DmRNLcxDDWWLqgpDkeIw86H1b4ACc55DP8SVWWxVWih1ZimuXd4vdFIUcuim1NAM65GFD+nFm6nzj2iAOsZTlylkoaDwZqTX3UwiBY0GndZUVG/xG6xR3MXSNMIURYQokFVGFhxlIsJQ2O7IRZ8ghRGuVRJIiC8FvsJCQG0oqgIIpl/oFmWuXyGAD3AdvMyR0ucmUKbdVotkhPSpyoVVnFBM7XMQZJ2kicaEBjHiX4tKVKNqVl5sWutM8C9OZY5CUJCWC62aIKmhj4VRNYSpkmAh83cZPpqKZyDCXpdWG6DAZbzp8pGqLWRIIIZEKwnMCh3AIkiCdYqNZg0aJ5aqQlRuFrDcAkKAqowadh7p1qGl+BCKRhyESCsKU5ukohzpUPNE4Q1EAPZIIhoKEDHCiCeoSCDgRLYRpXzR0+9hMBatdAtQjeHZRNWSFwVUx9buhrSv+Ghx5lMWonOqpTrQToE+SAEJxABBzAQTXii26EYMnoEMziJGrfX2ZjPpqYGoDJuzkHs1EZqzEABtSg4A2ljaRKhx7pDhlkS1zgg0SAoJzAD8yAE1wDXTkABryblb5ojL7Gm9WjRtKi/iwBoy6BAHQBE3TB3CinZjHbIuUC8KkpYtzEUIbiMMrpnBJanaKjyNTKM2SCEMxADAwClXLTuxGD9V2pImTpawxBNS3BACyBDnRBF+zqrqZBGpyBsA5rIiQCGjgDsibrOnBCKDArs/IB2sDbmaKpgXRqtRapkYIqSrJXXOERnhrCCvRADgTBILjAAhImL0yYrG5EE7Sru7b/q0yWpo9aqmEs0rV6alrORI2AajFahlKmEazUisnUgJ+aK2QRpu+p0aCuq2ZS4bxSGU2w2n8UB4D0SI2gi0zIyVpuK+xApg9ZQgT9AQWIwDU8wQqgoQfkIWG+2wIoQMQw7Isu57R6gGTca1p+qodubL/66/zR31xFQgn0QAmgYgGp7Lu5wEpUT6zCrGaC2sPSbFpi68XGacZubKjybOxMh1RZpiEEQTAMAqyOl6h5gAMgrQ8KyQ8y7V0q4LQO5M2+bdXmrLpcrUFWzeFkgCQE7TNYAi8I3yJ5wAsowB/wh1O8wKOpLTz26NOSrUm+rcXGLWFY7WDsLG2KqHtFQCQE/0MNGMIBWIwFjC0vgMBGfVzEXA/iyqTDLq5mOW7VYqzGYueccGzdWm4EbY0Q5AA28EIFfC663kIEWMJSRNACvIALnC5F9uS8mmnjNu7jxu2RTi7lUq7HiWjAikANOMEKpMIFlFMupMItIAqs1cIfuMALLMDhGq8RGhS2IdRBYdvR5KvzxgTdRm9SMkVtvopUSMIJ1MAazEAkpEJREIMCdMcCKAUIRAIqvsAtpC36GqH1SCvjru77wm3Gwm70Sq+EjWpGZYAPnIAQOEEs4K7gAigF3MILQMD3GgLsKfALWEADG6EF4M31JC+2uW22ui6/XvDOehyDQBBWAGiqrkH/5v+LlLoAIi1ABpyAJCxAuvLtsbww/ykbi1Xq6rJu/M7vBddvD4tP7UqCCOzpGsSCE8SAJNyCj74ACAxKBECAAxDDLfAC8kDx9U2ADJsp2TKu41ZnTOisDn/hqx1A1m7bXOnvD+QACPvvAXQRBrRxBqxAJCyAczgFHMvx9d3YIc2wHU/wze5rzuan7PYrZGatz1qmrQSBIa9BDajjeFHhAjTOH0AA2XILIlGy7C2F+vpozcKJ1FYtktKvhIlynYLM7FCFqZ6oE6xBDkiCBHxuujYyBVAp4IIAlS4sLe/aZVyymRJmxF5rTWQrL0tvSwBzMFuO1czVSJBsDfDpDFyDJTD/QBsrAIC+Aum8MyxTczWz2StVKkJhajmVk7m8H+Ry7DgPdDBvG6zEZSQ8Q8nmQA7MQA7s7QEogBcPbkWpEekw8D3vWhYRmB3zs5ruIY906Jx+zDgHR3AUtEETSQTkRYDKSzo7QQ4oMQkPA+mkAtLyLS8Ub0Yf3EbfssR99L39IcaCz0CbdPEMg5AgNeKVc578wW4AaAlcg7zkgBDXwI9RAE1XxgHgyQHAcRrutId1CzbjsiIB9emkmqpUBkk3xRK19RL9Cwct0VOQlMiIL62c8+Kd6Az0bww0XuVQTQRZAvlBMljvmiNUjwzPMHOGy9IQhZwkRZ0i9VyT1L9QdmVb/41UqfSRAOgKGPMMrAA2/MF+9MdWY0VXo3Bh75oF0NRYM6dZX9YfPnYqtERbY7Zl3zZl17X4agVKsHQJBMFeB0ESvAJNY8YC4Amx4I0LqFxq55cjiLVPA58/e6L7octLNAgTZTZd43axXE2eiK9dZ0ufGELQOsEMAMFfa20tIJFLQMCGNDebYcDdqK+lBh/flMoFoItWNwVdKwARXg2AR4WAS8V19BKf5AV5f7AQDG5k5+8zv0S3wDek3Q1HH1TEkqXT9IR1z/YBdFBm9xUR+neIv8JvfPdUqISR8AmG+MoTOMETVE6Hc8Yf2McwrAoxvDcta4EUEAEO4EAHtKESFP+BERjBEOgAo1YdpELBG0zqTKFJa1OZWaMXxSBIq4BMZnfGK4D3iUMVl4svly8irfQ2SUQCeRdyDgwCE0nF1mBDjUsACjM3+n6Bj7ehjBZBkX8VnmPXV5qgASy5zdxC9XA0SO4d+klS91rSq3h3lns5VDH6l7OidoQ5fZCEIZA5kzzDiZ4Al0dCD6yAJRAGBBgPFMs5ndc5kZtgirwh7nnVCGDXji7KAmTTHWIqPwMl6xCFVn/sQT/6o/tFpFPIpJO5CIiAVEYCSoxsMPwATJ6AIZeAYGz10p6unIfIoeaeccaWVwEndtkZrPc0BOebgWkMlQcJXWc5K4K5DNDKhFD/SF6Mea+80QkIkySUCRP9ga3siibs9RPIQFOAwFczrBZEY0FEAaWF5goOW3H60wgs/Ku3yMeNlT5L92GeCpVLB1MvIiv2xV5ki5JgCJm/u+9kgsgbCpoDcoNYglNLwjOkczCcgAy0AnIZ7xc8QGvQ/GvYObtV4nCqYD5qFxRwAZhM2FhJK7jLJ0gzgFpjlOBCepiLd324+7DvygoAyw/UC79UQkskqZXPeCY8gSLUgiTE/OkiAc2XfdlHwUGoehzO4T06KDUZAJNzCC9A93JK/HNqnDtXhtJ7OV8E+58QUchfQxD0QA3MS6cDgYbtR1LsEFP4boC+sBa0gdmbfRXc/94T4mMuuj1CNPx4yPfQ2zF8Yvip4DrVZAaeZLzfw7uAunQNQKkQ6AuQ+YtgEIZQ/chxe3EDz/zk07wSGMFXEVvcVSJxypmDIptqQAJ032HoU9y9GWX4/JBTUwCCv1EmBMETtL5D50ANPIG+/M7YxIxLFIbUdNyNZ0AkxPnu877vY5dsMJzw06HwE+eJsVCL3IKTKzaUR3mqubMDsFf8pDxARDJ04pqQHDMQzshRo8aTYNdWnACCjcIfSwdSpXKgIReDXLkc8IJA7JYCCopQplS5kmVLly9hxpQ5c6WWBzdx3lRiZMkIAT8H/BQQVOjQAUSNAg16dKhRpkehBh0Bhf8mzQXEIPDi5cCBhwkTPOT6ioGBI7NnHV3wGJJXKmIHblmqNUjgiR8znORVuLBGjx7BMpV4RtHiMIwcP3oE2ZbYAgURqkaWPJkyTDw5MVcZYKBoU6CdnSJdmjRqVKGi2VRuucBF1q1dvY5lMNvsBbRqGXDNOHKBXLrPrul1gpCvkCdBIEqUROHVxVQfO85mMIHryAMgIjhSvZ17d5VIMOMsogM0aKSnzzttWpqp0tJyvCtqTEwrVw/3v06YjaH2bbWLMyKGpLmwKaGGvIYjbiHjkFvhGSAokOEiCDTgSLrZQHLALbgy0C6+D0GM6YjwbipiiPI+8yyp0zprb73PTGv/bwQm4nOgtRdew28CsWazLS0ff7wgQ8ZIAiGDSDLJAcGE+HqiB+RKEIGwi2iQ4KMLsMRNNwgWAKEWC0IMU0yUzCDxgZ0QQFFNF1Ncyk3PnnJztAG68M6R1uq7L6z8pMMSrR8VCykV3iyJAEm8EtyLIScfEgwbGf4wLBUrGcANQ0G59BLMMTn1Dg8lzKzCp/KIYjM990qNEyo4Vz3KJ/i4g+QqHHnRU6yvLvTTT0ek+6gt3ow8dDi99jLurxWifLS5wzToEcMhubylFg86rXa7EUm8QodTi2ovVRfnFA1c0khjisbuZs0Tv4/0qzTLd/8DkNBaIrkGoQQPavLYZCGV/9TKjiz9KCQIXJCWF2sRliwPMwswQs01xVWqRTYljjGqMtAlhlbYbuXRXXgDxrQxSzKQJAa8ElLUuB+SM0SSQZadFLFefR3UBS8PTlhnmcAjcbyHJzYPxjnV89Zb9I6qk7sDNM4xrFvbhRfQtTCFS4EjM7mXyQWfBKwEICSRoblhMvqXZraiVSCVndl2aWEzHQY66BZZXDU0VFMlbYQRMN5OwKzse3rHdvvMUrGPJBj0rZIMPTll4hb9AbATRHj5FcMgkBm6SzUk2DEI2g5dpTrM1FZuieked73SkDat9XNV48UFHLnqCjrCQcZN4MRTOaBLBejKeuviukb2mUgqqv/kgANo4MhCzkWy+hbRRX+bxCpOF63bN7tlUb3Vz2PPgL4rmwDPrjj2uMd3Kw2UMd99M8TxrYWoQQi/goloouT9RQw6kCTAC2K4wDHTo17bsFA68nSPW6QKmpwgWKrVqQgqBlBaZe4EuMDlB3e4UYuQPqKBAFmtFj4wxDMOoqgF9SUYk5MS/zCiucRkyGYlWcAB22amB0Qhew+LEwXHFbHwwWhv3LmK074SnT59LF4gGaG0MmBCS2QtB1XMQf2MJbmIYIMwlXCODP/XOQIq4IY41Jn1whM3iDmwbhIcDQUfyB6nqGE7C3BN4BJzofa5K1C8G1ktDGUIRTxDQQwRgrH/HpIJylFEbBfBiAT+BR2uiGSMBjQjwlpQgAdoMiemAxq3tIeq7a1IgqSymwCoopojbsVW6lufszKUuMV5iS4iQEm+VvgERl2jBIusyNhiWCH/LcZzIFDAJRM2ogJwEifa4gzdhJaiaAZxlEezGFBgRxkBqes+tyqcpRSjAVla7Q+DMEQkULIChTDEfk4KwkOMh42wAbNsFQqjSBqjgGMi01qb3CQzd3g6gapoRd5jHeqMJgADDGA7qZgdK7tJOD0aDnFPBKQPIoFOlEDOOIyC5wkGQwHmWGJCYBSYhhpjTH5WCw/LdOlLjfBMacptiA2s2EHZ48ajkG8yNqKdBxyw/6M8to99IUwcb6RFF0NYIiX5sp9f3nmNTETkBOf8pSUMQwMw1s4tv1tpp/Lw0pc+QI0DNaUoJwgjUT5FrUeJhmrMp8GIKtFZWArnUUlYS5WUYJ33k1wLkSUYQzASmJmTgD0lKcAFlOSrnEqBWF2qhAV+cqCmEmJouBfKoKSyMg/F444majiPiHNDjKNAJGypEive7y9SXYHxXggprC5Pq/5bCyUZ21gxYQGyy/SkWQmKHjh1D3wThGDdOEsZPLFyc7kS7WjHyTiMajQl6lzIEyTn2hOA9IVXlVQqhknMgu1TtyHCAhJw4M+eFUGmM6WsNdl4U/fMV7gXVO4duRIdgP8xsVeQ7F1vACkJQ1gSJRRY53HgKRiQToQwwHzkzATmltyWF0RtwAESMIzhC0fBpvElLsSsCa6aPsUA2ZzMNnM01G8KCbq9i8tcBELgW87gqQmm6mCX00hHZsSe7uMSeSkcnyO0gcg4aAMSjoyI9pYnTQLV3htFPFOi5c2+kxFgffJLV8PZdbQZIadeWYLC677TeILlIgUGYZHZ1vOePw4yiLAw5DbUoQ1y7gNwP5xn4W4vXHkr1wBMLJkJNK12DsjjB3WFIRFCAC4XjYQkXFKDBUluqr2UyJm9uzyT5kIkjnnzh3ZwBFGPWtR9WDJwOxxKVnHvbnISQJUlk0F1sYv/ibbBUkWjFeABuwSFDOmBFrdLuf1FqDCa5rF+NVSwT8dnB1hoARagDe0j9KHD0fQeA1HH5zd+L7glNiJ+wzKdPtXGrrkYpwJgLMiXSPp+ZN7uM6REEWKT1DAPbvMtqLVs7pih2Tvwd7NbcIlqV7agBW8duVjFouTeF8uGnuhZbOORxPkOeNOFSa91mT/jDQZ5xHawzIbZ6XzrWzX8/re/W7ADMgzch9AsJU33jFkEvIE7Lmjaa2hNm9tI3MVzEbCMWcJOh1T6QQwehAzEVol6T+qwyH7BAnJG8spo4eQnX/nAQenAl6/xbtkWgCe484KbZ7lHf0oLzw/gG0mkNiZY/6S0YOK9nDQ3Z7bBzGNIZid11dij6v8mgw4M0GTiqpqghN96zPFWcFipxgNYaXhHyGJ2XuViUI6JwGkHMRNs1Hiq8D5njv/wBy8uHbwW8hUx1qb3yqS87ztIA54R78NTfauN2+sOBhz/GkO36ywVqIBZPCJhn0eijDJxu9cehA3kQYru9YZA8yDsALGrvjJeaP0O9gB7aKJo9nMbbnq6I4jl4nwC/On979NC+UYrtSqG4HwvB4tm5tObtqVXYrKpTxkzsL7qY5Cb4PXMrEyFz8qD5rrD5jaGXczPEXzP93hFQ9Lu8gQiMjKhIfJHMIYt6ZSO9JquV2Qn/yajCa5v5f+0D/bCh/Zqbyi4wDsQEMvEYgEb8PfMLRUWIN0gLTJWBiKeIf7mD6uc79hywa4EaAJAUDKuz/XMCgBhTrMMzofiwy02ZvfMrwJIoAplUAIgIKlQi6kiw/2yC94IQ83qjbYCAbyaywEgwAGKMDKsr/VerwRjT60QbvtCaeFUQ+w2Zk/MogGt0BHUzxL+AKPYLjLc6RqqCnlE7xbGMIaAsH06Zw2rogn47+TGgOW4b/vMw3UoqylW0Ds84I72BAapkAQqQEh6p1AEjLq6UAgmh7DWjBEPC7H26AMhkSba8ORaoAXeUAkFkKZY7cPSwwA+BANox3bGggFHkRQvwAEG5LT/zqkytCik/mBZGBG8YlGJ/oMWa1EmJLH1xuDUrk0Atw3bhCs9gsIAPRGJym8Pfc8KGUACiEEuTksEMo8yngEwpHHHQM62bG3yBEgNt1EmbhHlWqAS4RAO36SB2OFDgEpHvuL8qpAE/BAeH0PAnqEWKkMSgiFK5glzmG6o3uXsOM3mApIbJ3EHcjENwPEgKSYTg6so0NE7YGMsMAADTMACGDAiJZLyHGMQBOwEuHAyXsEQXcYiboF5JmVzpKbcFKskBbLqctEgD1Kauo/gQMQCvKImbdIEzMICLIAKBUEQJBIetXAgVEMGMuGFig3krqQfIS43HAoEnDImuhEXW2AP/0YFz1iuJenwJ8DuQ8BiAkxgML3SKyvgK8WyCi8AHrHDGYGyMkTAQabEX8wmd/5j4kBgU+bSJQby5N5wKsnxEkFjoQKNO4LKJgszNb8yIv2wdx5DEB+TMk5gBVwmAozS7vaLj56l8kBg5DazJbzgJHegElcSNKtyuBRKDK7SK27yJlWzAhJzJ1OhJJRKBE7gDyojIlwmzdaMLZVIv0iL4lLvN1sCD/ouJTuDF0HzdAzgLxlyLFTTAiChHUmxFMnS0SLhGU5iMv5AOyOB+b7rGjsihIxqUBqt+MiTJUQQKl1vySzxJTFx8H7CDrvjNFHzOZHx996RJB7jtARC3STjGf+0czk+bh8RQ5h4B35qAUETdCXyoPX+bj1brm5+wttCBAOCqvy2MjV/zwFNsdEiYBCqkzICYzCWYxq7MyOsEUWVlNFKYkVb9CXyQDil8r1Ec0ZTBNZksitocjC7EidrIxdEaLFqIQOENKMGsSp4aQePtESVtGzelNEWC91YNEpV4kXtskqtjSXTgwmUM0wgKj/4QysvREwNVC6C1ENPYDIUYE3jD0nrrhrfdIQADErt1CUW9N+icrKc7CD9dEy0Qk84CFeeZdFIKAMkcCAOQDIooEhj6xVGb3mMbVIhgNFUNANW9VJdYhfaMBdToCA5VUZRREvjYwLkyiuextBAgrT//ssS0C1IJaEuQCcyRCA5QqoHZXVWlfQtfOdJMyDqdLUlvoAgU0DlPlNYQeOtOMUDorDQuAKS/KtZn/VMpTVE8wcMXybphmFfs1VJMcJWybRMTSBcYWIX+O1XWyAFyCD7jDMYmYCOOkWAaEUrKFYr3pRbSaoW/iBI6aIuxpMmrgH55KkQTgFWSeoAFlHTsnUY5GJjBYFgY0IP+M1XhzNYTfA8mOAOEGYkXKNiaXV5FksuNDZIfSBazVIyrgEikgXNQm9sUlZlgdZbI+BlYTZm9+/ZUm4MOJUX1RNFPhVhbA4rXgACXiBObdV3WBbdAElIp+toIyNpIyLeIuQVnPZp/1fWWQEJMqqWJvDgarEA+zajBHP2TxPGBcK2VhG3Vrl1AYIW3f5gbX1SIETgGSYjZJFFSpBn7kaPX7P1bmsBkDJgbydDD5pAC8xBF/bAZtWkxKBAZ9uGccNWQGRXVhdgGOJCAV5BYzd2EIo2ErBBBFSRJlqoSM8MUiB1X+22duUCVeVSdLmDDybBGd4ACpigM5iACaBADQg3dBiXNQy3cxk3LizhFRQg9EIvUTPKEEQAyEBWqnpJSvIVUhUxefE2AiKgTp13M7uXgHxnAfo3aJ31FR7XfNG3LnI1MoIBSgZD+ZBuGr0oUrNVecvXfsE1f39zsbq3e29hscRXbQmYY/8lIVqtkzJaiJdASp48TgEs4RaOsnPR1lk3NgIwwIJblIM1mIM7GHd1N4YHgQKMFngpYwXc94SxgWSnsfk4N1tfDFUHARJoOEFxmIWlmKScVW0/V3eJNn2fYVpD9J16ieNexhcc2AdTtjcQ1X6fGIqlGASk+Hb1yYPNl4mna4TtEUqqymWMWH4VsXPTdncxMo1/8xZAYJAHmYpVGI7Pd3cjdyCCtypOQOOiJP4qYhr1abYWsY8HIQKADpC3UZAL2RKM6Y0/13xJmW3T9wQOWDIkIQiIzkiJbYyRF2Vf+DGEtII5uZMJeZBF+YpJmYd7V30XtTIooEHgTvmY9niHoXb/kffF7HcQZviWndIxQlmfrniHezlRjXYwVKMWiHkHUbiBkbje9pWkFBma55IY3niXR5mU7ReEJfcZbLkqUgEwjGewkOcUVAFJWdYHlweThdScnRKd03mdrzlIL08SMEp9b7AyICDBPE/5jg5SyTiZ/Tl0ATogBZqaNXaHbbOjhdSHffeEiIE7ullumZZu6Y1fx7l8hbR5L7oWeUGd2TmGDbqHQxiYu+MHAoNyRMCq5E9+kXefIXekX7oWHcCK17mjDbqZ6fWEFlo1kM+bO854yXeFg/p2Pxogi3oNHaCaMwCL2zkCZEBIP1qESwB/kbZIwdCY00zNUnqld/eptxoE/yegms9XrGtaSKH1h7HBO4Q4Ip5hgSMhk6l6om2XpX2gHue6CAVBbTNgY2MYGk5hrD/apg3YO0RgqrjLEKyKqqs6qGGYdxV7sfNPEK74sZuZsj9apCggoZ8hmLujWmGLi3IMn8UQtFlaErCTtEHQtE+7ndGsh9FMpKK1LuRaNSjAhOFNbqFBjKvaqscZEH3yj3k7/3iZY4WbtVn7h0uAqLujFtYUpHBMpGzTZMk4Ll7hoNG6upftuhOVuLe7uH+3BD7kAEy4p5Uvo+QPpWOZZdPbh72bvfXuczPATFd7OYj70dK3BPo6Pg5ArXv60ZYjAvC5bm0XUeniYwWc5Aicif+FO4SjNYTRVAToG0Q2Dr8Zae7ozgdL4hV4t5E3fNnQ7bEPXMQzKn0H4ri5A7YGC4VP+oGXWe1gPMbfzEvydrtvvLgl9wQC3Du+WKpZu2m9aH4vvJxCmMj1Tmg5FqRvnIt+d3Jh+0MAG3MfTaSaVgGCepwDTMexnMKMHJuj1cu9XASss8FNXLy5qMwn2cIvfC6Kts1J7km33He5aLDUl85LYMi3YyA4Tr8pwH5Fz6pRVs0vzwcAXd+kZWh9WM6xgbPpnMTXWzWsE3ND+NEL27DHt5ws/dI/zVt7mNA73dNf+wRKPEQkAQyRZ8Ir/K37OdV5l9Vb3XFtutA/3TqfIUr/xIQC8FvCH/14+7mfS6Kc9hPYKUyQNT2kgSCwX7sEuF3Rt0MSTiCjsOHo2vo2L5llA4zag0yQJ5gCOn1yZ53bS2AFdjtEUEv5XsbM9flpDztIU1ndV8qT/0CkuGjWaZ3WhTgoQeTW2dp+ZYAVXuEo+T1jNRngG8sCFstLZMDds13e5T0TMqHeQeQPQmqSQ4/+lidzegfa0Y19Ld6MHIFxEZXjj33ekeW1gsHbVeMPgLfZT/5kMSIQAkGr/DXtVOrl+WnQ4KIVNh4bgADhV2CqMiFpg0FMBGzCH7cWWNjYKsQat7VbNRzpqUf6uAQQ3R0bjv21pj5pk3baP4QCtvNz//XJfw2LQKGDtEaCJMXejGpFgIbhFZp+cntp3gkf2e3dECqiFqiYaT4S0Z5lSLZi7w8IEmJDAlC2Epqe0Hs81kXA7TE7EuxX8VsY9RyO3M4CQ/TEKyRfdCbAKydv5amYblv+cQ96tLmDXoT051P+OXRO8szCJrVyYFdfZwTBBCABEnByN/2IS7rVSxI1Pnz3ZUR/eVBvK16QP3ASAyyAME3gQgeTP4bfWlTA+DkA+b8y+WnoV94iaB3NO+Qpk2uBjOgeAqwkR8+CPwazObdfNTGg/MKfUwDCAqSBkCwYNGECgwcHDni9gACR2IEFtxTUGhTpj6KNHDt6/LjxTyRJkv8i/FFg6dYCYsRS8XKQi4EjDDQRWkBo86CJmzcxTJhgAaTQoUSLGj2KNKnSpUyTQtppsCfNCR6qMnQIIRUElgtAXJQUqWlHsJIGDYqA0pKlAy1TMfyJIefOuDkNxsUglaaHCY7E+v0LOLBgwYImQD1o4e7Pn1V58XJJzMUBr4MkiaDwVwQ2SRTM/vlT69YttqkkwMwFd0JNnHcTtjacuurivoNr276NG2lhnFF3IqTpc7GHlw4l3/r6zJDfP5opdPZcK+XorC8Z7l2c0HBi4Djh+twb/LthQbnLmz8vVltCE6rDL56ql7HVhsQWKMAo4tlyQyMpRDhbSy0orUQMBNX/vbTQe63h5Bp8Cv62Hk0WaINehRZa+MFU2TGm4GIeVgUifS7cEkEkIpTgFwXYjGRWBCYJmBKBxDjmwEJVrVYXYjwxyJpvN0EIyTIXDklkYB/4BqFCwn1IlWzCDefQAiKdqFFT2Kw4iHP/BajAgBIV6BKCVGl3mEED9VamQFGtySYHQhYJZ5xF6STXdty9x55P4jUZ5UXPlCCDWJHw55+LL0Yn2gJsQeSSdar5uOaZBE06kBWVUmqppQV9IGenniqijZlnsslTb3Q1ONUENRZ3HzYlDCLWlZy1CJpFCqg0GoFZOTmTI1AVJNCkHEDCQbFWGHssB8kqS6wVllrA6afS/15IjpnDUkqQmb2ReheIvEBgXwSuYtYURmXR+lmXKOG6EkQIoiahQYIIMtC8kMwrSLH6FquNvs7ue60FE0xLMHo3QbIswMrqi3C2aLJHlQMvEHPcINicIIlYInH23GcCdmkJCCrJ2OhbGDjiiEAV0Itvy/Ny0K82MsMMsLMFmeBBtAXvbJsDExB7ww3aCL0BBzcY3S/Nxkra00INgUuZISeEJZYhs74YQYABgnDrLZYoWmBWbsE0gUyOVHD2vS63/MEHMidtr8MYOBAUz3YHxgEvHky4ATkb/P3BBkIPHbTgQjNsEJ8PjahABiqeAFgkPrSYQQZaw6hWomyFTSNqDP98jvLZFYy+8totc0AvsAhR9cILd7/uVwUvOIABB38DDnjbubvtdrGQ+OSYVi5QRNmgIgSW5XMAas01CCKPJhFpqZScS0xmXxA66aOTUAEJ3uNbwU0R0wcB7OYvNcELelvAge63u79B4G23Pa8JDbUOwfC3cJ1BZZHoN5gSPScDoAmQJdalkvosSmwSME31qvc57JktdBSkoE8a8q363OJ8HDzKBIihPgwQa34kLOH85mWBXPCCJROhSJcuQoFI/C83tfBBJAZBQK7FSFEyYtT0eNHA0zzQep8rohEZUL3HbGUi++ugE4figQK9wAMmuJc2TGhCQZDAESqEQAu7wrX/WrgIIzM8Ty0sJ6DnqeQAmxPb9FwSRIYIcYh01EADUyGRBXSlS0/so0cc4IIC6Q0v+EJBFue1RRWmgo3EC2ME+mdDbAxJAZIwIAgUtbmwvTFMDZSABhygAQ3kQpSiHGUoJTA9iYjGeQLyoysV4YAFBPIlqDmb90iwti06ggGozOMqLSJGs9gQcnCyRHRuhUkflqaTzLRjKJ95SlTikYkHBOYr/ZiLWwRSfS8BXQUpiMReMnF/YczAfwbhg+NJawFf0xyY3sjMBjozmtPzIvFeGKBr+vGSUqTRaYpIxFH20pf7e6E5I5Cx17Xza8l04/Q6+cY8hoxL+nxlBGQJJsfIVvOTHH0mKpd4gF9axJwYcaUi33gAsYFUNAeoqEsjoM13LjOe0kwlI71WTuW4dKc8LQoOM7BGljh0k9Ok5hkjIcmeKnWpQzHEZkriMbVI9YB/OCdT/xIQACH5BAkKAIsALCIACAACAasBAAj/ABcJHEiwoMGDCBMqXMiwIUEuECM6nEixosWLGDNq3MixY0EuYdiwyZJli0kAKFOqRLmFJJswXDzKnEmzps2bGsuM3LKyp8+fK0nCxEm0qNGjSBdxAVMSqNOnT4UmnUq1qlWBTHlC3coVZYKeLcNcHUu2rEUwWrv+/Mo1AVuoWcSanUuXrM60avMCdevzrcq4dQMLxol2q1+9iLcCHsy48Vm8ifMe9trzK9++bhNMkeu4s2eChSNLbrtystfMf2N+Xi24DOS+ohGbLr2WchbVrHNfdR27smwAs2mnZGtZpd/bupMn9dS7Oe3Leg9Dz6K8+s3QzrMLL77WNPSUbKyL/+eIa4p258FPQ+c+HDjw2ZvHy6+oI/352l2/D3/rF7X+09TNJ2BCuAhw32jGpdffe935d9p+KcU34ISLfAGHfQe2pyFlhmEI4XvEqedWgBSO10QRQ2RImmiTzYYahw/CCMAWuJWY3BdR6KBibyEa52OM+CW4H1+WBWBkeDbm1gQSRSzh4Y5P9SjclDJqSKRlmWWZGYlJdvYFkwNA6dST3v23V4KXYZkmcVjS2KVjdTwQxRJirliaglp6x2Fx/IGYp5/ulfGmYEvKiUCdK+pp5ZX+YVkln3le+WCWACA5qFlfPtAkopJJB5ukkrrnYKSkMqolcFxeapUZD2hKJ6fotf/nKISQ0kqkiI2a6lYAAKSqalJetHrFqxkquGGL7v146ocMrnkqm4CS6mcCW/xKVbAPXKEjrBv6pqyQmDEIoriUluqouVpOYS1S2CoxBK/c5ifrj7hOGuKo+LKJLqnqrksUtg/QAe+BT1Y5bnDQDtmsmuiKuq+51fprE8BFELCji1Q+l2yk6olK2Z8Omzvts+j2K7FMUrSa7bZi9ldwslbeCbPHaX5McrkcP6zZyR59obK7Kr7Y1nozdysre9GCWvOf0u77XsQ8Z9SEygEPDGWZ00b5MZrL4vyi10nrTOm4JkdtERIqR3Eop30WbSaM9zbarL00rzly07qa66vZDMX/2SrQ3BLd7Xdg2w2p1yCLrbi0nvA9EcABv/zbo0WPuXTHC/Nn98gh372454I6vpAWVF+xNo/Ijmn0rOGO7TnJ9ub9+uLp1ii6QWj/bUSsn2YMm8J54ztkzrPTbnzZtxPkd6tR2Gmwh1K6rvHMwTv9evHGP4x88imrrG28LWpOPaNck/819tmnnyUYyQ80NdV0SN5cwswq/K2zS3+ds/r8uxV68svLloFiYx/2uEw6mpNbqEyFvv45MEvbM1v3VLa76PiubfoR2p0YdrPzPQxXD+Tg5/bGM6oJUC0Ym97vxkevu4WtYdULIf/Y5zgsmNAIxtKapwwmLnCFrGYO21gD/2VoPOwFIIL+WlIBvDdA7WCoXJ3L1caYNkQixlB9/+PZEW6IwtEg7GAM21oPY8SxKuLNih/Mor9IVzqLOS9RnZveemBnxjOGsI4li1oAAxYkb+2wdfXSX+Y6yEH04RGNOlPjr9jIxMggbTvIatog7ZgZBCDykto7md+W+IAqPPF5+lrYt4CEv65liQACGMIQjBCFKFShCFcogiyjgAhEGGEIAxDAFTGJxTUukZMPSNEKvQi3MdZteOZDwCph+YAOdMAG0IymDXBATWpSgQp1wAIZ0qCDAfDSikjsUh1+yTz5yYxwPUSc3IJ4yiHA8pnSjKcNOlBNa1KBCPgkQgpS0P+CMaRBl998oCK7pAVytkqYWoOZ0MYGKmURLVeWcecVnClPedYTB/c8Qj73mQJ97nObBgho/8JZIhuqrABXaCJUHulQhZ5JV8MhgDvhSU+MXvOmVKBmTa15hHvic58e5eg+W7CDMQBUpNkbaImUeFJPGi1mvptiEG1GxSwNwQ9EkIIbmuCQJqAiDvn8qT49GlShEtWoSD2eqrDAyQIsEaHeamFl6Oe5rOVqCkqtyCGk0FGh+lWoHt3BHiyZVsXldUBIcKtbT7ioyvHwgB2TYt4aRxM8uOGvmOVoP+tTWJ2RdD4FfYBiIzdKw9BtawoMHl5xoofLZhazgu2szgZ1BMX/unVYcFuQj87lMbuakl+2u4lrX2tWtMrWXIcdT0FtW4AiqFR1QsRc1urlQuBMIbis5StxNUuGox43T58VD1uZ61TfaNBt6MUZ+q5bFTzEYbtDJQNnv5un5FonsbYNphh7xDoZHQ6KVF1TALCLFO3CV770zRMJlctclDYxhdSbW6kiyzn/lUUL8P3oAAKQ4MyEVznjtW15O4U4F4pQTQCgbFn08N4Dz7fD9k0OEjqQ3xRF74BSup4ZF2wVAwO2rx/1Ln15rJzl5pdlhEOgEJ/1Qwc1OQEEHkuLgcrRsBKBDIRN8PZYwIJNePnLXpYFCzoTYsWm1E7S6i0ltWSpwLRA/6xWzucR+pDl706BHYvocpi5DGYvw2ATMCCHoMmxDMHg17ZRUDLXkJnA7EFtMB218jV7etM02NkT7LDDBjbB5U57us+AhkGgybGBDRCaLqJlbgWHdiuG7pJUnGFMpKlA6ZzmlJp+qLNI8WoHFYjZ08DmM6hFLWpBl7rUhR6LkUcL1zkebcLkYpq0iGwWPaQApxi9KBUQoWtM8nrTwQ63nvtM7FEbu9Q3MLVVynxbA4zrWFNc4EIhWqpYN0YL17yovocQ0G9v4tfiBja5y13sc6MbBTdIdlIOvdgi/BGMThNhZMdGbbqkQN84oKczcVCEbstwCp7Q9J85HfBpsMDk4/8GM8FHfWx03wAFHLjBVHDQ4CoM81xQ1Fnx7N2ZnGo84ziQZgf4jciQfwAGsuC0l4ON8k8Pe+UGP/YNXs4BDqDgKMtW7KrRFO3fiuzJWdKNG35e0Q50HJyeKMUGiP1lPXO56ZyGQcoHTuxBS93lMOeAFSDxgaKkjLnBhJduJ0xI2qmYNRmv6DxtUAAdcHiknmCDJ46hjWOXu88nJzmoVQ71qE/983nfOySujhN2F0AJTuqtrebYaok/TDlNCLrinUl0z5KEJJopgxjsUIoPuEIQFrBCy01NjpFjfvN0Lzippf75l6MA5qK3gCBwMmPmptRwoYK4AY1X8cHEQfHzNDv/AfaFV3bMAxSgEAY+2mGHZXRZBR/ggQkgAIKqxzzda9/83Pu8jFCb2+DN53z2t3cWYAEmYAE30WCaoms/ZDMgRG86w3Or4QZl50xm53EeVgZ2IAiQMAEegAEx92Xk8AEcYAEOsACDMAgFCAlWEHOmJmrIB2rLMIPL8H9RtwFT93x5V3UEWIAmYAI1kXVuVQWPB1O/NXF4JB6yF34W6EyNV4QQpIElmAupkAs3oHQwsAEkWAG5QAoKEAmZoAAe8IEWMHqlJmib0H8x6GU0qHyktnx493z2x4OQAAk+iAFAOBNS0GAFgEOXg3P6EkIf1hgUCE1N2ITvoiUBkAV28HsT/wABB8ABSjeCKCAIjkCFlhABIpAJmQACB/ACDoABkOCCgsZ2/MeGbThodtdyH/ABzreDdGiHBogBE4CAMmF6BZCISEN4MVRF3dcYhniIFkiEWhJyrmABqcANkciGG4ACFcAAqXAAliAD2HACwdADkfAHCrAAoWgBVneGgcaGaYiKaUiDy6CKN9iKOgiLHFCHsmgCtOgBedgRtdVgnLUnh5Q9EpgbGSeMFqg2uxIAbKB24JCMB4ACbPgBlpgKt/AHFIANz7ACP/ADJ4ANkvAHB8ALJjCK+CdobWiO5UiDhIaOcKiFrriOcyh672gCE+CBtsgRqVZjSyZtlyQfR+CPFv94diNCkBBgCQewaZswgoKQCwfwB5EQkTEQBE/QAyfwDCJwkaTAC6L4jWd4juZ4leaIjsPXih+gg3MYiyvZkmM4fRzBh6g3SaW0ZrzoYfIRBzjpTM6VAItoBzdgARJgCQsAlCPIhUWJDSWglDVAkdnwDCfwlApACqE4ighHfIOGlVl5jqq4lV3plSnpju9Iix7oALzAEU3Ah1fgRkqzlg70i4T4lh2AeppxDDfQAKnwCpagl86oAQcQAdkgkTVQA8EwmCWwAiWADYOwAKkgj5AgCCjwAcemio6ZlenIlZPJjhzojncYj5o5ARshhJoSiIUVADHWGYdgmqgpB9rwAbn/wA2WIIlB+QEVIAG3QJsSyZuZcALwuQKFSQG1cAAOUItV93xniJyOOZLLyZUoaX/PWYcFOItiqZkvgAEa8XfMVQSiVHhWtI+6YZqNBwWgoA4WcAC1YJ57KQHcMAib2AMlcAKZsAK8eQIl8AyRMAiWgJgYUIZWV5z76ZFYSZKsyJzNKaCCMKAF+oOYOYa8EKQLyoeJlpbcoZaLIyD96I+Nxw5dmQqWYAIJmZ6WQAHPEAM/kA21WaImugLPkA2SUAu3AAHdOIocwJX7aZVqCpmreGw4OplfOaCyaIDweKBBCgEKihG4GAVQCDu8pKRvWQD3AAob4AjcMAFTepeSUAI///AEkkABJRADXFoCKeqbCnAAwVmLw2l1rZimbDqD6KgCN4qjcqijz9mjPmqnvAABEJAR9UheFXZi+sM/g+gZM4aTSNAOL5cKELBpI0gC4wmpPfADg1ALfhkMXUqpYFoLCxCVZDicOmicM0qSgwZ/omqSpAqLO8qjqCqWHqCZvPACpECdF/GqtkUHsSpSpOkYVPCWREADdXmQabgBQ3kAMvAMPZAHSXALILoCkmqiJSACvimmEMALE/Cim/p8nWpqjKmKKvCw11pqbxqg2wqdPYoBP/qtQSqupIARDKdY8SNJrnZH69oYN8mkbmAFKBCKMLAM9HoBRZkNP5AHzsAIqv9QjTEQA9dgooUZCRGgAGPKC7mAh9LHqQu7AaLqsBD7ARH7pnBaddvKrXSKsR44huAqri5ArhVRfbDadUb6ag+znZ7RrkyKDJWYCxtwjihQkK+QDUGACvfQDpbgA9lwAiswqV8qCRFgCbcQlQdbhoKQn8xZahAbsVoIfxLrtKUatafqgz4ajxp7p6RACi5wER/rVn4IQ4gUABKqGyd7iAVABalwA47AAeeInlCKDcGQA9JwBwvACiDgAR7IC7cgCYMJpj/brEKLsGZanGh6uIfLtEirhdjKnJTJuBb7uC1ZteC6qpTLjRbBh32Yjw9kDAJCtk3oVinLARhAaAp5l9j/EAM58AVQ0A68YAHEB3OQgAG8MAgWSQF/0Le7u4KBO7gmKbH4m7hOO5mMu6ME6rhUW7WR+wIQ8LwLEL18mLnYGVBRphtL6oRuhQw3AHykNpTcEAmr6wZnIAo8UHxC6QgOkAqpEKQL8Kh/4JNVOAGOUAHb6rs46qbFu79y2L/+W6CzSLVjGLnhWsAusAC34AAVIb0K/EFWNCAFQGPZSwTEcAMYgAKk5giMIAkr8ARBwAeadrqCgAEMGQGScJG3cAAoyKKYmgsHWwHDSZxnur9qTKocQMN1WAEXG8BWe7UF/LxfHMQJTL0OZMRHDMEF4AZVZwHkAGjci4eQsHayAH+W/3iXIHqNwXACXgwCgxC/BZsLjuAIZ7yjLrzGakzD/junN+ytDtC8HOsCPXwLIIDHDbY7CSYgy2WBboUDyNCMQMl/pFaJjqABH5oN2KClhBkDKyACP1sLYpwKDsAA9Bu4RsvJE1uJblwBcFyAjiDHcxykzku5pwwCQDwRQtxhArKHDeYG6Jt//OeygsAAPTkIChCci3kDHDABtwCR8DvJBwABEsAAjmABZtzCXcnMxuvM/QsJ0GzD05yxo2zNrDq5p3wLCtCqXdXNEBhQApICR1zRBSDLHLB2xoeK58gBRRkBJlB86FZ1dmgCvKCJjxoBQTsB+LzP/OzP/YwCJPDM0f9sAZc8zS2ZC7lw0Bub0KbswyCgAKn80AmsZQJiWx2ABFLQBBNwA8UnjiAJaC84r+4MCfCYC6t6ALdAARVJAShMxpcMzVFbieqoxq7AA54sCCQAzdB80wGcC9/avLzKwz0M1ApQCxPRmXyoi8dVq46xbDggDtTgjS/YsldZzrfcgSFMCgtgCbUQASlIqZFQn8bMABiwwizMuGRd1sTJA87cAJ681gPt1hjAADrtATttzalAwAq9AD6Myne9mQ2h1/Zo1PJBBLYlziXo1MSWnCKphZboAKTA0I89CJIQCZIACLUJBH8AnBqQC/i8wjOd1lEL2mm91qItzZdMi2SM2uD/KsKsjc2ufQuwXQsdO9tCvAQCsATqLQAI8N7wzUt+bbK2JQ5Vx9vlBpnKSWoKeQGpsADEnILHraUUYLvvKQMtWoXQHdYkMN3UHdoNLtoVcNOOwAAMkNM6ndq8sNoJbcDkHdR3fcDo3WBJrQQmfuJRIEsq7kpV0OItbgQwHuOqpAM6MAQ6oN5LMADs7d7wHd87Ix/5VQgwR3xuSGhsapKC4N8a+pCREAnZsJvZQAEUEAkj6tWYKgHQfdmYPdMO/uA7GuFsPeE3beEXnuE8LcIdXtevDeK1MNQMQdt9bJpyTlHPBMs0d9FIkOd6rgQqvuJV0AfrcNu2hdGVR60kCX8K/+kIEiCNgxAJIpoJtxkMIiDlixoDVi7COh3dWx7h29rlURvhEi7m00zmpq3TZz7XCq3msH3XtaAARD3nsG6aD9yED0xNbsDHo1UJ32jogvawSJ7L0uiQJXCbOeAEOcCUKyoJ1mjlEGDM0M0AF7DCm87pjNvgYc7WFH4BZG7mp57mYDzeIMDmtYDXXaUFUiAF5nDufBVnGBfrwljr1CQFXzAhWafEKnuc1OqmgsCFyfgHg5ANT1ADOTADxv4DvTkIVpoJCH4AmPrcC37TYQ7qEh/qon7T2m7h3C4BQSrCvDq5pPDtQC3u4661SdEEJm/yh2Du6q5VUhBnt14iuG1bWv8QfIuJ7wyrv0kumwoQAZGADjkg8AP/BMHwDBTwChGw7JagjKkgARJwzPgc7Zi95dBM8W1N4Y5wAdqe4Ts9yhrP8R3+8a695iJfC7LdPiXPXFRwADB6A9I6fG6qkPyeicp+m0BfAyuADX/ACEVZApkwCK+wAAdACkvvANCN9VAv6hMe5lZv8YZf6qbuABq/4V7v8SD/4WNfCw5t9kgR84vlBgeomGzv9omr1tC45G4rBMSeAz/wDDKgjIwQASUqA7WgjFeO5dCdC1h/9Yu/+5fc+Bj/+JCvARLA8ajO8GBM3qgc7grA6uOO+ZqPFHDuVuKwgoJ7tMVriRpACnKfCU//EPACXwPogA2vgKmMQAGPHAGvoIyCz/S2X/iGn+1Wb/hYv+1mLvwaYAuBQPwdzvDjjcqWcPkAUYvUIoIFDR5EmFDhQoYNHT6EGFFiQSIFLFokcsCCBUhWOKBA8UHkSJGCBDnKlWpBrUEnevQQUkNmjxIULB04oCDbDyARFHDDmUqoAw25jOa6kFRpUkdNlTK4wEDqUaMaNEjAGkioUAikvOJcsODWWBAgFJytlVbtgolt3b6FGxduk4sX3cDaCAkSh48kR5pEmSrnoJ1PhByukePHs0HcIBz44zKbjFeWFhwQKsHBZqNSPT+FmhTqVKq5rGLFupXrV5wHxJK1hFbt/+xbcm3fxp37IZK6FsWZ2JiXb8iRKASRCHzA0h9JJXo8qYG4RrBnMoYpp5ApmKQIlXGSyiyh6FEGnT2fJ03V6tXUqlN1JdXa9dhblmLLnp2WrW7+/f23laK3AohgBDgTDgROEOI+MA65lJRjSYRgfnjJsJioG8QSRmrJJogYKPijMqAw20q80qgq70T12JPAvffgay0s+kC4T4H8ZoPgPx135JEgugQ0wwMEJ/DAgwksUBCk45KLLYLmgqCwwsMWs8mSCE544hkQRbxMtauKGk/FFddj0T0IYJTvtbEsMcvGG9XKsUc557SNt96i6GaCAzHwgBc/PUDSJAcF40aBP/9aCiYYKH9g9IknaIrklVckmXCyPyzhZkTVsLLKNE+PApPM9VBz8cyu0pRxzRrfhJNOV1+N6AgBoxjgGz0xmMCBF7x64cgKKmAyrQgiKSGGIIJ5KYgKe8hEhAgiEKGHFSSR4VLLWnOPU9NCFXVUUl1MJb74Yky1vrPwY9UBWNdl9yBZ79SBiXY8wMCEPklZAIQFeMnFEQY0ECy2WjLwQYQVYlA0CCh7iDIGLSNBGIhB/qjFvhEPgCDbUbv19lszx0X1NfvsQ5fVCdpFGVYvZl0CAQTacWACIgW7xcZ9HZAAAkYEjsCHbEo4OFFkj004mBVOKLYEbKqtDNPWMi4RNan/xeu4RXDDlQ9V+kg+l9XZUgZ7zgDvXEIAAhAIhReZHQh4YAXAO4AbS4SlIBsRRCgW4aKDQTiGTGJY4ZlsKJj4LKexdbHFqae+WijWUOVm6xrd9DqtsC/X8QuWXSZAgGhI8cA0CAo9NAJ97avlDyexwUYEpFf4W2i+g8kkk6MFl4SC7hSw+DKMSQSXcasbBxlyVbmufDYFMGdeN83JFsBll99gxIEHuXmFJUkyODeDCJIgxJkQXD8Bdr5j8Nv2o094RgRsJJk4RIvlIwXqq4dv/L3iyY18ZK4pT15tmjfAuDzvIg+IQsuk5zImfMNPAfuD6iIBv1pEYBAhOAcBzgAE/9eVoAS1Q5jtABc49mUjEoSjWNOuhS375e9qv8uaa1Llv3N1LXm1iBMBdSgRA1rkAVUwwAIXyAnwqOQVERzEM/RAiF3sghBncBkUdtHBD/4tfSvwYPuygY0Txo939vHdAeLjwsbBMIZhiVx9/HefWtgIgOnaYRwf8gUc1OUBRoieEKWHBkvEhxEKiMAfkHEGJgiACVAgwNkQwIRu4M2DtVtBJCV5AvdxERuEi0AbLcaNMOKkK2TcihhjCJYZrrGGb3xTBiwnR1YqxAwPqEsRhjACBCRAj9LbxWUY8QoZUMAeirzlORThwUh+0INAKwEltygJ+MWvYpi6BSflA7UWCv9mKxkzY9bQmCk1kux/bbxhWgTYSnISZGV1iYIObqlHPh5glxHABhrWiQAC2OMESPsgFomZxbtxMXfPopj/ONlJ1nTlTEHB2P7kw4htyo2Gpwxnq8pJznf5MJ3zFOIZKrEAS7wiAuLoAjBrKT0NPuN1QLPdMZ/RPtadUHcR/IPhejdKUbZGodpcQKYytcbJQRSclVPXRFlpJx/CIYgYlR4TovEJjtaCAuJgwjwJAIVkItN2mfAg+wQXiQkOIn4UeyY0L0ZTsqZJpzvlaU/BWbI3CVWOdIzlEMyG1Ci2A2uxoQAh8rhOJuihfECTZDHbJ4ItutSZYY1cWMJSVpougKH/Z01rT7tGOVSqZZxuHaAZ7FgEddI1ivjQywRG94pBEIKu57AqOvSZTEoSlosujSA4RxbNTC3WNYyVYU51GtmR+fSnyQsqZptX0QIgUIEL3KsQoYAPFHDgJBI4gEfPQdczrEC1KSXhPfs5wdwNAqAU++ImOQmUy4yVlK45a/8ie0r2VvZGwm1eE4haXDx6loFz2IsgIJGSufkSqRqsXYCLyVrXchd+gYztK2RqCTWOl7xhYWjcdAtZ3hqOvWpxE1sHNhD4Xu4LSOjARWR51OTOUw0XCM4FoLscSayDrvVEhwiRmczBFra7L01dWgQazQnrFsLpxZRDK9xetBS5sqrs//DlXonOztoXAcs1Aa4mALAFHCob8qQu7KyIVdZmY4v+7K53Y2vhkfWPtjvdLaZ4Gxs2887Nk1urDfOTgcsmmV3E/aEBSkxXUeDKAziDoCSecQaRrrO6fPtbSu+pRa4y06sAzSSGeYpmh6J1zee6j2RlU8MbZcDTvLBzu+RbFyXI1cnSg4Iw/swLrijHSVB9sQDwkD6/FZN9dzPhBAk3MQS7EdNrBnZv2/y/Iqel2HMeGAhCzS4zgNiHsjz1AuewasfF7VCROMeeDV2Pa6AvwB4UgeByretHBxLDMl1wsE3pZohOdq2sUmUGcrFsldkxgYX2rAGiIQwHsPpUcrOyi//tSwA8BK3WWWytjSmw6++OuWvqBjaR3Q1vT9eZ3j2a7x0HEO2kzosXu4oPR1l8gnvge55n4Db6IolVk/bTn5EYBMMRDFZjfzHdl24zuy+c4d+mxdOqnPfF5fThulxhCEflOALUoIF+n0ossRlEJEB6aoLPrnbH1G5h39fMR8MUvDXP3q+9uW6J+7Zynuaw0Hmk2bhqW9t6XG6fYCRyBQwCG3hA+jpLfIbzQRKfWiysrjHZcGO30cjhHfKwfarh2XivFmrvEZ45m/QFqqHfL3D6yCJkj2h3Dg+IXq1Wt9voXXs1gjP3NZnHztOyy5niPw865P+T8QTq0e3rjDsvTnX/ADXaiALPKHm0BXAGTXjb1lpsHVff51Xmixmm58b0mzOt6Z0n7+cRsITs/zPqAwJR73TNoyg2oz/XcI05U5fe24Xo+UT57Zi4JixXBV/uQLKC5nGOPnsz7UbDu7fx10cy7esPuOo+9UMAA0Q1ftM9r3g6khmWeigkRULABWICPNAE0KMxXJO/SPCBhSs3r8uP1iOymvM/n/s575E3AeSPZvOh4qqCCRSiPBKAvZqDzVjA+dC8QTAEewii6IHB9EO5RLk67XKfDaSADhy8mbuR6FMrTuM5eFOL63uWA1BB3ViZEPOhF6S8A8yjfbu8cemmuRkEEQg+yjOAdUA0rBI9/y97LUnwgebzLgR7k2LLP7UqvFQywWd5lv2owts4pwOqL4yaQR90GUKUtlVzum4yFB84ASiyvUIEv89zPxqrsUaDn9L7rhwLwdSjLOXxmngbGO/Rw0F4vD68DeKiL1qapx9EAC/8uMzrrQcMqfSLQc/qAjzoNsBJprshLBNipjBjvkysHCeMKBMUxWfxLlM8xd54AKNysreLHnlBxJALwwoChF8qMVaUHlEoAUTjJ1x7Oa7zKu9RnUhjlRK8kT84QU8bxWRURrlARY0TKUM8QOTCqKXrtxtsQIEZQ4GrR0GcpzIgiIOBpF0ssEbrwObTQzksxlRiR3ZcSAuKgHeER/9Y6r68uyUZhMR/pMB5+UIZ6i0bgYYSuAdo9CwmEMiCEEIuKyEvkz9mesNH+8DYiiia9DTVgUhkDEaKjIuKgqUf0ka6UoNAsMFEpKHz6wJafESlTCpjOAgFaD99aq34s0RxjMgIUCWwokl1DMWBySSszElk1MlS5Em3iEct9Kzkejtp/MKQo6EKigQ9iKp6nMGM3DMm4IKEUAD04ZusUqZcc0NmWjiZEzMEU6WBiaATDKRjjMjmIxwqLEuztMjiQqAms8el5MgSG0oHsAV9VEQbIQwevMyTFIOFeAVvY0lcszEO9ECFjMjEPEYUxMpR1Enm84E3TLvIlIh3eYCfLIL/49pIprTLEqvByzPKVRlDXAhOGGSC0mwIY5lELerFDfSBwJTJOLzK7BRLx6QAR9NNt1iZ3iyuAjC6eaxL29srjUwuV9RHkdO8DJAEksPMeWKCiNAOlcsqXhw3A2tNOPTP6/SqXXvD24QfyPxOiQiQyexNIzC54BxN5KpLA2gHP3lFakQelpC6pExPuqpPiegQ2mHJW5vODXTDAY3JMBPQAF24wGSmRkuFA52IJvjJAlzFPTPJA0y1zvw4BgxDNyEMvKtRuozGt+hGwFFDShKc+NvPwOzA6uyuEmXRFpWEl7Q4GG2IURPP4vpNgDzPQlTLf5xBNdDRXXEBHAzJP6gb/86rSx9c0/WDgrh4hh/gG9jBoluzGxMKvJd8ySmdIBIl0Sq10obgjZ/szSuwzA19UFo8z/N0oAo1UzaqIEELPhk0REN8U7kIBiHogWPRRb9UTS9zyf3cQK4KVRPiw0CNFcqsCyOAUMy8UUKEAox5AZArv5BMi6hDPzZNz0EkAE/AjR8QgkfZ1PQ5Ul78VFBFVmQlLElYHlSdiLGhTFj6TYy0UY6EREqFRDWonzMhBRfYR5JJnTTd1UHkwnr0VdxYATmdkEdhlL7DOq1qrcHixcHKPmd1C/G0yAcwumfE1vSj1Bkkovrp1rAISRtRHUm1R3I9z5TEDQoQmthBlpdIFv/UhB2sy89BaFZ7NUtmBEqTQ9QYHMQ1XdRvcAGvsFBbvTaQ8thCRMn+qJ17eh29WZSFaVeb4CRA1ViJ0IID6k19tUx/fdXhnMF2WAAXMNp9tKFhEQF7IESFNRtDck7+KIGVAoKqfYZkiiS+TJQfiIGc5Q8kIFTKNAI9E04vVdRKtctveATF6j1IvbYVWIcuCFk96lD/cC3WwVuTutqsnZCJ9FrcSFB8fYAthVBE7VegXdQ84gMQuAWRsTk3cRIJQQdCQAO5VdS69Y/3GcxCKATWsVqTQppgyNi/lYueNd076pzR3NBsJFcvpVQ0iCkascMIoABs6MYVcJ9d4AM0gIL/urzU/7gF3ZGBahleCuhczw03oKEA0rUNLBCQwS2b71tOhXXd1uWcM5CB/rM5n4s6g8mEbPjFhUOG3X0DHvkuSYkgX+il2m0dKmLeuJBRnl3QzlFLNkVPtG3akDWkXSBB2TiUKXUd8N21hTuFZykEVQA1/5ibipGUBv6D4q1dL1upEviD930LLAjbQtWBueVCXV1UukxYkZ1BAzAANMhew4tCC/IB5dOd79JDVlCFQMokS3hR3DgAs2DgBpaUDFDfFW3fuzFQC4YI+QoxQr2jLg3Sce3gucVWAXCG7PXf2Yw5MVMwSDW206tNHIqLuUG8jqqMV1CFGI657mQdUA1i/yFuCOf1oZ41VL2jR6XUX9dFXAEwACbggxNOx4kREcuwNHA1WCSi3YWrV4nIMZmSFC924OFdXwpQvmwgSzReCCwdT1iKAtb1VyEF2Up12kEkYQPgA1JMxwjiHblhhNvCiePh4tSRSD4dhDNWCAjIsZhis5HRYQd+YBWVBNZZXkheCDVW0Duq3g9mYv1t2nIlZk6u4zsO5SoOsqwJufFisAVWnZiTBLvxW4VIBRR+M0sTMkQ+otML0F+sYV4+CKIiVEOlx3+N4zb14GMm5k5+4sPEMGObn1KmKWiOjdNjZGxAGgrITbZJnZjSJDWKpiCjMPvQYZiyIA8cZHJehJ2d0f+LqGRXtd9rded1DuboMQBnKARzzDBmlhtusGf6kQ83Sx2v4ufAaabnE+jwarDISa/dEjIFyJ60KEcLqoVx5mU1VtUHKDV821Vjzmjr3WQPrscz2AWshD6aFi+RJiuCvdVBkASDEQEUyjDpqw+YzhScYISudidGiOne6xqK8arRReP58qEriF7Wpd4lBuFhvuh27gI+0J3DpBwFG2WwLmWvlo80mpuDxRsR8CI2SxWdMmWwGCunbg1uiiZFTB12tITgel9oPaACmGizJerCbWdjjmtiPkAmsIeOluc2wusvimnXsOedMhTmoOpAQjzb6iTcypraullio40EZt4jmEz/QNRka11iuOZgou5sEkYAjh6EDLg/SZGpTGGorh4R3aoZQ2HkE8CGZ6IP3ouRpzGjx/AkjHkM7g6Zxl2T/jO8HPLafC06HaDfL/3XchVqEU7cztZfZ0AGH3gW5RE7nYqwnAqyfK7dE2DWw74MkMmYauKK91ANbAJvcWmNrSmLB5fd3HTWnRUQy25nXX3rDgZTd/5t+Z7BJRAFlrjvQla9swJryDoLwhDsFfKkA28cA7+ax1CocikL+hgL3EZVnrajQAzqof7tDpdvLtw4Yr7UW+i6pRaoE6cwlsAGR76M7yYR/EkFKS+RGE9wrwBvUnoNNRGLBTgZVK2j5x0CIc1f/xDmbM/28LhGgDo2iAVgPk/bxDIDMv9+n5vIlsyY8sURChbxGCp/EYElF8XqcvFuXPP+TgoXkDZO3Oq1aDmG7zTfZAOIWoIghXJD7htRIZn27wItoin3dPb4Ek4B9cVpjz3H82sSl1QvWkEf9KK1ABilbHTCcEaP46FWZ0jn5GhICF4IUNO7v3RLMzSVBIEID/FoEc7YlqswCqrBGar5EqZLDcXx9NUwWQZfdRnZci8/UB2vCy3kYCDHdf0dAEj/3YRgDg8ES5qjaZC2D9X5A27IcwkAFWX/lDAZD2gnCqIoCmP/FgnwN1MRI5PNLUG3cReQbJ5Eax/Co9Z9dA4Pd/8PdwgjF8w4zA/58Z/UUQASEZMU6Qz1UJGisB7UYI9p5wr4+IrLYFsbp4990c0KL64x52wNb/iifnj91XWH4PU+baaGSyGbe4UFmPKN5/jyIPqOVxHrMY3NaPbhgZpqH/jXYFzGXXkcV0ZE7w0l2GBwt/UDHPeHH4CvJ3KJYA6YjMmZiyBmtvMw8QykgIpcGI21b3sUEZN8Fw9WQ/WTJ/gZgfAaP/g+jPWLaOMQvnBxD3dwn8FJfwhekFLW7DpRBqM973jRCI2oeHvKR4+jzwWlJwoJsAVbKPm5S5UHZy8Ijz1T5PZny2yar/ngdudyl4hhkb/qFDP7uxRN6ZSil4r/p3AE0KD8p7gAt597W+B8u//zgSeLsuA07QUBR3hHVLwI75N5dh78NO/wrg9ZxJeIW+BTmEShCGoFTdEWt8/9C9j93N/93Y8Kt1+KqRiN0hg/pj/5GYGzxvO5WlA2ZUx4i3hB1nf41Sf8GQSIAQKgLCpo8CDChAVTUZDkUBKFQRH+/Kll6QCEVKkkaNCQi0GuCwwuOBJJsuSFlCpVjmQA8kKumDEdOJAggZcEjRBIkTqwYMEtEJYU1CpaNEKGDEWTIq3FSyHUqFKnUq1q1eCDAlq3ajViQAACAWARhAU7VuxZtGrXsm27VsxVqREiOYwosaIlbgcOaOzo8aNLkikd/6FUSbhkYJEuXX6MKaEmL42pePq8BfQW0aVJNzNtWktB3NCiR4fmyvWBkbJkxZJdbdYt27Kw2QokSDqhJR+SBtmdaFGvRo4dZX50xKCwYOSKATtqPJNmTZ09K9+yBCIz5wxIlXKulSHV7fDiRzcxvfXBENevZ8OWjVagWPhq5csZf1ABxN6+L/Ld6PfvSIINFthhhbUEEkgy2STZTj39FBQIRiXlXXYUcgaafRlqmJAW5mmFHnshiijihgXd4pAPg0g0CF57SfZfTAGuRJiAJdG4XIIzaSDZZHs9eJ1m2Wm33WYRSDRBiUnaJ0VW5oGIlnrsuTcibNEoaUkkKUoUQf8En/EXHEccxRiYSwXayJJiCM50U0497lUdkN5RyCWddXKpYkQQKLnnbVJ4WIASOkxJJaHx0SYAn7VQoCWXeC3Qn03DAWbYSWbeyJJMNNmU004+AWWJhEjVqaKKRhrJmyRZgsAnq6Ex6WGgg7LGmqyFwmbbnoP4QIGpFd3iYqQfiYSSjYdVSqNxKhEHGYM+3oLZUt7RiWeqdunqQzYiZONDLa16WxUWfwYaW62ElquWAZ60qqtESlnyKCn+TXrSsZYiK9hiMe0onbOYEaUdwEamqq0IkdA1cAklRDJIt986DNUR4gra1rnzwSbfbPWxekCKTVlGSkYSxHhsBRXYa7L/sSYl6EAubabS6WVDBXlnJCVkEkMmJTyTbQkxBFMCNoMoAAKSDxttUMSw6rAelBW3hfGI3/JGQQYK/JpRKiyPZC9hJXddoICM6cigg9UpgF2RkfwgRA9B4LzCCkH0EMwzFPxhybsOHL130ubFaivgFouF67qDKGVZRrywHNJJJXvtiOMoWypSpg6Q3W+Emolawg89/BBEMMH4vMIJQNidF1Dg7W1036b9HfjFsYuVrsOk8FrLxxCITCDkkfsuOdiU50LTvpNNt4B1/3aWwSDZnrBCJqJnQvoz2Mjwil6pr866xGZFCftsAwgkvgAae8vL7SAsAIHiMR3mOwnxk+C4/73Kjq0RZZ+ePSfzESzyhwieQTq4naAEQMDG6R6lve05rHVcGRfTwEeoARitS1ZzAfu09r4KzI+DJvsd8FLSGE3ppF/JExJoXhHAZxTwBM8AAhAAcT3ULQAEemLgtxy4FQhKUABQCx9ajAYB3C0Ag+3bYMnil8TIQQ5sBxrepl5WNryhTTuDAI8lRLDCZxjwgIVQxSve9SwQ6A2H3tKhVgIln9b00FBrGZ8ADMAEo+XCarcAmeIm8D5BCEJ+HlQiE02WJgW1KX9jxI6p/LeIAzyjkY2EITYQeD1ufKoWRTMjq9AIqKW1cUTjG4ABCPctqy0gXrzwwAQwYAELVEAQHP+Unx87+LgbrWxBUqSOv6TFJQwt4pEHPGASCuGLu3HjWaDC5Bm718mnvdFQovSW+lxACsWhEgO96+MrYSnLWdIoXw7YF8yMub/OqG4RAdTiASNJgRlawmy8ROae/OShJ0FpmSF6w9GKyL5TVpOVHHRlLOcnUPoZS2wOiAz+nCWUf9HpINhw4QsjmYQkXC+MzyIKPFklTycNwZ7MfI8PxaIuox0Aj6ecQCpXmU2BYvOV3DyMQTXAqXCCoKYKYEoGDjIIX2IjmL6QwR/CiDfcZZRPr+LorDx6KPmM9GF4pAlK9XhNPsqvjwNl4o2WxSzjVcamtdjlfZ4hgkgCIZgyYOf/UElR1Hj+CUROq6fgmulGi9HOaC54ATVRqsrekYCq2rwq/fC1Mg3wAqENusx1bhoBSxzkACt4oRcLIQNfCFVmT1lrko5qGvR8RYI/BKIB1HC0u+Z1AiZwhD/7SlU++vWqyCLMymhSWAgcFihA0o5aD6IzYBaCAnYTamYwq6SNbrajIwoLxj4bUvnAB2NN/VYuSIFXD1TTBCptJWtVa9UOzs9eORpeYaVIih9lJgIHQAgLIelboFa2KMLNbJOKq9SQgrS+AyiD0TyQQVSaFrWO0252YenBryFrAisLb6eoc9vcGoSLB/TtOoNKRaK+d0PEPY0RbJVct2w4PqAcwHPP/0dND2AAAyn1J2tby8f/vjRfz4lMg1zwE9t6xwUIeeiD1yvhoWSgjBXO0Bf+VAA42FO58xHfAO5gNLzSpJoYsG7JrBrgvxIUpgww8Iul4wJPBeWmqzoIBR4rSQoMU6je+fGGyvOnDAMOjvR9GhyRPDgh8jOVT75ulOOXYoHK0l4YuPKLYcyTGXfZvToVs45fIdSkoFlDavYQkYHo4UJ9si3P5JMJFOeAVKaSMKntq3b9uMRZHsigB5UOKVwg40Ln9CB/0BkC18lemd2i0Rl69GbhMCUj+/CzSGbuD+Vz6T0d1AHU1at/lwjLPlLVd2Yq8Z8nkKnwinfVXVakQbiB6P/Jzpool7W1eHBtGl3L7pO8njSHyTdsJRWWvyW2rj+TuOztbvPZy5n2bHmy5ctkJhcH4QasyTxZRf/L3+AOt5BT41nlulnOAhjBupNUWhPD+7/adOnvwIaYKx/YsPomby0YXJCEjbUQGagoqBp28PCImyuRht25QcrciG/IAnkl8ZOhHDkq19u7Lo5JYQWd6gdBq9YHmd4BzwrGoRp95bdp+VaqIOk3ks+NVbcY+SpNcw1NoLSdhhyKByrqlz77ytKeCbV3omprZw4hcKveT4MaxpA7XTxClrqImIvuufb6yFUfwBy/VVhj29maqLVA7zDuWq4ly8Wy9fjQQe7jRbz/HYFyfwVRJl930dydwx89FNWX25YuOIx97n53suX9x1E3cXKLOTt4yRZ52xKlnL0swQkkqWjMq3zzo+k8e/ROG+E39+qGCry3XmDs03v6gzv3IPSBl7LFfDfttbVtYg/yvNwPnPe9931p/oR3KfG91+YG9nIrPQLSe8sEyq9mp08b71F3F6vBI8l3h3dQGDfIQT8ydEFsn/XIHag0HfiFn4fgHXLJlSclV/HpHfKxStedlF6d1tdkHMpI32s9Eb4hFE+kmowRXe01WMKYzo45xQH+nvjJla+JHgMGm7mt37cc1OlZE+LhGQi1npmcBAcGGqqpGqEFBd0VBAsZUBLI/x1RGFwKxgXwfZ6hdJi59V35IVkE8sngURe02SBqJV4Ock1KiM2yhBcv0NYHzlgNQQsvbZ8IFAISft8SVkV8mUYUeJIU7l3Dpd8TgpIBfAuTHVuJedoWgpAGpswX/pz+IRhtAWEQAonBPc8KiMARKhoAvqFVIMGfFMEI5N3U1ZfoGV/7vZ+7FYhKdY3kkB1yUN9zPAaPkCEIEl1i1YLqPE8JjBUYvUItfBklWgUOzFMRxJwLvpkUZp35/Zr5IUqrTCAqVZOZCOIgXgpj5Ah03ATkqRqXQQiQBGDCPANFBdUQ5mJVWKKHFIEmYh0xPmAUvplAeMv+HVunGV7inYwXUv8fNBLPTfygIj4LhBhaCayAzlDUK1DEt3njVICjeUTBuQUbfUFh8XlYc4kY4emV4SEeKZriDhaiqdUEYcne8RBdLoHHPvIjNsQdtgnkQHZAOApfudWhfaHfr4lP8lFTFrpjgTSjxrHEd0GHBtiCLTBIgpnhIQWXI1aPZBkJSX4jL3ZY+QVf1jVcS8JHq1jAdDmZNcnkTHrhKarJcziATq7iB3qKCNZULbCCBsBNwMkAwxQlVRCkaRSBAcSc8cVVJwIjQ1IQq9hcnUEkPDJeN7kYNEaKy4iXj8xYTXlVLQyCzWTCC0GY7aGlQmgSD8VOSzJgHTblr40AXPAJDVIXidn/mV7WD5rECHFAUUbyyAf634/ESQb4ANyQzgHRBWNOhWNyUrrJXHP1nTn+ndUNwGUSGz9JZWcey2AoxiBplVYWDysOWjV2GVEYic3wYzqN5GsmRGxOIbo54N8t5Xtcpw8ZwG4qiemxI7RNjrHsIGLcW2jWRJjwZGl6JfaVFwVkQ3M2kghEp1RMZwNaZ5xFJmWKT3dK3PJFFbJ15r2kCVZWDkdspXpuJD4OpnfoiiT8AQUAQSMZIH0ihH1qmHUGYx6KTyb2Z821WzKa2B9aU6UA50oQaP75RaSsYv+ZIfZljnZIQjZ0SWH+QYVGxYUq5ZEVo23iIbpZJmaOGIBmIeOd/2ghOseybIotFM/L9F9g1hBhGkk2nMAJFMwfLMCNQozELGBSPmExLmWlfekwcmeQ/idElhgDYICA0MtKlFr+5YJHyJRM/SVtNUhgjtFtDUIkiED0kA42RMAtQEKWIsSFnYdx7d1SxdmX6uf5IZn5+Kdm8lfhuaORtikqhmZHhMmS0qmTVmOcRIAPRMIJBEENBMEKZIMCKJ8gDKpBFOqHdNRbsmSYyuV1Mqr4hJiGOMKI+WFUpamaysgXWqQhZopwbAqdrieheVUEUMCeZoIQ5MATnEAELAB1BWSWatZpDEFnhR528ihD9qgwgqloKYkH7KqkNgaZWKqwvimc/kcUcf9lT/6IzERAqpRAEOSAE6BDBJDCpk0gqy6Cq2rFocKZtyZkrV7dACzBEiSsHHUBEzzqhkBHpAKoPJoEgaJoaOpLps4pj+hEp/ifMYEK80TCM1xDDcxAMEwrf5UrBHgAq2Krof7aEuhAF3QBzdJsGiTCGewsz57BPaCBMwSt0K4DJ4RC0RYtHxyNpk0sgBqYPD5txmKqirbJXzZpVybrcmLLCjxBDmjCvnIadTnAeP1rE5St2ZZtUdrc8kWqTDwtGCJp1MbpnL4ri3alV5rNyI5qDcTAvuLcBHiAA7xAUGjevzImBkgsO3rAmADGd72tvsBpu25sFFVtk5bUnYLlH0j/ggjEQA+UACuQAomZwATI1gLgDoUWLlqW69oem+KG5jM6LuTKhF+0K912LGD2C7TMxQr8wAnUAgQU3t/ywgJkwB2RwiWhLlpSU5OxLdxGbcb+h+Qaq+1aLWUoFFEMggi4zSCQQi6sEkqVqwsUBQRs2Q0hb/Iur2YujvNi6vNCL8dSbpPaKeZ8lSSUwBM8gyU4wCo5gonplwL8wTT9xCmZb1Fm2uoy7/rKrty669zW7ipy1Z0KYQRgA6lmwwGwEv8GLwhM6/iCwC2MIQGTZNcZG/oqbusmcOQycKZK7/TGr93S3leJANdmAy+YTIl13S0sFsjcQi0cgPCGsEAWW6RS/1fUqi9xuG/0bkQLd2ynVobMUIAI1IATZEIqEAYG5EIq5HDIQUDpAjAv3ILLAjElDh76GvH6LrC70i388iQr7kVXgUAGSMIJ1EAszEAkpMLwkIICRMQCpIILKEAkKAD73JEYU+I+rS1NoPARb2wDS8Yac6XdUsdN1a8Ur8EMhMD/7ikFLMALQMAt+AA2KAAvCC4EWEAhp6AFSNcpIe5MoLD7svAS266dTgd10O8J9IATrEEdz420HgBekUIGKMwC8AIpWAIvmMApH6AJqDIrn3ACM7ADx7LHrqckK8Bc3PIM6PIaBEMkfDDg8gIITGkEQIDYgsAoJzP4TQAzr64iK/9wI0szT4pX9TrxUYjqD+SALudAJBwAp4ltBKwANiwATdRQYaGz7xEzGZewIiPxgjyyRvYELTvxcorqveZyDUSAA5iACZTrLTTSH5DzFwu0tRo0uPEEXi0tEbcz5KZxTqwxNbsxTMfM/+rpqOLrGuQABUiABWAAL7hAMEuCD5crCBxAuZJ03e3ESf+n4hqY015q+3Ls9EYyTE/1p8gM82TDMwTDyTrBDGQCNzCA2AKyCFhCKoCvIBe1Ua+cSV8hO6JUmazpz01t3U41Xce0TC/FIGDDM8TAs+bADNQA/h7AHouADByAbFVHWZdvWtuaNO2T1xkYVVpZjqwwj9R1Xbv/qDgRxR8s657GjRDUgF/ngMLs6SBwgxIvgNUUlo0tNrhh0EmPWEwYmF4KT0dU9lRTkosuAG4HIRVhh67s6QkEw9rg803HQN2Ydk4cQITwxU6wNritj2P/Zy583USmjL64jBsrEDcU03a3Ez7eQjGF7IQVxR/wRiTAZ/ScrCWjQzbIAFlrxAHcwt2kgvAqoXNXmCOU0iE32XRTN+IRlGLIlGRs5HZzA97kRXUcuIEfeG8jEqpMaQloNVcDNPbwRU/wsHlNBi7ed4WZAHQnNHguo+SIkICnght3N4OnuIozeGbgNarsqb3OgBP8AAW8AiNgBBeDitBohEBzOJrlt0kt/29//2F1dxOcwvcBFLiBK0Bvr/hQ9LZRGEV5v7gIcA5XYwN/QIBPgMqDWvjp+vhaYYB+B52QptJxFHlJwGly78WCM/nZPPlQvLmcZ0aLz4mRhOp5r4AQOEEN/MGN+8hN+RZfCC/hgvlajTlKL3V4VqVxtAySL7glYN7u7U9RUHot/EGLV8QfMAW1GIwI6LkTCIElMAIjIM//ItCgk8KGJ/MXSAEV4ACsm6QSFAEcGMEQ6IAOkA8TOCwUvAEXbM8d7ffELjqBGYeAa3kxDQXmnQ1R/CN5P3tFXDpFTPu0LEqqYEOV90AO4PSBF+ZYHQBHeHKhE7AbwLoNnEYRGIEOjP+AAWRi8X1Fu48A+bwBxLbKLUgTky3vmSIRbDl6T6C4AvyjLUo7RRD8tFP7nfCGD+iGwRhMNkzpD9RACVBEBETxCpB1TvzEKZd7B5jkeaS7tsYRZaZfZWaiAODXt+hTvmvmdBM78IAEkic4sx/8tBv8Zt/JqQyCJOD5eT88NkjCREgCNgTDE/z8Ccj4CvSHctu3+X4BDnj8A3lFdlbawTKqAOBTq6gabbH1Urc814DEmle1ZtP8RExLzvtWw/c8C7lQNtT4ks9FI8U4nxc2aosc8mqBWp5HFAwBsJ1jmJ7fXOHqhowvBOS7mQbo+yCGo2u5/gQ8RbACRayIXUREQ1z/+8MHUAHFAOm0PX/8+z8yawkIAcquQAQowHmFsBuAY3w9QBHwPSj5KEtOWhRyKChBQS/syXipMkr3N3UHz5EnmNlc+rSQCtpHAjactxZxUc8EwQ/8AN086I0ziIkjzx9EQiY8wf8ANRAjwQNkRfd//94bgPh7qd/5/TCWo0DUu30Ib5A3GcV6IRS9jI/Ma87rvOU7z/PEwA88QQ0IwROYKkA8o/CK24FUqSSk4nUQwgFLEbJlWjSRYkWLFzFm1LiRY0ePGbUgeTCS5MgqAwwMELBypUoBA1yybOkS5syZMF0a8PSR5yIMC0i94DXUgQcPE3JNmMCAgSOnTx1dYJAr/2HDAwtuWaoVIcKgQZIkRcom4sSJTEF+PKlRI0cNIT8yPcNG4Y8lRgYRSnDg4CCpAwoGieg5mHBhwxm/lFRsZElKmS1lxoRck/JLyjhVwoRyOCMkoBCI7lWqlGlTqE+n8k0Fwe8CSwq6UgCLjWymYGpzzMjR9kmPGCWeAaH7ypJBCXpzJR+aitStDJE4R5c+neIXJYpHKoHTOLLkxzdtZrYsHvOAEQI2U594ixRoXkWLjl5q+nTU5BJ4sT5w4JaCP4N8wCabZ2J4YoYDD2yrhh6CCGaFE4DAZpC68NIgueT24suFBWqhQL0PQexIC+yyMwKl78ZD8SacWGLxsszES/+PugVccG8vo+RjCoMLTrtAKuX64k8rCiKJ5IRgZnBCyQTX6qEHB4Gbqy5GELIwl9KAhGAB2ELs0suJ8LiOxJMMeEnF7mKSzMXvymtphAGiUY9GG4s6KsemfITKx1z2Gkq/W2oZZKwgknQCQd3WeqLBFYKTkCCDrCxtqlwW0lKBDDD4UlP1RCKxCB3ODPUxmmqyCTIzLWtJDupIqZEoo3AcjQEe83zKx0kdWMgvQAUtoQZDDWXSrSdjYFS4Kau80jRcmXMBhFpM2FRazo4g8YFPT0XRu8hShLHbF1kUwAAmqHMAqNBinW9WHntkCsNKSdkygkgyyUHJYHVrS4gnM4n/cqCCEFI2Kiz50hLQaKdNuCczrFXCCG1HRXUyF2kyM1yLMcapi+l+Cuo9WO9cl12nbr2w0qseojdJBJ3Yba19HVxBBEeLS0UDC6WSlNLVDnjWEYWB7ihMa086M81SyStV4vEoxiy8EVaNThCghLrRqKQmwEBkH7nOGcNcWcOqFpXvRVDf3hyEEBsZHrVZA0mxrBQrBRwI2u6MqiXxClC19e5oo7NlusU2VSJXOqo/jhXrrbv2mk94nR07hpXNVhDmB4WT4Q+AbU4uZ2YhcKG/VO4unaI8rH3gYVFVrDhFptWcmNTxyjjcY6vlW4rW3bmeNBeG4rXkOSQpz9ety0vI/4YCzQGWwEK4MUzlBdFrId300jvFDls2R3X9VDW9RbXpy8bbODqqq05X3caj8nov4LN6LpNDE1Swhx+CiSsbKWt2/kpl3VUp0SmAF9e7G+qstTrubStVR0vT4JwWwXBlZgQjqB1nSHG7OnkgOXDr2qzcxafjMIc/sIlEDOx1KMvdr1gQosBAigOpC2GJT6sZIAQMaLe8YWdvovKb9yAWnos9EGkCMNxheOGx99RpcaX5IA0dUJV48Soi9HNZovgVpQkVxDi5iBSu8jPAW+QQaAgcU+talEZusQl8FiPc+FAygAsaJhcLAI3VLqQupjwxNVFcTbyeRYFsoLBy+tpXg/8ycYL9TcguFZrhhcAmRjIqDAvW6iEafQjBwKHpjeB6ifkMY4FzWe0oSZFU7z7nxYTwDFD/ycYJcrMbRGExGPnz1x/alizfOUADYezPGCc5rdRFgXUYW2PfBBfB8HxrJRU8Hylela5TiiyEXuyLa7YiCRFYYnLGexna0jaz4XDxIFa6EKXyEy8FLCCY0jIjdhTIwFBVpnsrWhoni+iSORZmlHVCShP3+DlcaeCaWpmXYJ6Rr90IoQZP6M2iTiCX5RFnP+V8HiR1tQAQsLOdmkpBAUikBL4Vk40RS2PTUuVGpJFPRvyEZuKQQppT3upHVGGIkAIVCcEsIpZrGdYT8Jf/tghNtJEHkcA538UcjSqgo5qqFkihOpK9GQABrJOnGrslOK0a83UrOWJhMpg+B+TRiU+8kAYSsqtLCRI6i4DlDHzaGwbl70ES1VxR3YZUsAGSqU31EhKgWgDBjiQKVwUc90zqxgW26VucSeIdYdXBsvYuhCPcVS0yEJa2LmKWQpDroh4kTs0RhxE0gEBeIckXvvq1S3gQ7GthCweSoqmYK1Xa0iojQQPsczAOcEHVmAg3xoWQoKnYD6DmlQ1LUKSn+3pS/hIJHCBIYjiNpAENbqZXpYKgr6z9UB5gC1vVzbakk8EtEZe5IlLhJE50/O0SrybZgEqlpn5sSFZyutOJ/6xgls8NRrFKwKj9TdQUdzkADfx3zqrMzbsg+mh4BSvS2V7VsLF7HYyUiZmWEua9eJQvfXuXHLSSMH5E0u9EXObZBtF1BcAZ8EAedd3OnTOS/Wnwh4gAYcFesrZGY6DSxJNSlUoQJxsejKsSJ9+tgfBCaS1hBMIiCYucAFFO+m8mVtDiZ+yPurhsZBeR6svu3lg6WAAsDkgC2CKUibzyvO09YcdMrs7kqxymEwevNJ/Gee1mSkVuWJZbEQogCpxZZlSjqMs2vCYYksyxMZmn0wYkSBoJOKg0EvzgZsD9DbHrlTMEg7wSUIIVAsAl6x5n1T53jbg5lviPJLLB0Ypccf+uWS7LM2YmiUGMlht3KedRMapOSE/nCG0wNqWRgAREsHnCE0vseWfXwDg/ps6DYU5oZljWVNd0lSX8j04xAku3KIquERUBEAY8WrzOeFL52dKwy3yEI9Th2FRoQx+a3WPbSuyBpgK1AEYwasJ44KV7yfZ8aeWuqvAnm9jwQUZcBtT/1lUuA/bFXcnJ6Oi5YMzwLkwLsCBvkc+7D8wmb98wTL6tdi/lqKp2TxyhxI8pOU8hJqhfDArrQF/kGQutdURxjQ1sRGJCuCRnsv7nANYA0+OGATkWUoAFLDy9D4Ztc+DA5cnBtS7g5xPKe2ao55qXLK2u+fZmMcIWt+CvxUD/F3okluflo3+RUs3JRdMNY4Yd7IAMKdg71MlwnpMLoKrdiRgQubUmNBr5yDbCMwBrRbKp3Lw/EfAB3DciAn3x60GKfDsFIuBlAxtVsnW/xd3xThi976AFe3c9GawOZ5L2G5kq7w4C3hAdF2hwrGVtFywIyvCvZIPpGWFoQ+nqYqG/8A/NJ+0BTus/dzngBQsoYOoHowXXb5/vgrcq4uspviFuffxq4i1hWGPq5OiuPj9KiENymg2PCIH+bDc3l3cdAeL0ej80YDcDNASHsK8n8ID7Xg9UCm+eMCm32si8FtC8ouYwHKA9iOKcGAAD6iMqokhLQCADLm8QPMIQhiVt/55hy+Zi17zsyyxqKqbisQZwMAzQ9dKA8PINqzaJ5bLlzYBMJaQDA5BsrDyAAebDKSqgAhzBCKdiNeQF1mSNI44Hf0rgBEQgG6iLLlLw6KQvNVjjBXvCC2JwB/Zg8MRQ32anYqRDEHbv6+LjAjGQCFGDL/gjAwYB3D5CBA/p0IbuhfRv/7go+p7HXaaHC3li9QxwDDBpDMeQnswr96QjDeHLlJ6iCI/QEQDQuB6CSOSPJ3zlLYpFLhKt+SzBErjowPxP43jBBQTxI5rgC2GPBq9ODC9G9nKQC6Zj94YC7CDxCItQEhmAoDgEyrIB7eavBvBHf6SEOERxFBnhtLIrgP9IYQJS0SO+cAdmUCYScPZekZNSKsgGgDqSSA0dQCkw0AJ2kQSQUAOaI/527iNEAGYSSZxwibQMjBQTzBnrJho5wgtjsBoREbG4yvYaMKUYrzCYQw0XhwgrwByN8HccwgPpcDCeQAiCIAakUEKMbh4N4roYLYAEEB81YhVjcAxG4Bqz8XtoD8OOaetWghanYwLcA+yyZhyLkATM8QIYEjbCAhsK4xmIUX+oiyD60P+MKruu5EdO0SPz0QBboAX48eRiUch+SPYqRmnUAwPuyJ/acCYFoSaVjlfEQhh5AqhkBhskwegqCsGOgyg9xyhRESk/MgZbwBD7cS6l0jIYcTr/PCBxcKQNyZEmSYASkwhQiEQgDOMEgoBRIoFtFIBz0tKLJCvEkuge3RIj9HH74jL2yJDTggirYoId1MMD/EkcMQADyHEraZISjcuEjOQPDOOESkAE4O5R/PBmWJBrosI+kogUJjMjQNIyqdHk6FIlD68uV+Iup4MXjuIoRhMDTMARyLECBGErHeF3tmT4nmEde+IVEkl59I9zzElkbMUZm3A3K6Iy924px2AASDI4De/qPsQClNMEmNMETMACnnMrt/ICNAACBFMsTuAwIoBR+KcgmPFtwJNdmMy4QIA8MaI3Xa/19sD7gggz+5FUduIzPYA5LYA+7bNDoZMmK4AB/yQgDudwQLCTJ57hNS1SFA8sr6aCViTvPhTUAhj0Isxz+5pyLjEz1E5lXEAkHDW0Q4U0IU+TAVITyvzzRD8iRUVA1yjEtFBrvmZFxCSAPxUA9Wq0PFuP+9KTqtgzk0LFAMTgPTO0PjdUSJ8TRKczFX4xLAaENQvjQYKRLqxrxv4nFxzHppqDgLLUIgqQ+5YyR13RKdVI00bFANoLQ+dTSCGhUYm0CPUzHSMAE5u0MF7BxRKzLhjzZszpnEbMuABlPPvUQc/zN9dTFmuwvFZiIDkDSIMUTXcRCSVAUolELHSSMJ7BJ+kUrzi1Vzl1lXCuFkS1T/MAUONypNqMQtcoJv98FERMADlHk0PRVBftw9G2YhBkYywKo1+2zEkJ4i5O6yDyYoRGiGe2RFj7FCPyYEvP8zKBs0LJS+DKJT6idVEtQE9siuHkEBP/kzDSZk7Ncj/wwqjKVVyvoj8yYFjTtVgfFD2VFUxvUCbGZUxDZCjsJCaXczT5TKm0Yl/9kzBewUG2DO4GgQ8FNlzFNWX3A5sSNl15k/v8bgyQtceejXWYgGIr9mNyR1Ympbhwqisu75W4YTAi4DekEO4wjoto4MAgQChTtjU6ti1d9iJ2oTKX8li/lDNlQl6r8ipxRK/QqttcQwEC5Sv88wAGQwR+I3k+cf8Etv9Qljn8ooQw6/r/phYjvqBd/Y4M0uBh4czqErVLlC40MqRwP9W45qYW/sNsX0k3e6IEYiAGgo4Ciu4VGAEjT3ZpBXZuMiADEOZuMWIX9C4FrhYM/TZeL/RL8uPrbrF1U9YqssI/YsNNT6AjPyIGRBY2X4ht3BZzTettsQmzBAF0N0IPzIB0SRcLZJYuvYMJUldTMqjUWnchXndlQ5Fs/2BSfSAsyMJfjXZm4C70TPZtyXc/XgOzMgASiJcjjLcFkncHljc4x0UUEmb32qPUXgBlIcAqUOZ8rxVA3PTEbteWplBCQk8BRPFyy/dtueE1sjcC1vcj8EDvQA4MZ7Zmv4MJ1IB+FcYF7Dd6/6NXP/aDGxqYbGsBs7xCs7R1MCKXW/NwQpCRhBfYerUiezMgggdDD5pAC6RBF/bggkOFCaBADe5mAYAig5AYiQWWhF8De7MXgItEeQgjEyJX+ZhP7nptFIEXv7K3+HC4MDhBFNTgDaCACRzDq7oACjwBZ4uYRjxYiVuDiZv4hB8YW2m3FggDd7VswAZBfEORhDGXhjErAhT2iz3yFozYiFd2Aa6CG7JijpuvjmXjbPN44oKOumCYIBL4ADC3hAfZbg15N7EikUkZkR9ZAZy4+bqCcQekMCYSyyIqD2XAjwG5fI34fLkiU0KZPEe5lG/hl0PxNV6BjhW3K8BCLCp1iv8Ps67ykHJxCYFlmHyxomO7Qn13WZR/GZGxApivVwGG+Q8U94kBJIqfAW1xNQiuIbTmVAZ4948DuYGpGYKvWZRBAASymZtRmZgjWZwv72ML40hg2QSduS4QOBkZuIQfGI/neTI16hbqGQSu13/1WZXtGJmlrDBKYCLrisvi7hUKupb3gxEa+IS7wosXOhod+qGDOZ/peJ+fmEi49wQKmSMoIAgCen+Q1vn+mP9GeKSf2HpO+pBVGpVNuKX/gBUi2Sv6eSz6tTAi4L+iENeURw+vkKdFmou7QpeDGh81qp6JuqhdmqKh+JXAkidewaYTKejmwgpfgQ8NjBsWYKRXeav/kZIUFIC7iNqokTp76/graBeoCYMUbAk4wPeK2zoZL5cRFoARHNgr5Jmuo9Guv/qEw9mlucIrJnlAPOQwBBvA5ELo2jaGCwKuSdg/vOKGITuy85qyLbuvWfkEHPcwLPmSP7Gq74KJYcMrlDS1U48XWJq1H/iBV7mimVo6JrIEonAKiyT/UlCBSdugvMJ2eXsAHWC1K5srsBu77VhAnuGiOSMGMoFbZ0aW4zGYC0KkuYFsMdsDplsQHeCETTiSs1u7UxiZT8CcOYOKkVsKg1HX+tijgZKEBdzVgLa9BXECKJuO57uPvQJba3VAypowVgDLCLuZO3qnL7e0/+OFDJwL/yEhwTPgsr1CBjD7hcyWNmB7OnI1tGBz6EI7gdG7sX0ABDt8AD+8pbPbxCn3hTJbBEqAOkqgXyqcLKn6Ci/3ev/DBxS6xlNPEE44A/4gxFeZx3f8hSSBNp4hwglDEvrl1j4P9FLQLgbcP2Sj45jc455cykucymUjgO+bOl6hhQoY7qjao5Mxi2v4K0z6zIftyfuaza2cdptaOg4AvEtQuRMtk82bibdCNmKbz9H8yaecyqswJ8laPQ6AW6XaxTt6/xJYrrcXsCG9z5+8wf260qN4QJ4BRLg1G/Zn+cC8LoIZvcnW8rx71OHtWaB80o/5mIUOwkHkN3ANfOl8OGL4AP/gOcm1HNdZS9d5vUig/dfJAr+pQ51BuwoVnUWZOHuJhNk9jrtQ2MqLZOjebix8PESieryJhHL9GLG3fVJv3dtvDNxDXNyF7t5dnSxu9UPuLxLIsgrV7c7heSu2V96H7VkU18Gv/NcFxNxLYNkNAxuG3cV1LfSwWKRFuoZlw+AhrT+2At7xPd9FgCxOYM+jQ+LHOxIwWXyRMbGZ+BX+YOM5/sY8fnb9feRxPqJO4MdDhAIqUuUpN5Ohudcw3hJgHltnnuZrHVv9XeJxrQSf4QRWIBNBJAI+G+gnhHeB8q0dQr0fLum961yN2d/HAupLMMip/kMooIBNfJavUGATOxT/s/frwd6v6jnhKUDoRKAEywK5kXvJ1R7XgN7ia2F8GTjPqb3ug8mhZTfvB6TvA6zFSmBoQ8TqibyPLR6BA3mECdzkFd90ROlcZcDxU9Tvsyy8zXw6FCDXrBCc/xhuDXaETfjz2+knsCnmsQEIdt7QAoyKN7vqdbfoagGaK6ppnVZg+yP1ab90JkCtcB8IUtTQwpuKJaLnlaePmw+Bb+EsnafPuu0qQODRl9908lJLXC3voV/qVwAdIrf9H1s98r4swbkVFGD7o6+DPBVYd2/8c+g9kogbAOKVDArYnj07sWJFiYULny16CDGixIkUH2LLRiFCLQUKFhw4kEpCrlwX/0oyMMnAgQNeLB1UfAkzpsyZNGvavIkz501BHibk4pWKkUAKkrBdNBrpYjaMOl+KwDZIoyVLHyFIcJCLgdaSjhwxwMAg14QJHjxgaIo2rdq1bNvCxGDCAthcqT5OfYVXwSsFtTIMGiQpQts/2SQN2qjg1gIIEFJhZdDVa+SuGCqbqIzBgtvNnDt7XivIBCRIFhxdCJtLQkgIpEgdILXgFt8IFCiwjRQpI8dbikml4uXA0QQMjojLjXsZs4XllzV/fg49+ucPFkaTXl58bK6VjFsviA2iVgRJktZiIx+BY8ePqRyPJF4cron5y+XWn49huPT9/PvbzFzdfZeNpRJLqf+80NoBsSkQwSCRCIZWLdhEElgttVii2AGNAZcVZnBZMF9cINa3nHwDOuJfiiryR5qIIGI2VlkrscRLdy64cIt4kWSTVlKGRfWHAlNp2JgDX2VX3GVKgkgfc8d5WBaKK05JpVqCyDdiiPmNFeNKM0LgwncMRiKCbU0tZViDf2yE4WvtYTUWZkqGiB9cHlY2HJd6Oldln36+xJOddNop53BlecASgjjW4qAIIjT1hwgU/jXIH2ti6BEpLB3aU08TzKkkjPklN+CWW44lyJ+q+vmBh3V+OpyHZMU4QYEILsAomSc0FcFTklAQVQRrCpnpbzM6UFaczWmZ2XxjmRArrJb/JVeZBR+sim1/H4RqQk9blpXfqVxy6sFKCI4pQglNUVCYD8BGVUuQbTLWmGO8eDoWkyOSeN++g5JIn2jLZEuwZ9TNGaepeo6LL1ky8gJbBpKkCyFOuE3615ps8vYaY78BF+dwLtY3Gr/LXUeiddWVXN0mBb+8VovMmcqsnt8mzGWiuLJbQsU34fYukBoLmWFVLSVb7ckpn0yadVZY5zTUHHBgxXLXwow1ThyQDPDMTpK65YAxIgoBrg6e4LNNPmaUsYUbf/eab0fnQlxzTTO9MgfW6W3F1Fb8PVrfU+tN2gZZHz4TOXFJTXjTKptcH54O17jAmCdEopODQQPp9lS8/3mkobEOxJky1IJAcrogqgsyeOuuU024BRMgTvtLII7WOgqvD4770yzLnh+ityowCDYlYKPTH9j48FcEzmvMJqaga/rme45UcPLpqK+uOgeC6M4BCuBPPX7sFjhwde3qP2SWBeLfcAMK8ItPP/mvB3jZw7Dd4lckz5iZk8I0T1huQ4wCQKCY6W1IJXnqSgUqsD3uSfB7rBuf6h5XKxOsb30cuJf7NrCBD4gQhPCb3/x0Bz7SBM9c+wNBg7LhELQIMFh/yIDbOILABMatXhzKCmQc+MAgTnCIp2NO/njxgg2qDxIvcAAGOABCEI4whCKsIv3Ed7r8qCQVrAEPoyQBQ/+1DKI2lCKgAXnzuUx5jCUjaeNJJhPEOFaABHQUBAlKlr9yQQwCSqzdBCDgQQ58IIpSLGQVRYgC1UELKF1ckAL6F0a2RCA3f7FhLUAgpKlIr2P1SoUGHPBJN57kJBeITCknExktsqSLt+gj7XJBihfwIjOCPKQtbak6C/yENQriDV/E46CCdOYPFIgEvA4ovVt8hBSN6eRVPokVH45EK9REiVZG4gAuumYBIACBKxGXCxdA4AVmQR0KbmnLRApCOBCDDXgwCUwHkQk68dJILT5XtNbQqz2q4QU0t9PGgAo0NUDZJjc58s3DOcAFzLxXZrgnvkOqkwRe0QAvedNNvmT/oEE+kATm9lMLSSCmTZlqTXv46UlbaEACGoBmS3PR0phKQDWpcA1Gf5nQrOViAQwFjlmuVwE7kkCCFL3AT2ray1vAMwN+GYQPIrGrFFliIwiEm8dOyk+VqnSlMe3qTNtj01tYgiMWyinWcnELhgKSFz6EDyq7EhbVbFOpGe1Lg5z6qD4twBLfyRAz2xOIwM6UpYOVKU0h0EtM/rIWZsUaCBbQGln2cJrUvOZKtZlUeNrVQS+jiljhxsxO8vOrYFWQJcKzkcYeLgI8/etvZtrVkci0tAdAI1mB+dHaMYC0dfENFz9ygDapVn0RSKtrQzLY5NK0pnOtawZ4NNzoJnQQJEz1a2ixilXX9HKqGcCNdL+rWjQFxlIX0uRUFPAH2gwCvDgJCAAh+QQJCgCUACwiAAgAAgGpAQAI/wApCRxIsKDBgwgTKlzIsCFBLhAjOpxIsaLFixgzatzIsWNBLmHYsMmSZYtJAChTqkS5hSSbMFw8ypxJs6bNmxrBjNyysqfPnyuzLIKJs6jRo0iTUuICpiTQp1BXJgiaJYzSq1izahXYlGfUr2CBtrS6tazZsxXBeA3Ltq3Pqmjjyj2rc63bu18DSEUJd67fvzfV4h0cVu/TvoATK05rl7BjqIbFkl1MuTJBwY8zA4iskjNQvXqzxLRM+i9mzZ9TegZrePXh0aVjbz2NOvVdzq6jipbNWymbqbXx5s6NEvTKALhRJgiQpbfzwFuABx88nHjxp8izA2DzvDtHZlOmi/+/bVz1dZaTvat3qMP6+Pflz5vfbDz0+vsKmRl4jzqya+30bWYecp0JaGACW6SH331f9OEef/Ll1dpwPvlHH4GtKdfcgus1UcQQD0IYoWMEHleigNphWCKCsHHY2xdR6CBif6tlF2JP5YFWYoncuShbE0gUsYR0Mx43308ZqqajiiN2lqKSNl6I3IY+WvZFG0UMUGReJmKno3yePZnjklLaGEACU7RYJWB1PBDFEprVSNiJBTqJooFmLplkinpKGSAYawIGpJsC8HejlxVSeCeAAd55YYB55tljoHFd+YCQIv6HJI445link3wW96We9amoHZWUlmXGAwXEuOVtFXb/6p+pnF6XYaR5lgkAqqli5cUDD1wh46vkDbjjrIsae96EuDJbql4I9prVr8EOS6xbdBpZZ41mQilqrlHyOeEU0irlRQEPKAHitbUBKGeB7nZLarNRSrlFuUdR+wAdh2JnIInE1aekbU2GO++xs8aL3L343nQusEUQwG6tn2464LfMDhzpowofTC+5DdOkr7DUwcoap3ueGJ+ux2IMLq5lNgtyyB19AWy6Q0x3aHIWz5cckxj7GXOzMXO8sY0z05xREzfv2y+XccL7n8AIGy0vhizDTK+ZSSttERI3R1FopmBq662odjqbNqRXb+1226ZO6fVFR9ys7sTfNmqhoxP+/2uss2+zffDQL0s6N0X6Oj3jysv62WejyeJZdJ+5ukw44W8jV8bhDdl88xX7HYl3hKH2rXfmWiNceOpub6Em5waBDezdEFpHK9pXmygmuHiifrTvW3cNO0F1h/20zgr7bWu2o8KMIvAeQ4+r8MMnTnKR2VbcrfKMLk8069LHHT6gww/EdNP8Ri0chTxDzn3WpYcvf7Pkl9/m56HPOWL7p49JuumPgt/8woe53yGHel5L3AOM0JZ+ta90eXueuLDWu3hhroADDF8CeDW3pgVrbP2xE8GQ1THxNQ+DGfxeBhNQv7lhwYMMDE729qS7CEouXCiMXgp3GCkE4ut8nwPhyf+aZKt/fSmAvQOV1VYHt93x8IkB2Nzc7nczIxCJLTdKkuSWlbt6ba2ALoOiGFvYMC14EHRQM9ve3AevbVUwYyn7ohjnOD2vURFY6etZGkV3Kz72zYRYY1TmckhH6ZFRWmZsGhpJZLaL4UZ8kwOfjRBAyUJaso4hux+6HlCF41WMjUV8JO6g1EQCLEEHQ4BDFaJQhSK40pVRQAQijJCGAQjgkpY8JKW0gK5NPiBnnyxM2SDnKTK5bTMIGIIRinCFB3SgAzaIpjRtgINqWpMKWMDCGNKgg1vi8ok+rFIdegmsKIQJebhLWCCvRoAhMBOa04wnNXHQgWsS4Z5ESEEKsLD/g21685sZ1GWVeMmqmwHTZATT3g3rRZ9kvhOe8oxmPetZTSpYFJ/5zKc+9UmGWgJ0gOHk0AtvVoArIKCBCkVZ0Bwnr80kwJ3PtAFFLUpTi9LTmjiw6BGogM+N+tSn/fznR6EnUA4BEVgFqIKEkHQ7lYkLUmGkzxD8QAQvuAEVDjnEIeKQAox29atg/WkK+mmAoUIvpPfBwiYLgK6DjlCLUI3V5T4mxY0cQgph1ahYgboHBJjVd0XFD1LZGqz8LVVtkNEdDm00KZngAa97jWwLxtCev74Nrd4hKFvRlUeUGrFxaAsgBXc0hbrWRA9u4Gpk9arPHfTVsm6j1BE2y9ZF/6r0nFrckRFzu0QApAkpbojsXidbVtg2y7Qc4iVtC1CEk0KNTrlj42Ij5Tql6AGywt1oC8ggVOMibU1qXW4nHdily/VPcAT6LVbwoNrscnQA3o1UYLvDKtr+8pMWYl4SVea4UdrodUrBrnvJUNn4ZoeD61EubUEHwNtCRr8tk+9ZtODejZIBvgY+oI/CS1tzutFIK2swIMV0ocaWRQ/tzS6BM4yc+famvpv9pXTWqDHdGjOMTGSOX1Ksz4xulAjcXY6BEdwdBce4PY2ULon/KECDAdgs7WVtRu+JCL8aWHgsYMEmtsxlLrOAMhze7BXgVMPQEhO6z5Pg1kwsF65OGf+jRDgCEajQByt7dwrHoISWtyyLLHd5yzAINDkGTY5l/AUJy23VFZva3yMCTY7ZwexWWgDnONfUomkw7hQ88Q47qGATWQ61qP+8iUDDYNAb2ECh5QLjzcaQe7ca0x8zRkgF/aWrc94pTduAA177gQB/La2n+yzqYvuZ1KY+NTlSnWpDl8XIhF0XXJlUOQlesFkbrIweUkDTnOK0mkio8keFvQFQG/vcyE42oZed6ht8gBxaCXNtQxcfR0N1hk5koq0BowUqtIEK3/42iHBJbnOf++BdTrapCc3sDdxAGzdwtlIQbd8iKEqd3ovk27JNmhQEvJoT7UBzLVlwgx+82KT/LrW6Ud3wGzwc4ldpNVvHKzC2LS/jhUPhvhVDBYpOFAfT7MAQhCzGaNgBBZsg9smNnXKFK5vdLdeGNjjAgRsgBdpsfbVclSVG2bgB5ECXp8jtzMPSlgIGXl46ylOu8pUz+wbtdjnVrQCJDxhFCjK/r99ul8OhoZDNlQl7RKNZgALvcApz0Aba0652ULPd6Qx/u8tdPnUO0B0S2iiKvAughCVQTWi6mqsK89QbVAg+ntAUOg8BYPQPLJ7xCGc7lyEP9clPXupzhwQkLCAInMi8pGWNoBd3ODQiVyYOg5dpB8S2Q0+Ughyv7zLCtbxnUi+j7euu/e1xn3sLWMAEFrhJ/6IvNd11Vk56Mdt5ZdyA+me6f+S4IjtdwbGBQKfcz2uvfpeXwf9lnPrpUBd3Uld53ed9JmACNYF1SdVHz6JDGdQdp5d67ld4ICUHKLABKgB99kdq1Odlstd/gsZwAUh53Ed1lqd7BogBCDgTUpBoBWAEgAQq84M5kpYY7CdR7jeBMGgm8vcxciAIDfd/0Sd7Kdd//pd9AbgBH/ABL0eAubd734cBExB+MrF5BTBwQQM4E0RIzWJ8pKF8OZiDVUB00PODDadqGriBRLh/Rsh/SHiGSziATnh5UGgCUjgBK9gRs7VcvxQ3SwRp0qN+pEFPYZiD5hR/W+MJoDB5Z5hq0P9Xamu4CdfXhoX2hsy2hE04h7pXh3foAVTIEb/3ADLiVCPGhZmjHj1XiO/Xg8EzBdGQDCbIfRCnDWj4f2vYhv2XfXAYhyVognSYglLoAR7Qexzhgp2XPOOmHnGgiu/XXdPjCcZgB9L4C1JoAVT3dhxgAZDgiIWGi/wnid7ohuvWcEvIi054gigIjBPgAQ7ACxzRBC5oUiXUZDvkhaTxBcz4TMcoM2UgjYJADRPgAKlwALxgAdrAZcsGCSbACwcgCB+AhtAXjhIZeZdYjh8wgCZIdYKwiZx4h+04ARuBdZdiZ9ZmMIPkO4D3I/nYAfuYJ8KGAhyAAQJJkBxwkFu2bNr/IAgm4ACkMAh/YALa8JAQKZFGWIksV5EW2YscsJGb6H1ROAFQ2Y4vgAEagXeJdogjRi+m2CyCWBorSYEuaQwboA2OwAsLYAmpwAEIqYRL6Qg8qQCSUAIKYAI1yY2DRpTLYIlKaJHmmJGCwJTp+JRRyQuEWZUuaHHXhkv3QYiqeIWTxBx28AGCkAsHYAkHoJaSyJaC4Ai5IAEHoACDkA3XUAIQwHtBCZF3OZHjSI58qZSACYXfZ4dQyY6ECQFUiRFWSHOkgl5ztJj5CJbIgQBsYAc3AAkawA1/MAEI+QEcwJkDaQmvQAEhUAJB0AMR4AB0KXVCSWiqSZGpxpe86Jd//xmYsdmJ7cgLLwABGbGHy0UHojVBJplCNUgZSJCPLRkA0fB8FpAKlvAHFrBlefkBFcAAENCfkhACInACK9ADNfAMC5ALJiAINSmUqFmJuaiLSJmUTviXgOmUgrmO5/kCpACSdOOC/PIyWxk+9lgaqaiKnWdl+bkBFgABr2AJkACgKrCZnvkHIfAMJZAJ18CgNXANqpAKUwgJE0qh63ahqEYOKrCLrUmAHNqUTmmHdwiihCmipIARFCdev5Oi0rOipHEEzMh5S0BJWWAHMFABNFoLmLkMkskA/EkB2UCdPSAEOZADQrACFGAJvHCkghCUSoqBGYiEKqACH/CkewmeJf/IoR1qgFY6mw4QoqTgAiRaEfWZaLoJWynJGy1aiGMWAEwwB+qgDalQo28qmZQZnc+QCU9QAzkAqz0QA9hQC6TgAHgICRK6hErIbE6afYqqqN8JnhdZeX9ZAeOZjgcYqSBKqZV6EV1KWzuYlZbUlaVBpqo4kgggB7SYC5bwCOW2CeQgoBrACDIQCScQDELwBD3AoD2QCc/Qp7eqgrpak4JKoRl4qIi6r9+5qBpqrI7KlJCKAVcqjOeJnpW6AA5gES74gidJR0/mqYW4WVWAAK8oo5VZbgFaARLADaG5Aj9QA0LQrj3wA8FQApHwBwsAAbkwAY6gqxJ6rw+JqBg4s/z/6q+MmpMBK7ADW7C0iZ4QkLALwLAuOK1aaUnGsJgFkINLm3UJ8A4bwAEDqZZ5SZb8KQnPEKQ1UAPs+gM9cLIiMAgKcACpgKsmgKwxa5GNuIRPSqwaqpEciraw6QjMuo4/+wLpmbCP4I4U0bAxJD9gaib4sbTPRLgdwFY6EA2gsAEYcAA3ugyI6gj8GQIgu7XrWrI/EATX8Awh8AeWWbYY4Ai895ccQKxQ6rbluJTH6qgk4JR0S7CdyI4hGrR6ewAV4bcGNri0VbicNwLvcAOCkAoYAAOQ+wGS+wqUe6de+wRP8AOZew0r8AyREAGf27KOUAEw65Coi7Ooq7M7CwnU/+C6jkCwUNmsWZq3egsCt1u0uZtgbHW4hXu4UZAFi8uZxDuukguXC9oDWeu17eq8wRC9kuC5ZOsAueAIL8uhSYq6DCx1q+uokFABFWABCDy+sSu750sKQvsIILCwE4G78XUfLdiwQ/ANUjcBG8B/xjunK/AEQpCgweC/7RoEYEsBBJwKf1rBaBuoMsvAUbqzaCvBFFzB5Gu3k0qYqYC+LrAAC/AICqCeDgGP7BvC60EEv8d5XZAMxamW4yoIEmAJkrACsCoC2aCgK1ACioAOKxAMmVACIiAJETC2EMALuRC61+uopevDxIoCJLCzgkACElwBFWzBUJkLuXCw6KmlLv+wxI/gxOobxSAcnwR3Hw3bKmrAATKawh9AAhoAxpkgBDOwAj6QDYNQkBwACRjAC49Qp88gCRRQCwtAtoYcuhXQx2irnRepxx+AAgGLtoAswYNcxLmAwUisxEzMwQpQCxMhxYk2cJrmvn47D8UJCV3cySFwDTXgBEKgAI+AwoN2kQoZkAogAiJgw59LxwxwvTscsKiLAnz8l30MxIEsyAgszB5wyITJC0lMu0vcxMhcC3zLEMxsX84MW/OpGETQsEqABsmgDSaQwuTgCJYABMFQAzMQDBjAAdDXxRaQCwN5ABq8AJEQAmIL0uiszhIcsCTAy3+5yzzA0vHsqL78y/T/XM93OMz4XMz8zMT+DALJvKUNMdC0NQQGsAQGcNQGQElKzYrgtB7suVx+oAwOdwNcxgELyQueeAOCJpmOoAEHEJ0hEAI2zMEj/QePUMC5kM7q/MDwDM8N0AB9TAIN8MesSwJ2HcjBzACFbMhHrM/ou8HInMyPAMmJ1gHpogSIjdivVAR+UASsVAWQDdlGMNmUPQRDoAOopANLsNlFbdRLXUkaph4NiwT2oNGP+GdumGo56Qgdy6MlEAwluwLZ8Mq1QNKWCQESYMhqLcF27ce+rdI0XdOOwADEPQGGfMjnmQoQsNwa3M89ncy18MgCvbsrWd3uJ1NguFyIjQRI0AZI/6AEi83YrNQHuKAeCb1cSCAFhfDQ9Wd9AbqZcmoJFAAEz3ACJ5CgK0DD8ToIg0ABr8ANZJvbxI3AvC0Itfzb43mstYzXgzzcxH3cfI3Eys3PB3DMHOzTtZDhhG3dHM7hN/VMjPlzbqC7yyUOPGCNqhZ9RfkBE8ANMtC5B+AA1oh7FuAACmDfkUABA3zbAr7bvF3LgGzg8KyrcW3XNN3gjnABxM0AEJ7TqTDhGkwKFX7MIODT0K3MUawFUrDlW24OlQZwAdfhHi4FX7AgWBcHsJCN2nDa4NiGMAAJBxABKHxqDqeR3jcBB5CgYe3fK5sKuq3WBM7bRj7ogHzXDF7BF/+Q6EsO4X395Mzd3BZe5Qpw5bVwqUrRBJie6VouBW7A5XgFZyPuIudNW1pQefUXaOFofct2yhYghe0IAQtQCyVQAtL7BwCeCrmd1oCO0oFc6MEt3IOs6Ex+3JOqARrw5I4e5VPe01ae4Rke0OVz6S4oDlN36sSbl3i5bJJpAh6g3KRwlrXwBxEQCZmQCSEgA7ft57qd6EhO4LwO7Aic6IrO6A4gARqgz8hOu1LO040s6ZReC1Ac7Uox6puFBDJAi7TXjUWp7Qbu0eAe7vwtCZGQDWscr3KM67qd1vLe7hwv78I+7MetARIw8sgO5Qdw8v584ZP+7wEv8Ech1GxFBQ7/QIsamH3YPo5LKAgXMJAKEAERwN+DEAmRIAkST50lIAmvEMtPnuvrfgFJHu8N7vEev+gQLvIiX/JQLuVT3u9W/u+26vJJQfCbpQVVV6FIyHJLSAJyugAK8Ac+QAFBX6flTAHo+q7+DeAQgOv2ftwMIPV+7/dUH/IiT/L5ru8on/L+7vVDC/ZGAfMFQAWBUJdmr4vlSAI7/5l/MAhnLALXIAQ/cAIUEAEUIAIm27mWwAgg/eQiz/dLruSKPvWBX/UjLwFY7+0afPiNzMGWsPLO3vuDzfhFEa2E1Q8z7qvjuGzavss675mWUAuDIAJCAKszMANPgLKinw2l77kATgqq/68BTc7kS77oD97kgj/7tU+7J4/yuW8Juz/pvd/7iw/8NjHC9qULv4CkZe+ra7vLJNDVlVkLABEh0o8aOWYcFLIiBAUKIX4EkyTDErcDB1KlkiBBw8ZcHT0y6MgApEeSuTZmlHBRZSoIEEhVrLhgwSOaliwpwFlL586dECj9BBpU6FCiRY0eRZpU6VKmTZsUgBq1QBU1FiBx4KDtwwauXbt+ACvIUa5U3P78kXStYA62Qn6UCDFIxsBgIf68ongAwsWMHEv+JblRMMqVLEkdhhmTZk0QOXk+9tlU8mTKlS1f/olEKtQoOt5BuppV61avYMNWYJDqgIIIg07UKFhjRv+NYM8o/OGmIESPTLcVTNS7sq9gDR2LFzdpkriGjIVZtnwJU+bMRzZvKnicPTJm7t29fy96ZHOBKEvUXABtBetosFxNfxBE4oKGA5b+DMr2Q8jaHE8U4j3glWx6WIECGV6xhBGY+EJJo+WOW65B5y6KLrHpFrvOsex2cgA8Dz8EsSnxNusMgTlAA2099t6DTz6yuKllkEiu2W8/2GqTiBtG/nhGCNv++A04i4RjjjgHT2JOQucgSEw6mWqyCSfsNuRpghCvxBJLL8Yrj4A7frEgzBSzYhG++MZSjTVJVtDviSdygC0TuyayhAIaf0TQkgUWdK7BI5NsbkLDmoyJOuv/pKTysSwXZbQ7KbhcAgEE2jEhTEshEUQb9rQRRJAKLiCrvj8oOCGIHnqosQYCKXiFEUZqCcFUIAzMM6+9JvSzuUAndInQAy6EMsNEeWq0WGOZ+gJSSZlQplILTMAAg0ozBYtTseZTzZJaIsjmmh9+OPUJIYTooYRIcLMkAhGECCab215RgJu8KroV15QELaxCCxfgJtjraplyWAWOJbhgoZKV6oHyBJAUCmEwCBMDDxzwAIPQOOjUEQY0yFaBP3wowdsfnuhBXHJXkAQvBShYIaG4DkSQmz0PIAVfmwvrlVCZ+q3uUA2HreURg4c+9osHEi5PUkmj0aBSDCbg5YUX/3ixuFMSxkppgZvuEyGTa4J5CNyS/bPL4/x6OEGSQe6ySebEbrbZ10INPfRfoHsiOu9FEY7qgSoMUHppB6SdwIFUXFjABQccqaACrA/g5qZtszlhhUyCwfyHIMAV4ppsDqSgBHZFoGBtgNtuEu4lmfR1Z3+jxC72uzvUu/YP+YbqASMYDhyBaFKJFmpSFgABBAgqBilbySOQ5JkSVvg6iCDA1ryHYEj/I9Zy44rgrphnrogU1lXPuXV+H4ncugx/Btp2978z4+ioihhihN4lfUOYCSYIVdugeclFSuozJYE84wTP+1owpic9BQYBZaELRglId5u71GIiMiEUk+qFM/+5SUder4OdTmQHNKG9z4SW2VLfiqCD+0mKAFCoBP94AYEFYCcDtRAf5CT3h1MkgRCEOCD0Eog5Ik5vBZYrwTNCIAkD/aEWtXKbr1yiGr100Enykpf61ielgAFtOycE41JGlLuktVBp7XBA//4QgdboySY6uU8IzoGARpTAjpnwGuauscc94vGIz8jGQgbRvTxNJIpWRGRMPpg+LXKRi3fTCe3COMmjaEYqRgCcGRFAAAGEYmrZWuMgfBABREXAB504g6TO8IwjIjAYfAyGH1cgQREssTUyiMAT1Yc+8CVSZ1jslxZh58gRto+SxxzKF5DQgfnVT5OBQ4NFIPeKswz/IgSRGGQGIuDDLiiNCYR4XiZK4LU+ZmKWs3yGCLIRCYaUDkh5ihf65uXLuQGTkXUjJqLuVkJk9jN+UinRM5VGgDdU4iXceAUukYEGNDiDD90gRCPud45wWg6P1zCnHZOozmxIgp24PIv3rIPFBTACg1acDjCF2chHdlGEVJJkPyk5xgIojIUCHagAOrEn+wyCAnPc5DPPcMQ87vGIsyzBCU6gzhAspHTdOwtO1IdFyDFinnuaDr/sKUyp5lOfAEvUDWV6zCZYMneYxOn9nEGnUYlAogIlwBligFE8xlKcSFUqU9nJkEGs7S6xGykwp3MAq9pTpSu9yTAfKcKAuVQn/6QY6ySVyUyo0M9+ae0dGoI0KnF0E64CsIdF8ehHcSZxqU2NBBPdeRaAvaKQbTMsFg2ZvntytavEBOtXsxPZMP4zKgHFrDc90Y7qeGwQQMUpAe6BROjhcZx2PEE6a7nE0vXViQp4xRODJMzIdVe2iGXpbVsKMMfyhJ+8dR9N/WYA3gUXAUyIx9NIETm0oCG4QxWt18x5wLxmY53t9Klfr9tVLWaRTrXl6nW26MiX5pYnN8wAL9DrvrJKRQlDaK9AM8yEOQiCAxZwQH1qIQn7YpYAocXoNSyHVxG0OJCRSC1fIyCDkDpRu7/ZLnh1LNUtNnhK7KtFBjIAggnb7gs4UP/hENKa4WXFw8McgEQuRBWCEmP2DPVAx0UxCt2lchTGklAtBaDK2tZKScdnztCCySu78urESkXOWwrJuAQCuDdwonAEpiBxAQmsJgJASKV77WHOi2o0qUvNRi2/XF2QRrUWA+ZxjtEc3vHypIs3DPJ54Vwws9YUrXZWWjRsESZo0cc+Eehsne+7grk619C0ZCqY+TrIMQPpidmFF493rOv1rRnIjxGykD2waYMp08JDyGTvmGxGDgcvF4arD/MIsexncnLQfZylUqMrAkC+eK99XRtUd+IxnWTXzFFSX5DUrVgGj5tKQoYssQnm28oqmWHUxqka9jcxXqjGLDKyB6j/EXBl/ZYWuum8ZlOvqbannkXcuY0dFxHrSDUjqs3BFqu8j0VT8txU4JLKgjIK12/VMMI+FMhGle2Mhz6qONvPkG4IvM3EAA8ypIzNCYHxadt8gtXnwMZ4LjRurE4rLFKYzXB7J8HvQfU0Ep39+BleOVqNttjq3gZwa9h488eIN9JeZfCvdQLhYGt66FeqcN/+lmyBC8BhDohar+g7CEDUo5tJTy5oX7niFWibo+uEcTufunXWktnXae55zrt4cbLn8uyMmqza8X2/ycMX7oOaycmzYY97m5F31GYCHmKAxEMj2r8LV21ft15rS5sZ7Ipv96WDHORgRyADMX08iHx7/zS/DeDjSmOYGmwB915pbWsUeIbKBS51qh/axQmHsQ/ATWvCt57ir7f43WrPxgPkXkub8dvk3QsFZXhghi/J/NYkAfXfI0AA/Zj6wdMZyGsuGtzVN7zPr19pSI59+wvwviuRs7MSP/daOgd4gV6BkhiJhIBbsmcSADywK3EyoBMIJMBLrdSaPvy7Lv37sZ9ps52AsG0RMjZio4EJQBBRL925rAfUpLc7v1/pGW3BjyorwBZqry5gORU7tPmrvwxUmw00Qa7rutZrsHcjuxJsjUFKQRCpA/D7tPZTmnhwAAREjBn0GB84gXvwvM8LnMkThZDxo6RSJ71aNBnTpq3rP/+gwTT/S0MTZMIm9JAnTBg4YDIvDC6GiQZhML/iw8IMWD/PgkBla6Ey+Alygi4XU7RI8AFZuz/Vc7j8W0NMS0IT1Lo4lMPv4Ljw+7jO86Z2ML8XuEL1iZHNK8AbZIJJCIqv2bL+8q/o08DqWkLbywAb074H0yYltMQl7KtMBA/xkJ+aqoIBULVB9LzAUQMJ6EP0w8IYEQEulEIm4AKhWIDmSkSOQi1GlIRGrC7qGwQhcyJbxMU/CDYnesNdnL5a8EVNDMYH6D1Jobb2kkfg6x3yM78YTD+cQAuou0EcfC8xIApLKCfn8y8M3EaGE8LuYaPZI8daLEdyREc47Cu+6r7/deyOEZEfo+tEZWOYSajCqGFGUhSIemCCL9Sw3pFGo1AAViytLvOy1DrIbhwkWsvF2nvDc7xENgI3ClCbeLNIzMDI3CmCowM1ATBKk3QYfvPDEMIPe0g2TzTJFkpJpOgjjeqy0/symJRJrbNE1dvFruTFieTGn+yOLXHHmiqACytGeoxKfzxK96NCuBNFGfSZWiCVezjKt3Q/nGICpiiB+HM+dYKxwYRJHzDMrXzE6VPM0qGARgSzQahIsryMAawp3YnHvTzFL9xDpUS/dPOYQKRHvXymvmyKbnG1pJq/ghxMjwKzbZxIxZzIxqwuxzzIL0sFycSMJuC93awCAVhL/016y7y8N6MkTlCUy+iYweWJBJKEx3mEx6gkzcn4y1bMKxdTzaz8MlnzAYYwTDA7TMckzEgwO9yUjLRTIaI0Sbx7zr0EPuLcQ7jDx+KKkhgJAadsTk8kzvt8ocvIhulxOaWSLut8xfCEyQw0UAJNrfEkT8lYpt18gCsYgt+8Q8oLTXpEo+Oky3RrKy4kTvyESveDAu64hid4CLviMphLtILEQAQlTBUVzwXljiNwx4wsgN2h0LakvGVzGF7g0aUMoQgAhGdIJedcz/aKBu8YGbEJAqOySqv7OxVdJyhtsYWwBBjlDrPMHXccSvY8yRxNunjgUZB8CX/BDoHQgy64Q/88VBpD9I5MeAhTAZdvWVK8AtDoCtAAvToUtFLumNGzfNAIZUvRZM8Jzc+GEYYw9dFDuQ9DcMBCnUeGIQBV/A4K2Dtyop5v0RxsyyjoSsRB0NM9jVHeq8zw60cc9FD3U4NU4NEERJzk3KHm4dDm5FJvklTwsCOYC6LLwZzNwdQe+IFriIBHMD5Q/RAtmNFRvQKPI8SoFNQiFQADiAepScCQDKEYqbu7cz88PEomAMgPgblaegYgiK5xuhxdVaBrINYssSQ/1R22m9X2lNVA7VAYgoBpbVWfKVOU47wOXU9vupLpUrgQAAKYc56jUqAISFcB7BuhJMrL7NfhxMwONYD/aKAZl2jV5MwJgdjCQs1W9oxOENkrwUuCphpYmBunYPjUhAWPY+1TI+CkeJXXiHXWjhUAZ1iAwyCFe63L+1hONM1Wfm0YLHkENqKxhJIBhlA4IOC25xkElf0QLHDQmtpSiH3X4fw8R+XSmr3ZnE2/Q9EJGREBzntOfnW7LLExS3Cts5CBo20IIBhYpSoBpwUP3czIGXVZ4LzavGTLsSXOURDWi1Uwn5OREyAENDgDn8VMBAhRLFEwtHUtavqDo5WEpsoGk/0DufUOqG3HB70pvcxbWRXO9rRaBECDoJmJxritr22eaxABQEgCZOADZ0CDLoCCssUSUiAvm3jctJUB/58CM5mzusjE3MrQzYRxR0xS0y/83I7FzAHoPKM8AxkoHtTFMQKShGwYp2sqBJuTAWSA3XYQWiCRKgQhX8i9D4aIBJkrSOEdXsnQ3FHlXEEF2iId1PsMTgQwgE7wNUQhx8G9hmeASa37g1bQFolbgFRIo+6wxXixjt3l3d5lCI+SObto38koXlE9mihw2Ks1VdC1WgFAAxkYt4DJgEG4XjtiuOprhSmxCRB4qbNVgNuUjFQY4ZVyYLWN3AiGsYWo4KbAgoWtTCPw0hz10g8Wzi7QX/ISQROOhFdcI9YCLAX7DSXWx22ZyD9gX6JIhfnkNfWJmQY23wDjSY+S4R5Giv+zTJhkrbPQ9cIPvs9BFU7iJIBGQIafs2KfYieRMiSbwJDqWIzFqsUIoIDAA0AtJjcLwglXNbB7gpfserQ1ao12qlIzNgpjPVYyMuKfdVY3htgO/TwDMIAQ3oka00mRmidCEVa6LC6PqaZBDiR3CpJHlpKaWAzaiq3vihLzDaW1kQBKJoofptEHUEv71dv6/VlPZmNkrlkZaMObiyq8OOXEYJ3ESE44MuH/GiQqRmRL8OOZsCcFAaYm+S59UsiM82WgCMYsvQL0ZF6yJWaONWJPNgAmGIU6Fsdyg5e2UZC3uYhbqSLFuI41GuRryiUReoTf0BphVegDeIQO2ufEsKf/VeYJNrIEofNlKUhntNTgiM3PZVPmj0bm5gTlM9iFU2hDnshnQ3poft6LaWZomwglj1qb31DoJ/mVm06M6HDpfzYfjH2MR8C94V1BTztm9YxZZS5qTe7oLuADCjjpKWnk2dKRleZp6XijswAzUrIJrOKXJhEf1tEXemGdnXYSGayO4lG8WvgizE1n+VFj0fXg9ATpkBbdDkWDTrAG2+s6HqMqwkIpmcAO3/2DVA4fvQBrJuln5xiSlkhsww7rX6GOswYBS2iMyfZJp9WC8eAM0XRn5qXZkJ7rjzaALnAGZMCl7DA32JpqBaFqmKgOgaYABWhomBCfVKhtlsCXDVoJ/72omV6pkJmhjtMtnkcAAZq47HT94fGwTL5V3qLuaOfu6NDuUKYWs5PG50KSFwUpKZyGHH6xj1EZhIZmicVWnfLu55ZwiZeIDgxSaJp4kj15s3TN6NxRss9+4zaWbtAObec1AGZABtu7Z6hWbXnp7q3qqT9YgJbWbYxgDozQFQdXiXvBCF55jvRWb8i+kAxP8HTNbM1OVufm2+CM44+G7vw2AFGAgL6y7tZCkCDJbsIqrCzyGFIaEgjXiAfPiABKib7Y8R7nmECRcJWw8PXOqveeDhdwBFB9FM3e6HbO2+iGY9AGcU8uagPwBKC4j2xC7ZT2rsgpLJhG8Fu5cSS58f/kGIyUQJIkARQlWYneRoz1xvAil4lhs9LkHo8qWOMKJfHoHvES12/iXFygWACGAHAbc6LH3a7D0l1LsAjmCAzkMA6/8AhI1wiTyJUHxxnESAzEyarFENYFkDAYnW+iDnH7TtzPJlsST2ridF4trjk1tMWUHvDIeYVHYHDAwPVcNw5LVw4e3xXDGPKblvPFkIlQJ0/NrikMq195nGs/3/O5vvKieASas7lavLmobpsDswgHKQmQGIlc+PaQCPe/OI4AcgDCOG/o+O1Op4niLm6aCOp17PDxUAId4GD7ft4Rz2/ndfZALwpeQIsgZCNrr7HHnapth3RQAfeFZ3iREIn/XLiAcSd3jsgIklsJ6IjzxRju6R3uR6BzssRoD7f3Y3b2VDdK5wVpmf3obkUKUmBNQqe1Gosq66iIVPALb7+AiHd4BtB5ned5hcf5wOiIcw8gjhFy9Ea/yJ5eBaBenJjej7dIO0+YIkD5Kc/3/MZ6Tx4Bf0+KA1hNRvTKGgsSRrgISA+JnEd7kUh7iM/5nX94hgcMjbD4QTFr4qZstM4OpzcBsuS4qOjNJ9f3P0dmlM96AWB5pjiAyc1OWYSqeKl5jCCJto/4tEf7C3CEtlf7iGd7byd3W7AFIb9whm536p29FSeyn+w0qagCjo5npC58Pvdkrm8KBQhPgT8LBFmQ/yMB951Pe57/eZ+f/J1veI9oDpLD+OF5ksbwuZoMNtqLsJ8c9Rr1zdZn/dAueZA+fMrAj9WUPr8CkAgXDJL4/con//IfibcfCV6o+H7GWbPOEIyDfyGjPXW0SGRfbhEXfNhvfVaPbpSXfcoAiAU+IhGUJGnQoD9/LHE7cCBVKgkSNGjIVZFBrlwMNl7oeIGBx5AfN2LcmDHjRF4QIZAidWDBo0cgFNCsleEmTpw2daai5PMn0KBChxItavQo0qFNCjBtyvTBEAQIBAiYWpUq1qxarWrt6rWrnKRiBxU8OCjCn1oKGj6MWDFjSZMfPYJ0dMHuXJIkT+aSKDEVS5cwH/9ZAlHrcM7EOnWKbez4MeSgWpw6hWqVq9epmL9y7jwgslFLBH34oIAQLUOHECdS5KtRJGwGdvW6dtAXIuCWCwbX3KlYcYTgESaALm68uJQHlJ8O6ez8+VWvA7J6Oj70QCSDPs6e/bN2QVu3rV+D9OjILnq8INdr5KsBt8uXMS0hTiz8vnCECHta7++fqBTLMaWEDpttdSB0Xw0wXVYG/BfUAZJE4oNZaNWSGm4TtccRbHedh15ee2WkgQQqQcCSQzBZogBiEdyUn35nRTAIBRQYNAgID+r4X3ICEpggkM8xiBUUO/4UoSTbIZQWhhC91VF5H3aUHl5QfuRaX3+hKB//CDP5dt8gBmWnJIWRiBCCJBkYuWZxWAhYwBU6VGUgZ5cFKcCQWBlQHZtISkJBcJY80pCTGkU5JZUf4lWlSSOSuFJ88xl2WIszSiiCCNkURNAzJTwTySC1sDnqY0e8+eNmdHKWp3QMsipAWKMuMOFZFz5yAAQRGWoeiIr6eh5d7v2V20sqTopTcGSdcM01mZyAqQglBBPMCiEMQhMGpGqLlKk+ypmgqkJ2tq2NtT4C3mpw/apoBY60m96UJpnkwKOpxMcbizbV4mIEkQQhRA8/NFvCCj30kMkzFCwUkwPbOkxUt8v9eCfFCg5QpLYR+hBBLSA4RIoEtuVC5bvntVtB/8lSOtIoSlreS5ha9QlXQhAG//DDtM2eAAQFrzC0Gy8PCw1UxJRNXHFXr2a1oFZ7OlzuhQuQAgEvcHmIMgkoV5D1ySmrh9FJEsAnWEz5+pYBQiI8c8IKmVxD7Qo7JzHIK9zs9ggEQ+tdtFNHZxUu0lS9Gqu2AnEMgtQQ5TKBbCZvTYIgWrt7sq8enUQvpA7NR5N9EVCiwNoriL5CCSUAEULPqS0AAn96P8x3U6h2JVXgQArtogKIk5JK1XU5vrXWKJtc+Uhg54Lblirmi2wEClBSyzNrnzB99KfL4LMlMIHwgutCwz7gt9AB7tx0rwpNSgYgnLu7bRP8LjzWwbvrK//LWWY+mJfIot2TAmpHX30IQiADGSzEbjJpWPcc9r0C+K12QsqTAZggNAd0bH2paN+Hgoe1rJFgcpQ7j4hy4YCxaY4wy0OWTw6gNiD473RJUBhDuAEz4iRwWwtsYHQcuLQhMcgAGHtY7hbgAqrZBgMe1GD8hJe1yhnPAWIj1t1WdBgXZaB5P/GfCIDgwkJcjyExMUwNFXiq8H1lfFhhGpBG8EOHIU5qvOCFAzyAgZORgIOPA578FBUsET7RXsWSSU34FYHWZSN6WQzgC7toiUWCMYzaCpCAoOIcM3pmh1l5w9DW9wLeecB9wRNEHSP3uPlxTY8iciLyyNYlFlFRTT//CcEJnnG6ABaCAl2UYWFE5UhSQXI5kqQK7SqmNK2gESt8ethuILDJOE7AiFoDZR1DaUevOQIDI8mIA964khRtbnm69IkMAIjIAS5EUCx6xC55qRxfDmEEwETaq3iIJzQy6A5DEyLVeNFJIzrCAliDZjS5tkQmliRLKoHIvbTHoio67yd/WIEsEclFRcKMFOkcVS8p80vy3al8xFzaMR2Gqxfos5lG9CfKABpN4HEtZRfAgIi0iVDdfHGhEbAEULjhrBAAARC1JOAicZmBoF10TT1i5+yk89EzzvOjw1TD0Ib4Rl5MoJmOq2MFBKFVlZayZNaEKUYckM2DBuZuXZri/wGCAtEz1dKW18Mei4rKpoxWpjngUqrgliodpz1sAqQgKTOr+rvIZU2rAgXe/OjXRLK25I+BTCtQYhlA1NkSe4s8jFyNuk6NDsEAfwtSPBXUFXs+jBekgCMz+emuwhIWcgHFqvDSQxuxjjA3glHoviD7k1jO0q1/gGst0JnZHdG1KQ8wAmjzytQEeXQAIdVWKgDbSZNmMKtbNaxrqSklsGIzm4BhiQt2s8p9CfeVkq2RLX/7ipogcLgP+sKbCgCHSoLWVazyKFWicT7UTvc8KP2nVh8X0Njq8SOMu5yJwMslw6QvKBTwFGUHqEgFuNK9D1rKm5DbUUsud2mCWxCD1v+ordOKtapWvepKsbtS7a5ssQluSXhx+02fPPgZER4g9jBr4QvHd74E0OEZm9thBmHSYRgg4nRPrMHXYhW21IQpTBFsIhiHt2z7CkotIJyEib7CZxQu7477g2EBaRjIxGRac0EsABGPihcvCKySu8ZkaCJWuwyI8knIiqK7yeTKQDkAhH3bZSkSNcxijq8RPFs7NeMpaa5qKpvZ9EY4x3mDTMYjNUlSVSlDihS7gclCc/FnhKEOx79dUQZoaGjrjHk5cFC0MJtKz0Yrt0GRXhNgq4oBDJjAV3e8o5MJLCVNg22sEHkBKVxQZUDWIm9AgWip3+ozm6zaP62mTKL1el//R4u2fHmazq13hAGSJpnXzvRgkwPqiFL6yogGNl4upmrbGFs5R882XSIVst7gVvvQb6rCcrft4bwKualJy2u4dTSBN05gn7vu9RHtmG7J6fE8YG2id0+kGz5PSq2mE6C+L2vRflsnvgCPdZAfffAgS3Bb2QzsrlUb8ZZucF0gpA02tZkrGH+a2aL+SdxsTM5F0qfQJC+OyZlb62HuEMTNHUEXHEZEE+86g+hmqQZtfnN4j3XKG69pLVpHCer9Sb1ePnrJ/630Dq9q4Hlqubao5oEkOwLiR9xgHhPrIfSE0DbenfeyH8GihvqEbSVAnXpXRHi0gybpbB94rWkd5A8X/9PbUN+WIyAQx32e+H1aa2liiXdzLB30uzzHX1x3WzogSHtFYGY8ZBwfeclzmIf4pfW3QQz3UeVC89ONedUT+y75CdtDdIF3zlOZbCHizzCt65SnepZjo8P+MSbXDH0/vPTZOx3NVIm6tiad5M7HVnLmXxddime8Eh20Jcmmt/poMvKxky5h0q6FB6rfeLVTrOC0T3n3UcXusYl0mVjnTY7jVFflDJu88IVY6Zn7fRr+qMVPPEP9VVaXzZj+OQYSvEkUqBxHORXTdR+IOYi2AJYDUJ3MIdEHhR6whEjfyRTg8VmfKQANnUDpPEMSqBcFbiBkIEEHCEgR3B5e1Z73Mf/arDmdAGhL5sFRua2g1WmdSHBE/Twg8gQG2cQEICkAfxiejf1WWryeDyZFBwoh0/1f01nMETYag2jLBBSgrrHL8MihykxhCImQWPVRYLhAigwGszUU9OmgQiiEs41hYwChEC5B9hkcI8pTMRkcmoXfG/1e8K1LybhUlYQE8j1g6WFhjDWfl/iEBXoKFylEBFCfIR5FGS5HFLhT27kd5HkbCOLeZ5CK+FGiagmbzZkHlOBcy5TISmjc8nHcWYUd/UEYAf2B56TiIQbhcgzhK0reIx7cESqh4JzgpKmgzGkdlWjiHWKTBpSe6SkbvX2RlzgPwZTACZSaizDjIUYSNBL/oWg9nhLKoiPWIps4AhxaFT+xGPFMYXs4YErghm1tnB+uEos4AMFAm2lcizuKxSpSRhHA2jzSnvcxlTXaVySOij46oTZyI7C8oDciX8vIIBYmVPMt1CCITiYcXo0Mgtg9ZFHcEBlhZNuBYEaSoJqJQZu92dyZ1Dbuokim3yaKkAb8XTA2VrGkJCtJQiZkgugAQXZIgkwmBU1GYyzilz0SnJotyAgYQ5t5pK4F5QJOiSYWD5bQFjASpPstpfZ0iZfMSAlApekAQTZoYFUOxVV+lqNdJBvK2pl1JVbwJAHCkQECHzd2iJXUDx5qgC28h54FRh+aVTFGwECwzVplQ15y/8sYUWQaUt4reps0KhdYSppYNhN17aJiXhOWoASJ9JFtOcRSygRcHkaYUEAtDIIhzd9mQswYUSMjtgr3KVcACgBhGokJTOITxhz6rSZtwNtRohJsYmEfauF4oU0kZAPHKABa9OZR7OXKpZw03p5fzlP3faVpnmbVkQQIGd8U9iJJVsRRPgpsul9CmaNNUUA2xJKmDIJueade/iZ0VJ5Ggub/0dMIHOeOTFUKHmaL1WGH6MUdtoZEUARBdppDwN91hkk2uA3pZAMFPAIkAOhQFBdzwNowVR5oPppW2mP5TEJhUpqJsWcmxoaIIN9r+gVsxuZsMtu+KMsP1MAPrMBdkv+CA4woiQKFiRbARukVLXYlTkZePTrXmnSkBzSoATIA42zEbPTi8QVka1KEX1xobiQPZTIYWYhAJjxBDjzBCQzCAnQSKgLoUXGWZ80i7nGleWokmhVnoz3Xf7xciRlgVZHEYq4HfF5AazpKju4oSyTPudBmU0bCCfzADMxAJkSAkVbVGyXpTyxpAdhVt+npfUEpiC3BACyBqkZQFzABjBqJoP5kw2XpetSqofriScinmOrodFJnz+USdorANdTADATBILiAHGGAB5hWe5FondZVqi7IEuhAF1SrtaZBGpyBtm5rIiQCGjgDuIYrM4QCH4QCuZLr0IifAS5OoUqou+7/BXTm6q6KjaPap3yAXQToZ8HkQAxEALLuWsOZ1gJ4qk80gcEerMHKpAVM4uZ10kkc2LviqmtQhJi+5ntcqDA21kGyCFmUQJBeg6Yma8M5wAvMRLMSbG9iAMP+pMMuzrsGZHxahEXM65iSKXUWS22iTTYEQw+cQLOZ1MjywgIE18CiLIAuq1h10twtLVzABUm6h3tYbKMOSzDeLMftSyR4rM+SAlBOQDYtQAQ8QkuomtHmJbmx7NwtqtpCLcWyRs3uaEHeJ6oNgggEwTX458hU08iSglp42gFwT9lu5i02XNp6wNpGra6SCMXuKpkSZMbeVp/9gSSUQA88gyU4gMVV/5UDQIAC/MHfngsE5F/gyqQjoFZVLa3hHi7iLu5E8CrcOm5bysfq0ES/BEMNZMMBfAgGBCwIRMBDkIICLAAvFOLoMmO8NSzqpq7qzuziKi6vNi7sKqVZcawICEEOZIMEvMsExNsCLMSJPEItHAAvuEDxPiTJJu3SxtHyMm/z6mhEQC/yfJeZwkwtUMAz1MAaXEMqWNzxgG0t6Ma+nNYjiG75GuKkxRHyqm5rVGzFUi38XmHsmtVh+MAJ5MAazEAIpIIIAe9Z/O0BKIAkNBsviG0BpyIKou365qrbjunrNq4wymYUcefkCoETXHAI1MIfZGeIvgAEPAIFhMAjDO/2WP9ACfugBZAY+jLt8i4wzT6wzdrrvdJHBEjCCTxBDcfCDPRAMJyAv76RC2TACURCEJOCJUBAthSx/plAPiFv2i4x6zqwE1etUt4rg0nCMwTBDDhBLDiBJkSC8HotBIBAIf0B1ZBCEBMvGqPdBKzx0m6v8p7E0zJvzcbxStiLS8QHN4Ev1opAMOSAHudAJByAHHkt+lTLI4gVTLhZIlff8B7wTz7sgYHp6tJsC48NFMvm5uQmpQaBJ69BDkQA5prAwi1A9DSbWJ1Lp64y4wGGKxPqlsJrfLYtHCvfHMumNVtn5ypLJzuBE+SAJDhABWCAA3zxCVDAAaQgL4CAkc6pMhv/2tTcYpLdWTWZpcTO6xNbMz7jMw1yrA+EwDPYbh5jKjcwgAMAbySEgCVc0PgqACksazuj3Tvzl4OqJmvaM/LkM0bD8GAUBitdZjA8QQ3kwAzkgOUuAAiLACGL0AhzoQcg8kMb2hBJ1xNWVwtCiaNMZ0Zn9K/SrzKmaSb8AEiLdA6UgIQ8g3+GTCq4QHDBEfm+dL/FtETHIbskEbCATb2cSD5/Gjds9QJw9W7gEtEF0hSbSQlcA1DnsS9ngghQQEKLzQFYgufmhlP32wIw8kxPDgetlE3XSypYc1dv9aBstQxpoRYKSlizyB+gDQVk5wlkwr/MwAVnggBZQluQ8UJA/0SczvWqOYILnJYT3vXnudYSfcRVyyYjbDXRcQPRrTZrLxJN2BTacGi0BCk3V8srMMLvHgD4+idgiKFmDxdnK9NnU+LvDFi7kPYTpYhqE0ZrN/dhm40pIoQkZEM20AxkB0PP4HaK0Afd5MoCnOxvAzdUJ60KXpVKAYtFQIRDCLbihbVrv/dq9walmGK+EsRsOwEGv8JDbHf9/sHuGHJ4GxoGSI1MlzeKRdNsPAoEyMdqd9lrP/h61YTZUAoO58dikzUN14DnyiY3dG6NiG8qCG+AG5rUIBloh3YdzcbxLPgBqLbi0YSDq1davAKF43CNV9GMDAJpZGe0ZLh+n/aK5P8wBTAC75CCvSmzFsQBEeAAkwehEhQBHBjBEOiAqk4HE7QqFLxBaeoNgUe1VKeUNGWNor7Hdrt2LWRgWigEDqf5IK75IPY0QpCGhISACJwAL+dAIZh5BJwJN4RMD4N3+bpBk1dGERiBDozAVEwpVYzACDCNlgvNI0iVPpVbdUUTnZE2YLQ4c9fEK6S5m7+5KSpjstBImEgIQWSnP9t5DZRAMmZDDayAJUxEiBdtCQu6MxpXoXfWoufpX5qnO7kToK4JPimngeP1Sp3HbbgEatcEm4c6WuBHjuuHmBBENmQKQZwFBQABz6LJM+TxCrTFAYAA2Y7uF+CAj2SbK2rfnrL/IRI6euFIFXmPZT8K2GhjRKbH8KeDSbS/pI3YyEFXu9o8C5qUE1z7c6dcQx7XgAy8BEMXsBZEpHFFwRDY15P26bqLpgC4UxmMygFMzT66T6UP2Mocjx+B9ZqPOkI0ZGmYeghQd53j4FPulAxQdse3uELYyP3OwJDKQPgW8Bc8gHJs1gMUwZQTqDxxZZrp5MVwwZp4GhKXG8gfuPAo6hO5hAmJeozYCIXMOXXv5/SsgFkHgd2u423jSubodi0AwjU8ASXk8H8GLhIAvdzLvcQPgAHYvUX2KRFmJLvb/avqiAPUtbrKe8gjuKKKlR/pthSnvL8fdMtXOw6W9Q/0gBAA/0wQVEvPEAqZuoQlZECHFrEWtMHcz30V2L1nEpxFYiSjUZ6abbyODPhfneYBWhoogZBKSyZ9/AGNXHjLS4+09ABI14DwC8EPkJrCsMVqhIw2uQQI0G0J//zoA70SwIE7fVvA0ROfNp3e40nCRQYkuJF6bqOlTb1KzxRh/IGNzHm0XEMQBPVI50ANAMw1QJT11M1DaIhG/J2R94vDR7/cGwFAjBgwQEBBgwYJFkyokOFAhgISDpRYcAQUShcxZtS4kSOlBaRe8HLgYUJJDBgcpUxZoQIJEoJYpmSQywGvVKQOHLD0h4KkSCJOXBMygyjRHDVq9AgSLFMJICEo/OF2IP9VKg25sGblBYHUAgWDOoYVO5ZsWbNnM355sJbtWiVwRhw8SNChxIkL59p1CHEvRAEW0Y79GHJkyQknUa5k6ZJxBUczaaaCAOHAo1qDfpb4McNJ0RlHazzpwbTEs6cyXjGiehUrA8i8ti4AESFwbdu3ceNpu7uKQIS/Fe7F23AhXeN2+Q70hHvjYF4eSBpOrJLlYpeOHU2gaZPrIwURIgXl3NnoUSFKg61wCvWPJaoSsrqG7OCm7AiOmOfXvx/JbrZFljBALoTo8gs45PgKLiLkjINokv0o4Yqw6Ew6STHrXFLJte3qmy2STHIgr7McQDsvmGtWOAEISf5I7QAJrnL/7QL5IoNAtgwwgFDHHcnCwr+1itBhQLmGI9DAuh76DUm9mIDQARcgEInCw1SirrrqNOSwKxBq+XA8z0AT7cTSgKBABksYgQBG+RiYcSb6tswAPx7prJMSKX58QAkjhjyyyOCSW3KiA/UawIAButgPAyillG66KqsjISaZsKIPAhcskyQTzsCsIQchRAsCxWfYc48GGHNhs1LYSMG0FhPsjBVC3fLszUAjAR1w0FwLLS45QA14MD9IPmq0wketxDIl7ba7NNNNOyPvM6RMzGSF015xT83WaJyJO1dzkVVc5nz88Qoh+wTuQL96PRJXBhFqUr9iHXDAMCohjUlZR2as//SmymqRZAXPPiMRKTGbEqHUA07VQIM2L0hVSxdAUICXcTEOLI88CzBiuD8TZLBXvQgsNMHfhGWu2OfuRTZZ7B7b0KYtFdCU4IJrOG+phBeuCtWZIKtxAcsuzthosvr7Mch00y1uwZMDjdpkdgWQlzlGWT62ygthvqDfXGb26g+BcwATtKRGy+QEUgdpT7VU4JM4aEsrs/jouzvaOE8+hwT5uFx/jUhBQhsUwIARUr6NK9jsddRlR2Dmt19LtwRv06LKDrOH0VJUOCo032Mtq1W7UwACvFHP6Ig8z+17SSLnIo7dAuu6Szgkrb6NF1KMPczCrSGv8gJ+GajpX6/Au//ms+VJPErME9dm75Wp4GYNaH+dVeCR1FPX+8cq5EKgz77UzQsvk20nbqLEa5vAhRcKkw74lbbuV4OwLcMsiMwNLrGHH9JzAs+1iHrVEx3p6rY97uGtXP5pXZKYFrunDcp2JBOc7CCSu9o44n0iadnv5pcSN+VCAlXpiiUyMIhsPMNTzUNKzkJ1ohWQykzZokpVHDY6CXCHFN5ZwALxlqcHRAGCunqI3/y0K0AJR0GFys8CotQ434WwfpDRgGTqFgEfZIMSlzvKp2D4PxTNECqocU/oRoe9rijgh0A0mvf8w7cInqxAtyJfoGj3NwkWqgxXm5DjqChCK0pmaN+JBBf/gYCzg20OPeoxjZla9DarHFBLXlGgGzGWggI8YJNtUQK65nhHIxJparsa2a8AcxtGxQ8xj1OJ1yBjwqFdJhKRuEgLqQWqzYnKkWVsDzfeBqMDGm+NCsBkxlbXSU6u5YGxY1rhmPg3CiqRaqYcgAYDQ4ooRgcDUwzk5CTTQwWkMBKSuEgJDCYEXe7SWmSiQNuylaZToSorNeGKV4x5zHGtpQD9XOYQx3er8sFOSUYsJQUZYgADMGd3xuomCOcHSxJi0TtajIQlMDKtnG3uBztzJBAiUUNg3jCHowtbxfQpLjz0k6UtNYKA5hjT2wWuZHRcop8EwD60eIB38ZvioyJH/7xcXBEnFZVENg6AkRaeZ3PBOFE7TVPGbGmLBiWtZ4dAkFJZ5aGlLX2AHGOapL6M9Yi1O85MpTmCaOAGAz2lEAYY4EoRRgwWRC0keLiIkRNM6wnPG+MzoioJGRAwJz4bZmy8o9VYYaGrLP0kTJ0Z1oHa0Y5nRRApU9k+twJya117Uwkrg0LMUEAjJFJnU69xDag+RRLwBB0OhykZTOVTsXRqYFfPBdnJ5sV15qOmNaGpoMzWZgHwe+vjuhYxSxUyAz75g0YUAZqmpqcppfFcDS0xldAdcCvirG2djoAEHCABCcosgkIlG0pShoxq7YVaybCJlg6OhCQQpc4rI3ZFyv9YJgJHxWhGZGAeIQBwjCVYmwhACsl43jBuWrlnLb5Lpzq0gbw4oPB4owCy9H6sSK+DndOelijcaPM53ERu8PpVwhPSMq8a8VRolDLGFAE2BCGNyvRUs5oYraorEI7wjupAXgoLGQmI0G0EOVzZ3wr0lHf5TXzPQorNmoQBwMNSv2b2CC5hBiwbYeFGg2AtRz4DwSGQBHYlWT2TXoq2P94PFo5whDrEuQ5UQEIf0ourDQvOybPzs19ErLttctMRKHFMpLAzE9BaprmRaONGqNVIRyI4G1BR8EirYhWJ0YTNbtbRDrAQ6jpgoQ6l7sOR85zqgKJ1QSOAslly0dP4VTn/X8ry1n5rAR5bdkQEi2TKmJ8SgjKasYD09FYqKOZpCIEaCykI9bP7sBDxqbp8fEbogirYoAGMINC2cQTvHDqdQ0/qMbnA4pZDKhYhgDk9H1WYL7OFaQnQEyu7e4QHlK0fM+yA3/3mNxkKMu0N23R2Hmby4ELWl+HWxgWwgU6FXladGdn1Oz4op1iyQS0ANmVtwbbxYONd2J/V20b4zjdz9u3vfpNBw8/cbRF7WzJqCuAN+VmlB3JRks4yhgQyWXSuffLfsDwBzCiybrApoGDQvYdbNHlBw0/OHC2ovN+XaHlAI+tyXYkSSQYZwXKYQ+KR5ByoLbmOz1OhE6C3WN1J/wGgeg5c46SDPLsHgAAN1BxLKEU9N1T/NyhT/bS+jXKPgEuOAeSQHwk5VCU8z1DEtqKTCFDg4mTJOMIM/O65/6FFdbd73r0FEr7jxu/8TkOeL3j1mK9LzwTRD08Jk3N8OcIlghDE480tzv5mQ+hjOS0vOy73wXYedDTAu/U4TYrR38YLpd8DtV+u9bIS6iD6MQFIjEVrltze9pKK2E3yd8izZFwIS5mxsM88/KlqF27wadNMkL1825ihBX4fA6q1rnrZjdVp6lpIzfNDEOYL5/Bl+2qv54on7UAgAyjPB9DiBHTmGkpD+OjO897D2MDGBeSvNpqg9FgO+tSrdt7lT//Ixxj2A/tYaSVqr/seQwMgIH+O6pLMogee4AfaKRtCSgYqULtIKka8xQUmYAMDo/R24PQCLnwkS/VmjqzKB0Kwr8QKcAVhwhFy7xH+wOLYzixCYMDSYz2iovOAKcfuDvQ4zQGEEC2aj+pawAihT5QiiwkPDjgW7jbEjtAgR1Js7/a+7wAW8KhEwDZ+4AdU6wQqzbVGKicYxrCa7ibO8CyaoP6obgwMhdrqSKDECus6DCJMcD94wbiiIyUsoAK4z/YcIxde8DuOatcCAwg4h1QEi4DE0PiMj95kRvka0SzS0N9aYA1BcPB4q+DeC4JcD0L+SOccIRRfIg/5xQF66DL//Os2BDFFoCICFuzuZlGYUkVGfvAWzaID1VAXBE69wup8KtES72gAAJATWQkDTOAYt48UH4MXKuMPMEMEHi0wniHMniESzOhtjG+S0shNIM8FTI4bxyIX+60FxkAAwpEhe5Ggqgki++IYdESKTsIE2tEC8lAZzY0P++sncIMCgqEEsqG1Fqz9HMYHU8VrvAZspMwgycIbVW4NDaAhUc8X37Bwaiod9QMS6gsjMfIYNZIUbY8KbcQZVwg3FOAaaMiM7O74rGdGpJJGwA8myQIh+U0h9c8hX07gyrGg+i8hdqQkMNICzPIshzIPe04CmhEzIqEEcOMP1KZUzkjNcoEl//HSTUArq6xSLGQyIVtgD+JC1ZRQpnIF7CDEA9gRLc0SEkYRJiqAAdLOEiIAM7LhBHAjG0pABELql0Quh2QElr6mhGTDAvpSLLCy39jQJpPQIFizpnQlLrqtJw/DBBgTEnBTFFnQ3JAHC//wNkSAJNlDAcTQLldSVUrIRhQgXE4zLFJzByQR/6QPJwnP/wRgEyGELM3SNi0AN3FzIx3DAU6xMmtJBGQQLVKkJM2k7gJhnnLoYTZtqBbNbpqzI/BADXnxIbNuwxAzMWvzNnMTJhBQA5oxhbDQxwKjFsgoEtomu4aBGGbRgIZqqBwmOQHmHutTI/7S39JAOh/yggJqDv+ZwxHs5SItgDvPsiViogrHaRAGQRJCgDZqIxsWtG0UgBvYL9NSskI1oITSbgEsoRYwNEMzIg/87gMN5DXbcLIM4NVwwwMa5yKB0gIgZ1Lgr25yzUUrLzDUQwRw8MayixFoAAIyDW6swkdNCEuHlEgxIg8g0d/uTz8lkmlmE0I8yHEeRaIoSgFybfLErzY6x3PMaOnubgzLtCoog7nWlE0vwkh1USvlFOvkokmxU0ccwbjuxXdcYwI2ZKJ6KEgzwEAj4RlqwxJGRVDBMMf+8VDTLieAtBYyYFEZlRKawAvelN/GAPCW1BcXogsqVUcwgHGgg0LSaKjS9BFAtTJ9glT/AyMCJPAZKg2SfinHEDEQDpUyQgtWk2pWO2IXEDIFILVPpk1JIXJImjRWOlEk6gU6RscB5s1HcwJZxykCyPMyayMEJJAQaywCOM8Slg4Ry3QycIK5MqBouLUjvsBWszIFyIANI3VI1gpdISAkYEMkLJYX0LRV5RVW6dUHjopZ0eIZnpUz0+8V4u0QC8vuEHEBZglWc+Rgw2IX6K8FsIBmd2APpG0/B4RcDYcJ+khWtGliKxY2WBURucES+LRPB4HysuE30SK1zi/9wBBlc4IysPUAXjUDIgASYHYs9MAMwDXUoFNXt5JpmEANMMYFpGxiXyBgw8lVjzZp/6AyB8E3/2sjE1BEgBJMB9ePWhHxbwuJYwWha8nia5kNC8ZWPw2FCcQgYxZAbaUsaCN3ZRcgbuW2MnvikLKwLKC2NL4Unk6WEfwWcJGWYwn3LMZh32x2D3Q1z862cY2GZV0AciMXJ1wVWf01aWthbl3UJ7KBtAIDb3upltqmRdbvb5H3aDk2A063NvSgCbRAGnSBddOrC7LgDvDGER5BdnPCdl11aPy1dHc3A3g3c7MhFe7W6KDV0jjPZP1VdEcXa5G1T8+zeW2DEybBGd4ACphAt5iACaBADX71aLR3e1n2gFn2EXAXaXW3Fvq0J3xCBJjzadX3uto3fHE0frnBO3ItA7bVfv8z1AIUGIETeIGR9hUc2IH/IFSX1ndBFi0yIYDWd/PcF00YgQfhtnTp1WBBuDkFQYFHGIjDl4FTOIVXeGkzVwSAN3i7cH1DahB2kGpzYoMdmF5ftod9GASAGFlNWAEaWIXL12N/4nQAtYKF7Z2ieHTBl2MHgWuxuDk5QAFAYI7nOHy9mE/llvNWmF5f9JCcNjBEQLVmiDNrSeniTXQRkREqN0jpVUbf+DQFQY7luGLu+Iv1mPP42OJ+QhUB2ejIxMwUrIYPQLu4YZEVgHcR9JH70ovp+I6N+A9UeHfnlm6x8Bk+GB9Ty7rkzkxQw31xdCpEF0eDlH5VuTkr2YuLWJb/OQ+MtbaFf2Jzz2IQ1NeJ36l9148HTZl30beYV7kWvhiML3mWadmPbzkwRHIFOqfSnhjkDvkAckyYlfaKudkgk/mVw1mP6baPm5Y5ljJvSeWMdbBfD1k1WNZfs7TL5hkmv/mewxlzfVcEzAk3UkG1Mk/YPq4CwxSY4pYeXTShrZJLihiT53akL5luffcEyjkwJprjvPSModh4/fWXNRppOdqRPfoWQRpWxbmR+RWTx9mP9WOaFaacqrmGw/SGlZej+fKmbzFpQ5WnZ3mn+dh3s8EWmYM0AGuok66naziD4RlzrZqpz/AAHFhrK5NuebqRXbSPReCPcYOiBeif38lF/y/4qL+6bgtSrIVwAapYrV1UBs6aj3s3gpeYOTJBbcispc+seF9BAWIafrmBT5fWAfW6ERcgVM3aRed6rTlbn08grHGjBOCOzNRZEiIAozM6sunxnSq7EVPBrPN5szV7rTUZoiGERkuDtM0s/QY1u36ZppcWoVtb/hwgszU76ZJutp15hchYP0RgtLMhWmn4mkUXuH3guYZ7A4u7mZEYuZM7uH3iJ9yaOQZhtIf6zJKurjMauCUhlbOb73iBhZH4zND7neybqiN6PyzBwNam0kB5ELgagxnBoCdPEmT1vd1sAri7hSWBvpG7wcNbBJpbPyCgBHL73dbZeA85fHON8v8mHMFPDhIOGsJJHIJryY/HO+xmjFS+NL3VG6n51E+3GcSjzgKa2cRP3CcgPBJCoGlBWz8snMws+uNegfhm2hJeYWk5mcbzzcZN+sRz/MxqKQTamk5mLLot2sWNV6b9dW59gsn5TsSVFcprDMp5/DILG0IsvKVrDL2L9325fG4tDsyjDhKaObyFLc/LXHNtmU7iLstdXAEO+beBbsnp/MfEXMn13L+FrWlF4IV1BCgwnL5d63hvmJE99tDzTRCylPJ6HMsrrWlX6AQMfT+o/LwZtHiNHH5zV1k1XdlEPIWYtq2j29G99NHze0ceHQd9Irn/QAZqYXp+OZiRVoty/dX/v8sRvkOf27rZnf0ZTqB+92MQzhu56dqoIRvJ6fHYkV2xHKBFYbStAWvcAesETgAu6yQCJv2d+LWrqfVod6Juu/3Hvn3bQ6Dc1ybfz93A7IQC9pGoVX2q4Fc1iD3XKHvea4sUYhxG8X3fLXzf+73F2f2CgTmR3TmyK/PHER6TZIOWgADaRRudRTvkV8BO/kBhWqun/8CxcRR5c+LS5/bANz51XICvJ+/eST7kS+CwryHNIUQBpFuPWf7lxzTTELF022zm3ejbvEIGKADnV+CwpZ7nUaROagEH6Zrzhv6G8K5MsRZpl1rp3cgBXoAUduLpn0G0p95apL4EsHtHYDTl/73ZsRegsKxikuatKlwVBDRe7PGmXtLuFWQgBD7ewtFZPSycv0OAG3jk6SkgAhzYErb3AEgB9FjjXcNJ5v1+XCzgJDqyyHtCz8vczMR4EFKaOXyibWpB8h+B8uFmdGQkjSo2rzf/aD7gLFsw7QYeqRXYoGWdApKeOdhXeyyh7n1mJb1GckYoF7ip9u/mA2wTEk600BStRxE1codGy/pUEnoPN16BQfnVsVufKkQiG7cmMR6KHU/CjZ1fXKCfMU/UMOplMriiVSpD+y+jJ6bdtFe++AEWYwEiVy4GGDA4smAQgwkTChc6NEgposSJFCtavIgxo8aNHDt6/Ajy4wYTFv8QFjQxoeAEDw4cvCAFAQIpUi4WLHgEolaESCGyhawYadCgWrUUWHp04EAqCQ4EMpjgyBHDhgsbWmA4FcPPrVy7ev0KdqO2k1cxpFQ5YSWvtWtfxIRQ81GtQT6yifCqQBIFChH+GH20AOZap7kKOsJwdSrJh4kVmnUUNrLkyZS5jkWMtWrWtCsdtJU5c0HODJKyPZPRlULQCH2LWlpwQDAvp4YVO05c0uHmlVAr+/4N/OtYzgXRmkXL2UPalrxk3lSgM5IIESe6Rgo6iLXro7FTpWqay0Ha4lQTVy2eknNyDLkgB38PPz6lD4cXpk+uPr9+zzTlRhgUiWklcPVIJJL/CMXaH64BdgAEazngQS4eKFfcYlipZJxZ6h2XliOCyAdiiF9BciFKCuGHAUv6qTdhS6QsoMAf14nwzApc1RIJBUL9waNRRwUGgXe8tCSecgvllplDxDl24llnFWTBByJOSWVGy5h35ARVaYnceEumNSFLEMAYgQ/SnbACaj/tdGCCCvoIGyneOdjShGc5VFZJeuJ5VUlUVfgQJMtUSSiVm+iZG5IkmVeWbRqq59kLjyhQZggilFACBVtJYmB2PBJViyXcwfQWhBByyCeikFiwqp6tqoooohwMWmit8LEKiRVWQMIBJL76iiuwiSqKFksvTUqaXSecEMmm2CVIlI+A/8H2VipD8nbSoq7iymqwv/7q7a67riqlreZWhisHVnDAbrvrtssruK9eaJYHzd0UnbIlNPtTp4NkUIuCRSnwSMGwxSbng0ZC6e23v8LLrq/tRrxursBqc27GkWFghTY3fMyBNiKP7PHEE8+rkpgv5gSgvpJsFQFfrPUlsAI224QzTN/xotyTB/kqiCBABx10xIKY7K6uEa86gcZOdyXIBBzcsEHVG1D9cdYfizz10omB6ZlzICiQgZnUnfDMjW32pV1RtYBQ8LQ0BTkYhVGVVMHQRHNwdNFcI700sB6U+3ThHpngASTafECO1VV/UPXHG0D+wQfa9IoQZ8y9dFNOZf8G+Mwz/G6V4x8ABxytzQYzGJic1s42XlQHVUAC0bbfLsjI7AoNLkIOuGd48BrZawIHkDv+ePKVV94rSiyx5VZNIIwGYIAi+OTVatplYPN2j/zYOqneNcXAQAY5Uk0FFQiiPu7uC43kSi+8IHz9GPHywgQWhLw85ZNTvrygOSIXa0mFW0hxAJtMjyj/uY5dwvIfHf0hAm5zzV9ukpTYxERILRkIAwgiO9mpT32OGCEJTkgCSBwGbLyAif1eSBGYOAADvFpc/274ARQIggSOYAAvUhETmsQFJ9DJAF04hT3J/CE7noKOAkBgCbgZLIMb9M5SBOKUD15gi1G5QBe5GEL/9ngGfy96BAzPSAkXkIIXKbFA0XJnw8rpkAQV6KEEgDiTBHZubLXIwH98wKkB/SYvOjodTgwWJ5i4zjsa4IUGwIPFXFzgg5Sk5BbLFx48xgUEaIRhbF4gnvO173YndMQFcqEBPL7oJjjhYwb8eMS0xQd1oYqbTZJCqiB5RwKOlIAENKCBSApTmI1MBQI7Z7NOvtAFLnDQbDwYwhCeMhd3NOYxW2mJ7sGSLncRkQIoMLBp4bJaVvSlBpgSTFQCc53srCYCC8bHWijTfjQhxQseJMxKCuScqtQjPLunk/90s1CWCJVRDjYTXe7Sl+Y0JzvP6UvvvJOI0JHnPIXHCyAJhYkpv2zKQ915TFaKqoisGajGFvAjpCSliuWE6DkhWk0gJpCioLpo/RSwgGbq8o4M7akVZZIUkWYzAxRI4gtfIyoMdseKu2SqMRMYRaJw0qYvjEQGQJDIRTpVokH9Xh+lQ1WKMCCmqWiQRBF4AO6E9aInEEEkWiOq18DGJqLSSTYEudbJBAQAIfkECQoAhAAsIgAIAAIBqAEACP8ACQkcSLCgwYMIEypcyLAhQS4QIzqcSLGixYsYM2rcyLFjQS5h2LBZlGWLSQAoU6pEuSXLIjZhuHicSbOmzZs4NYJhU3Klz59AV7qMmbOo0aNIkxLiAqZn0KdQn2bJEkap1atYswpsuiWq169PW1bVSras2YpguoJdyxZlAqFjz8qdS3an2rZ486akSrev35xp9QoejJLv38OILQYm/DQA46cJtsRNTLnywMWPM0d1DDSLTMug/WLWTFqv59Coy44uDYAza5+ufZ5OTTspm9ivG+dOGeBt4drAca7ePRh3UNexOftmE7w5x3VTiEtvizyAZOfYK+rwPb07bKABHHP/zpK9vMJ1AryvNa4Z+crIk82X/9KHu3rS7FEaF8+7df8E5MmXXRNF6JDffZuxdaB+K4XnoEpbfCYgcG5EoQOCYC0YXn8Mrtfahv7p51gCzE2YWhNIFDGAfRh6tWCIKiXHIYwfisjfhwEEaKJlX7RRxBIIvsihhjLGyCB/DnKWpHggLhnhjpQd8UAUQKonJGs30vggbzcu6V8ZUP6F4gNFINDibu5xqeaSTG6YpZvhlRimXF8gQaYBZ7ron5IdfuUekvslWaOgSeo4J1lmPEBmlYRdqaCHMHYZKZJ77skmkzY6ZuihV3mh6BWM5ilYmjXOGCOflbYJaJN7JjAFp1h5//rAFReK2mCGLiZHqapergknoQG8CmtSsioxhKO24kakpJYC2yuOg166pLDDFiXrA3Qg252GQ/5EKY1GPihur16Ki2N41FZrkxcFKFoEAbZ6K2KfB7rZp6X0QnuuoPtKO626Nkmh6Ky1YqjtvQiDOG+HTW55LrTkXgpxeFsAPNMXAythRLy3msqqkd2Oy7CqE5f7q7//WrxREwNjG+RxHWupG7gm77rvw/2ifGm6Kltkp6JRmInfdyDHrO/CRPNrI872mlzpzdLmXGjPF0mpqLEcL7xfiJiuyqeupd6qs8Rjsykn1Q1di+3B7SlLNNJHKrz0mwp3LTXUQ/IqLZhoM/+E8cBX4BlvvWo+7HDOXCp5MrBSl53ptBL2jdDPDxjLNqSmwgx33fY22DCbj4/deNn+8iw5QVYDfTle7CnO9XGuj7s46fNGPTvppZ9ukMCAF1wcVKRuznDcdOP7a7O2037y6GPzrTshLLdMB3GEy51w19VZD3Hix2fKNegoM48yGM8Tkvqsgt9XncfmIhxptKLfjvv8Y5tONe8DG7H65W6DzO/itdvS7e5GvwLiDkC6a9ms0iMd7WnvdYD6Hr3kpzf4iY+Czrpgb5xHNSwocGOv2VrRwBW6NgVwaSODn8Q0aEAN2k9d0QMcAxlzMGVZj3HRSlzJLrg9A/pwb2g73wP/QJi5mSUoQU2r3ZGMF7YfOrFmTySfyrSgwCvMcGhPwxds2he6HNqMhcl7ohhfyCkh0oFFoypa3d6nJV19zGlOQxz9wChGB0lRXVRsWeD05CetdSlQcevXyEwYHgIYMozgq6MiU6Yuq7XrAVXA3Khi9z2Sue5DBBDAEIZghChEoQpFuEIRRhkFRCDCCHsYgQCctchWsumOsNJCux75gCGMkHVbzFLI8ua9ABCAk6F8QAdsQMxiEhMHyEQmFaiABSyMIQ06WKUrp8lIWB1hlqrLTOeyuKZAEnJPvwzlMI1JzmN2QJnLJII6iZACLOzgEmmQJjWnCcs5yfIBtLQldVJV/8TXfUdvigvnFTowznKaM5noXCc7U8DQhpIhDQaYpyvJOCEPDqwAe0TTEku4Ps6Es6DoXKZIkXnOZIpUoQxdaEMZuoMxyFOiYqznjmKoqAJUAVX9zAuhRlfJIfiBCHFwAyocMg5USEGh6myoSlfa0Ja+FKY+pKh5sPDIArRLn7jS3Nv6A6dBfWgKMr3IIaSQUqaadaU72ANUo3iomloVfe15mtIi9rizeeQQbmjBWffagjEYaK0GlCp27mnVdk2vjyTsGNi+hr2vcrAmesjrXs+aVgIAtoBzumZhMRoq8MSsSDRjHMqmELmcSHayK+3rUy+rs7CWR5abxajQ0uhZ4v+R7FxPSooeyIrahraADKtlrbQEGxyqxjYK9nngRuFW210tLrdWGUcc4tDbFPz2r8Jt7Y7wudlaGu2WSMNUuLg3MZSU1iq8rS4ZsJtdaW3qtbHFaPo8B17/QfCPsnuQa5WiBb2qdwDtzV1F43tTsfVPXnLD3jeXRCK56IG6KYDwXtcbYGntNzjcLWwt0discOG3wxZE2XvLMl3UshO4FWbTiJsD29j+tbbNzY8JkQenBJzXLBJWagqQSgbLpthBAWIBCzZB5CITGQZIVoEsWEAZ4242o/IK79cCuEJBfsiuc4FwUpGqziP0wccBnoIn7FAKFQj5zEY2MpJhoAIVbED/BZv4CxIIfMPlzs2GhCSbkxKzY6QeQaTLbEMa2itmMpv5zIgWcpqLvOY2b+DNG1jGXDJcWCIWzn+oApsKxxYfv+w4nYCmAg5E7QcEsLbQSk60qoec5jW72tGPvsEHzNJiDWN1p57dqYIPuGK66CEFIxU1QnGABESAWaKoXrWyF70JVyfZzY+O9Q3I4uTCQjnKbdQlK0nX6b9oYZnDDvexkD3mVCt72Yt2dpthvYEb3AAFKMjKnLtbBJwqcYmrQh4LEQiaFIQbB+ckaAfeRc1Cf2ATSz53opnN6EazW9rw5sAGrkJpq1YhuVo8nNvyS+NLdRsxwiYowAFezA6Mu5VT/5DDwYmscFUzvNmvhna0Y40CDticA/yNbwFA+K0mdrRhN7tgatww8oKSk+CLjIYdVr6JliP65Ud2+Myj7e5329wKkJj1UQQW21qyCrSN86oBsVwZHNjA6OR8AHudKOZSwIDlTn/6y2Muc6q7O+IcwLoFcG6UaltVCaGaciWfFT7R1QYVZjfo2U1ex5Sj4O1Fjrui5+7wh1f97jW3gt4tYAGjVFy2w1OceN34TY7CqdeUiYPiBR6F4M5vCnP4gJLh7nSoL+P2MZ+6tN9d86tDAhKc73xO4ksmxub7VMor28cr4wZyClzgSPdhFijxASRHvuktt/0yYLD9dde93VXHu//Nfw98C5jABDipdWELrNgIjt5wmA1O4on5fIIWYO3zm77srZ9mVmN/yP7HbLeHe2zmfTP3AeEnfhzwe8FnAhOAATchBTqnP+tDMz0EOqa3M83RfPRXfwRFgQWkf20GeYsGgGj2cgOYgt5Xdx+AgJjXe3m3eeaHAQ9oE35nVcfyT720bT+EepbRgR7YARdXQLAncWsGdUhIZCk4gCs4dS3IewqIdeU3gxMwAehHE5rVXReSaf5CXomEO8sHGgAXhAQVBcfmIGeYJLD3AW92hEmIgku4DCsocy3YgvB2hzeXdwzIeSZAgxPgAcLnEZ+ndqFnMxwnenOEHVRAhgQVfUn/koboIgoN8Ggq8HYk+IZFFodM2IQHaIcKOH57yHkYQIMe4AENMBM6B3gbJVq2Q0dqiB1xwIgDt1qQGB5yIAg3QIluiImboIkqaIDRVocfcIcw6Huh2Iek6AC84BFNoHNQZnybRnoAJWLY8QWyCHi4Ew2g4G6P5mq86ItLCIyPJozDiIc31wDkN4XIWIXKOAEdoX7tUm8j5ESC5C9klxqocI1L4DhQEA4ckIttuIso2IvguIkPtwHkaI7nmI582IdV6AHKyAsQuBFcF1tFkEtWRk1hGBqyqHaFpDNyYAEoAJAjKJCLVpDhyIkIKYzEmIfoSH4N6JDsyAs0yRESGF9R/5BpPid6rugv5TGGQVgAJ4cy2viPJFmJlbhmy6CEKKmJcziOK1mHCtkAVPmSwTeDfgiRNAkBE5kRN1gAOZlB09iFrviTjHh/j3gpUEAJ2vCP0bZurtaUKGmA0EaO5Sh+VQmTDTmKDxmRLwABG5GFm1VgDrNrPBhV5YEEjIiNILl3I/mWcKmUSCaXv6iSdjmVVMmQe0mKWskLEEAK7pgRgllY2UI28AdF0lcei0iGjOlLavkLkGBzAEmJI4iUbEaZBvlwdumJMJiXx7iOf9iZL0AKpKAR8xZbhxVGPVk2/IYdR7CY+4gy8WABsTmSszmH3seEvoidKoAJdHiZeFeVmf85heYHnKUYkZ/pAqF5Ece5WaXZVQTkSvdIG6vpgZyFMv1IC1bAAY85c9y5gpX5n2wYlQlpjuJplZtZhX8YkZ5JCi7gAhnRnpVWQMvpLxsZGs8ZhGRybGcYD44ACftpnVP3n20mh3JIot0ZjLtZjuconnqJlQp6njT5lw66AB6AETq3cz8WHjdWG/UpcOtnamBmWZYFBb9AC7HJn/2peyhKopjQggS6mxF3oAiaoH3pl+m5AAuAoxOoZ5fVo7QBlPY3of4iBxjwezZ3h7Ope2/WpOvmnW7GhivqiVTaAIIgCOoInAuKpcTpAgvwCA5wETkKgtlzmIpkHgVQf4lqVdj/5WM+1o/UuZ9puqRsOqKO9qYf8KSZWgxyOqfwVqdVCqMPCZF8WqOPkAqC2qVdmF+uhKhWNaZWBSpoeEiGpAYTEKmSqqZr6oRsmql1CZVzKpV1eqeQUAEN6Ah8GZwM+pdZ+qePkKrxRYHxCVPwtVkdsKhmmJaHNAcmwHlJyp9Kap1QSo4rqXsDGqwFigLDWgHGaqwW4AjIOqoOwKAQ8Jk1+qcg0JUTMag7GgDlcZPEB4LHlgD9iAHUCaI3R4zwNozoOq6d2rAtCKp2yq4W4K7w6od7SpNbmZ5++giPAALLSBHNOIEVeqjZQQTcda2FBXgJUEjHZqvdiqt5qLB3yLAQ/wux6gqqgkAC7Gqs8BqvV6qxqVCvfaqlH6sAIFARIxutO0pclpGjYEmkQ0oACDAHD9itvyepeRiuxHizc+oKDfCpoMqzPfuuF0uDuZAL8xqRqcCsReuxIKAACqC0OTqUYZYd8FhpCSC1LgsFynC1wYewW5uweNi1XjuMEluVZEuxZ8sAV8q2Q0uc9wq3ClAL69kQS9tddktoJ5uj2JiGAKAGDgC4B0t+g3u6MKiwCfkBPJCziUsCsFu2P4usjssAajuvQku09+qsclsLIesQmbtZQ2AAxFu8hnS8tbhIThslOZqtxzurc+ABVRizpYum6NgAHJC4VOq62kuli8uus/+LAbabtrcrtJG7u5Rbuc86EcH7qpWjBPALv0XgB6NESlVwv/hrBPq7v5ukAzowBDqwBEtgACMwwAaAvM8bLNmRo7Uktc9LAFCgD6VIut6ajpDQvRisvbAbuxUwu7Q7vmm7tryQCiRsr6RwAEb7sXFbC7Uwt+xrrbIYwwJndjMcW0igBDeMBDdcv/V7v32wDthBBM2LwAnst6NLwVcJfOl4vRmswSTQABvcsx58ARfAAFYcwiI8wud7wlqKr3FbuS0ssq8qw2Rcf4tHhmIqcjjgBq46gUR8SAFwB6kgvQ+IATFLvVcZuORXAXX6xE4cxVI8xVZ8xVhMkyQ8tPZ6ACj/7Kwg8MUsXAtKqwVSMMmU3GfrJGzDVsb1l8YiJwVaIB95WwBFMAK0yibu8AIOQMejaMfn14B5XLGwXLE9y7OwC8UbfMu03LO6PMVVTMhYLAFajMjEqcgp3Mi9+8iXaxWH0ASo0ASHgAqSTMmVjFRsPCFCTHxD8MaHVLU0mcpVuMqjeH7ifH6OcJXtWs66nM7qnM4e/LNUPMjkG8LAHMxbvMhwa8xgzMLJXD5I0b5WFQUGgADaTABM0Ay2wAverKB1HM4MPYrtXM4eDL6OEMgPzcu9HM+5oAEOAMyHLMwnbM/3fMyP/Lv8nBTXHFtKoAMO7EvICwWf8AIIPcEK/c00/7jKCx2+FZ3TD03F74zR8gzMEnDIusvFzqrCcpvPLAyYJZ0U/rxzAiDQfHtIAPIJENDNMj3TCp0LCj3IVtzLjsAAVczTFwCvVEzWjiDWYe3LIawBGiABbt3RJvzRxezIj/zISr3UR3HSm/Ujpeyafv0GB1CvGovQ3kzHwZkLHhDPDqDVtsvVXN3LaA3Zju3TGd3Wbh3UQp3IxOyxKkzXdV0Ld43XOeHPKY0AUB3VDhINB0AKgq2xqby2sB3b80rZadvYIJwLjk3It02+bH3ZmC3Uw6zIIN3Inv3ZoS3aNyGh7WIEpv3GLG1Zd7AAxFnVMN3N3ayMERnbt0u+i83baf+rARlN25TN1pb923AtucKdwkaN1MaN3DkBsBpmBCMA1c+dwIY0CgvgAqwNAS/Q34P939adCrwA1L4tAeDd2+RN3pWd4Gy94L391h1dwif80SC93uxd18ft3syoc1VwwANd3/id3/tdr385tCNcrxF+yOZNwm/t1uVt4AxO3jDu2yku4RROzEVN3Ef92XUdqBpeE8pNJaetzc8d4votufy930pOtCgOATX+5C1+2W1d3uX95JEr3Old1KbwxSLN45b741iIk0sw0No8Co/QxUcuuWrO2sM83Z8Z2CXs5FYe4UEd5XOeChOO5RW+5cXt5V8O5h0xmmC5BM3t3MjL0mb//qdorqUuINxyreeQDukQENgHEAh3PudvDuld7KxbftQXzuOA3hHsclyETuZlTtybvgAovMisruquHumwLtw04OSzfukSHumb7rF83uV+zsKhTpE4qdIIXN8DPQq1QNxnnuucvey6fuam4LHcEO3cwAjSHuvEoMgQQAMHYOWx3sWcveuV++mf7cK/fhFf0HVUYuoDjQCN8Adyi+z3TNymMO8KMO/2bgr1fu/2zg2mUO2xvu0k/O9Y7u26vuX4vuO9zsLrW+4Vce7dJeRDru7I+wYy8O46/u6P3Lt/8Acs/AqvsPEe/woK8AqVUAkKUAn6Lu3cIPD/rqXRXvAgQO8I/5/woM3wDU9pU1LqEq/NUIAMGb/CLFy5HP8HEbDxERABMlD0vjAIMtD0G//0IP8K9y7tjMDymu7yMH/wM0/zPm7zDeHwGtbhhb7zRMwEu1ALGcDCaa/2GUD0RD8Ig0ABck8BkkAB2HD3kYANc08BvuALMgD1JL/v0V71Vo/1/K7vnh70LeznGZABXu8QYP9WRiAAZE/mCMAHEZABEYD2mq/5cA/3ci8JknD32JAN2SACipD6qi8CpL/3f7/xlSD1807thK/IjKCliswNCyDtBW/vnh7uNP/Ij88QibLXw1v5ps4Jp3D0jR8Bnx/3oS8JeY/6qo8NkjAIGj/6qS8CQP9g/XLv938Q+LPv7wdw+weg8oeP+L9f1+Ku8MOvEKNeWBaC/KaOAM5AAc9/9IPgA9IfCf5/+gAhQhGFQakmcOCAAiGHBhYm8CL1B5siINiwUaAg48+fV6Y8cgMZUiRIU488nvSoQKXKWgpqtXwZU+ZLB4Rs3sSZU+dOnj19/gQaVOhQnkcKHC3wIIoOBAgIPIUaVepUqm+SFPIxaJAkH5IiRcKWLZuIbJEieOCwYcOHDygaVIBroYIFuhgcHIiQTdFFjBpfdfxIkhtKwilTrmTJcqbMDLWIPoYcWfLkx0iQJjVigOpmzlMRMNnVdVBXr2MFKpLkANIGFWsbOMol4QD/o8GMGB04kCqVhFQQHlGgeNGX30qFjRs2hTjxS5cuF8d8RFn6dOrVdX6xjLTIEM2dvXvnI8mr168iTpQoMcgCDBgfGjBIxaiSDArYgNy3aLGvrwhaFZUAQhIKfNnor1dUOg4l5RZ87rmarIMwQgl9MuMBpB4oQofvNuQMAWe+Im+sE1aIxAPWPqhAAm5kSAKIElaIIYZgZqQxxhVWKOGE/4JZQQRsBOSPo78QPOwkBZJDDEnEmGuwlsYmhDLKCI26MIolmuIwS6nOwOar8v6ThAMYNmhAg0qAyyQGTRTJ5hEIePHALl4WAKGWSCTRa8QeMmGTr+EKNBCxAxdkkDnF/xqMTkpFF32sieyOesAIAbSkNCoB+PgqAwjsdIA1FBjgJglF+MSGFwxuUIE9FVrb4AZXUVDICoceweYEHSsaMMhXhAyUUOVaco7JBjPghVFjj+UJuw60G2KESp996hxJeHFItdYqSMWXgRzAgLVNNllm1VXVYqvcchXiwKEFKMimy74K5KiWv4D11blDg13sSWT3RbbCy5ZyCtpn0TgIgwk8BdUUU1X4dhmHx2ULBfcaoDihcxGChC4H6osEI/4igPcV5pCkl8HmhI2psVpI4bflRamEtAoDsBSYUijmSbcBtRrgzQKGHQ63tbYEIaGCCxjIBemkL3DEEbietsARg/9BaBcjgkD+gzmR613uV3ydfMllsSd09DIlhpi05kqZmAMhVDeAhAExwQ13LbeMzkUD3XCbjRu+dQMccFIO+K3qASPAOmt5t643pkPzfSnRsSefTllIt6NZ7SyZEIUH1lRAAZIbYABX6AZIuCC2VA5YICWRZzrwOCfzw2gQAjdS/OTEdN+9yQx+pzx4yry4TKklNKf0MzlQ+LwBDH5WoS3Uc1l9sF3/QDx7rbbSKnHG2K2oY6u9PxAmekt23PffWRa+faIexaw75LOEghJBNmDPeRWWcQ221U3ZlS+s5iWLmGcFwfhBJk5AFhB5ZSIUEQtfbDcI781kJSVTzNdSpi//93XQJ9i5zBW4E7D5fQcBnqCE6Eg3JqGhTjYApA9YRASjGPygBzWoQQ50mAMcCqEHQZhRDDKBIx21iy8UQBzuaqG49F3wgk1yUgYiUCwPVlEn/mJW5krYGSaoARwcGN23vqUCDlCPEa/whSTC8p8Y9SAHM3gjHGcARx7ysAZP6EEPfhAMGyniBBEU0IAoqMTcyeSJKGPMS34HAis28iYwO8pStsghzgkiLaQTY7hIwI36/GcFmQjGDXOowznScYc5xOEd9RjEFdjKRxYJJAWxBsWTDasxv8OlIx0JP+OljQC+nAowOSRMqLCNB6kSY8PChQFfxKAHTxBCDueYyh2S/7KadlTlHoORiUyUQBHfbJd4CNI93DHRgoZEmcqchDj26bKDZUtKUmQ2zBJyjgcwkMW32AM0h22AF4qogROcMAMc/vAHQfjBE0a5UDsKAZoHDYIQc/RNBnplnINUnDmhOBNcSjECCnCnBy0XM2LOL23EZNsHUpXPTbAHBuGC6QY44AAQsKIVIFDALUjBC576JhLBSGU07/iEJ/zgoHxUoK320iXxkVOJG21QBH6XPceE1H1YJCk9nyXME1Liki6FgbjEKrSIwcqssGpAxiYAgQgEQ6GpzONRhThEHb3yTrXr3iyhylFcZi8CD7Jq8Ih3oQdUoaQm3cwdQHED1rh0rP/iIpe5PrCWc7mlIRjgBdV64EM8GjUYER2iN0XAwDtJYntJBNleNzhVjw7iAIEV3mDjGanDUqq2nvEEOLTB2MeOSy2RPR3FhHu6CjTtAkxjgAd4cYCfdrYHQeQRjhRBFovc9bQVfIlGE9lXxFFwAbANHiQfEKmZ1UwA5+UMMCcVDVBoAwWM/S2rfjtf91wAcLzpDW5oAxLc6AYCC4hEEPSozRjcCD2j9RGILopRmWhXndzt7iC+C97JQfIomSnpbc0LhXAk5L3zBTGI2SIBAVoNIx0TJxL/YAq/HQAEIjCqjLaJI9EmuIHXTeJGMpC1rHU0ilL1q1YkR2GXWThSztL/KlTQ+8unaBgq8YBEQlzFWMlOdrL0JcUKfDgjbqaJm0I8ATYGseJHPKIWJ/gsH4moo+mWpYELxt3vdLzEKHq0tREeMpH5dQQL9bmw8vvOktGb4WBKhb0LgdUN2lJltqhFXByIyAIgQAoI/LdOFDhBNIMxkD8o4BEgoACMuLnm6YrAS03FsV93zF2Pam97edYzsmDWZ8OWcMmWmpR622YFKyDkrIwul6NXZWVYYQwSJvAABKCRR9RkrU4iGDURBWJjBW9PltlrtVSz3R9ruzbWRb6MPJ28oVwL86RTiUYyqAGJKHv4rLACtqMpW2zhZswujyjBDzjtkki86EVKHS1T/+8UCR9ctD8HV3V3uW1tgrTz27KGFKSsZCklU+XWtR10MNE7B7qYwALt9nVCRI6u4TZAYpZ9S9OcRhdHPOQRaBZBBF5CgX8rdYFicfNdCbLg6+a123h9eMuMXITjNZnJwzxsxi0uACj8wiFxAvlCGFLytxTXuEfLG351IwGup4IUC6hFD2IgiaxF4D/oceVoxeIlrsSy29ZeOAWyIncfTDjoyCLeeJFyBaZUfNzE9CXgpXJeNUzgIbyYQLupTjG4NE1p+OUbNx4xGJNIXvJlVoAIaqCIQdTC7OcBuNpzfifSWLvg2yu43AnSFYK/9u7IksJsIWUEEnbm1psRdJNvb/90AiBgDg54ASlI4QALlJzdcylu6lSHG5MYCUkeAcFhXlIIIWSC7GbPka0WKPq1g0h8PgB/V0gDfvGQRxJ2f72xmuDnrNrWtoH3JRT08XUQPIIXJmA3u+kSNUcgTQO8OYDBMIXoe5znaI4MkBFJ8Lyzy5HTIAucOzXvOzXykEBJgLX0U5Sy0bukILpASzomyzW/Kzfegwr5ewQFaAwI8Lj9czykcQAAbJ0BxClFYhnqgQDlejkFZI4MGBEK8LwXWbO64r7ui8AI7JIuUYBUwMB9sQw/ewC+q7goNDr4w7VfyrjzwkIr5D0BaARL8DwKIgUMMAGpmYBcyIUX3JsYTA7/mXA4nMiEIIg5mMgA8+g8SfgkA0MPP2ozBIPASBg9P1y7C1xCReGzDYyfLDkpcxu0LDy3LbRCNNiI7XEBwztDB+AF/2I+6AuWNnTDbeI8mSALqcoGLuMm9EC7BSo1BFO7VRwLbDCFQeQXKTDE8SK62gNBcxs8itM4zmCCO4iHd2gGVYAGChCQBeAp/xoc1lEQ54AAn2irFWCTSFCcCCgBbPiDDFgBo9JGNTPFU1QqPfymBQIpWGwZQ0wKKLQ99UrERDw63XNH9OoiSuABDoAEW/hCr3gE4WO+5os+klkZoPgPHyEImJCEE/DBQYCRzxIwbQyChoyR0NI+HfFBchQb/yqxkKT4Mw88uhDUQnbUQhD8pV70qlahx035g0GIBHFABhBgyehrScXAHqGARuFQnAwogWyQKmwAwjShEYQyKoSKKIpsHy2AlPEarysoOpDcSN0rN0bcyNzbwkqSOkiYgAPwPGgAAlwIhU4LFufwKNcDClO4SRWLiWwgkQwYhG/yIyC8kQOakYYMhnEUSsrJDr0br8zIRYrbPSvMQr4stF+KBkr4OP2zgFw4AAXAHkngAwFggnNABr/qrkcAS6E4gY7JGpd4sRPQCj+8DyCgiP8AvRsBpRWYy+CJvT6Lp1qcwnYEvHVUMo4MQQH4DDUIh47DAIORDcTEnkhoBAQwAP8DgAI0OIdzGAXKUASzkEObiAStyA+L6Mxv8qazU6DSpByjtM5I0cUMw0LXhE11JADOAQcLMAHD8wAHWJ3rOUlx6AID2E4CgALpMAWyiwmcADUTK4QkyI/7UEvQpM6xwQLUvMiJc0dHfM2PxLXtPDfgfIfwNBhLhIgDMIUlOslIQAMEZTrqmKWc8DwZiABfEKBCKATnBILTWMs/6M+WWT/CusulHDx1VDqmHMGjC0y6mIDy5IVJax2X6A8fyIcucAosfE/qcIAFaMMDGLONkAEZKDEKKARJuA8S1ZET5RcswEjrREel9E6+hL9FbEoB6II7qM3xVK7gcwE6cYmTLAT/cTiD7jivIIWSVMgujkhSE6sP59SL6fomKT2WFFVRvETERdRSLsVC8LSABuWF4CMcnNJRlDyHvnTTCYHTJEpSJR0QE1Oj5gwLstBTRqFSJ3xCHcDFjsTSA23PQeOcZBDPCbBECCjTT2OJ/ogEPeiCk3pUCVnDxPkDJc3VSsUIASGP/GgXTtxU60hRo4ynKMjSWxzBvoRRC2WCeLiAVAU+UmhVRdVRSVDT7axVCIFTCcUd9PyD4RgOJV3SXv0KJBzWCaHScFvRXRzQ2CzQQD2vLoiH8BxPS6TWBXDVV6UAIKhQIH3TxMgojigneMlVjUjSJRWProgAJUxX60DNC4FC/9dczY+8wkC1wmdF1XuFiFZ9ogxgl3NgzzaF1K/BVSQF14LFnQhjOEF82MfQgg28SKWowo7kUnllx1zjnFwwAUPN109jErSM1VkVgAFgggjRDUNpjnISGUAxkKf9VoKVUFerBSp6Wcno1Ih7gLPR0nfs0q7tUgRVg1y4zRqFiAXQV2u9VjUtJqHQGPNMhUuEAMBJVJbknXg5EANZMY94WlOohKdVgHmJ0x7biI9y2Kt9jIssyicsur4U1C20UAtVUMNT1Qf9NEWFif4QgX81gKPViYZYKxxF20+7XDMDlvo7QQXAqQj1NAAKXL59heLwW5T4W8CYXcMQ3Oyis4+yWv/EBQpZDLdIakqLZdZmjVwrFAVbIM+zpRNrVaRByAZZZQIoeANRIITLeojemLRJIwVTQNvWsVvHORKWTA7CMImV+Ij0ZTEWGwwBFAySWMYlCRb0892iCF7MUNZ1ZMRSjVwg1QcHsNHBad5a8jxJMARkmINm0AcaCIQb1d5K417WGV3yXUNgQYnmM1+UEEBToI3AGImQ8GAQbr7zHcCVwKkDAKz6zQnFjacCmFhRNd7+1d/zugMacIBVdYF9RQzs8YFsqIUXIAZ9FD5KEz4XOADh+97WSV0lOQmTKDN95YbRNYkAfF/+al+RoI39mg0qZj6/WQDWKbMwrj+WvNwDmAD/FcYJorzfKIjX12RWGZbcUeCpGy1TtY2JCPABi6g/fV0AFzDiLwbk1vlewpE852td712AkEBbkJDMRA7A2/CbFvMbSOZivrHk20Bb1uGbJH4EtEXdMCZSR0BjQlhXdjUCEvRLA/1anD2vUYCAF2BVMz0kWC0BsrvMkvheJ2YxfUXk9VWQk8ANR7bkSMaNFuOb2wjAZJ4NZN5iS3ZmS/5iCc5lTwaB701hxGXhC0EbvbTZ/WVlBB0FSktbJ3peSfgmy9yIWjiJy2tfZ+7g9XVfYx5m3ICAZ7bne7bk1annfcbnJO5jTkbbF6hfNQ7eKwVJQQ1bOG5lP95X8/nCSBiV/70QkCM9kJCoZGYuZv7SYozGZ4625Hp+5rk9AJCmZ5E+4iEG6WSU4DItU38mBQtA3Nhb45t10dhU6O0cBcxbkpfoDzw5ML7QCI4oDpC4DUo+ZmS2DXym55F2ZhoAaf+q59VZHaYW6VSggb2Bau6ttCEeYmj2Zz5GWw+42lIOtypgZbC9aXlthPMJFrT0aWgMAb74A9n1CNtIav3Sr6TmBrt2ZroNnL+GABrIjd6gAcEO7MAW7AMo7L+mW1IAHAjWx5PGja9D25ae5gUQ64fN5tnLzm9OZTgGzkJYjO7yaQARDo2oBLr+4L22a6Le62b+G6y26sMGnEBQ7Lm1bd4o7P/FtmrG9u3AmVuuHpxk9OPKlmJQPuN0vd+k2GYWddyDvunzAg1WSJn+oIBIOI0QuIrheNrYTe3UThAPZubftmoJoAGtC4TeToX09u2uu6+/1jrA3upkDGQ+FmMyxuxhJehwUwJQjWGEjm4sZM8z2IXWUiO9qAhsAFGrQdioFeq5lt3vll3beO3b/m38iu/dyPDd4HAO5w33Zmze4F6v6+rRPe4ya8mWfAQT2FTgLWimmOEAD/Az4INCuG6wyA/xodMB4dCgvp5d+Yvi+O6PyOLb2G3y/mu9wa//63Cuc3IJ+L8P/3Dynu9glmDSvVy1VQlG0lOyvpAicJZlPWsZl9z/RuADZDCtQdhxOqWgSQ2SggVyuk7tIh9p2u5wxo7yPHfyVGByDfBzKOc6P9dwKufqKyfdl2yQ3qVOC0MKmSHzRw/U36RxNOc5Na+dnbOdhFVSXP0Lv41dlMDoIw8crXPy/xN0P8/zPzd13ohyJ3/B+I7sYL7vj40iRVIADJBS+LmMWnvjGIf0yDWALhDOM6/0BVs4D+Xxld0IIT8Jvp6NuW3vQOdzVKf2vEH13ah2CYiNJ8ev+RZgMLbbr8GlOqsFLu/PzT4KOHDj/370AB8AKHCGT1CFt+u5hbN02/HQxOn0kLhrw77qrdu6PM8ba0f1rPNzazdDVQdxZKTvWVek/3HvqFuqqv5cbtpK6HaH4xFQ6DfACQgA2dPrnre79NrJd+yZa3i+68Ee9UAP9IEf+Go3w5h/+VYPHErjmzIrYa+M+N95+N853LlsgopHGxm+Rc9G0G9GUI0XADnYie79A7rDK0s3se2hU444En7v65XXcChHeJmXeQ0geFTfc+2VdRR/nFvStlvqq4mfy/0uniH4bEGLbqXH+PMCitWJgCIsrQYqvzSnoH2vcHpu8kCHebBPGq8H+yjPuoXfZJyfQXKvs7SfKqnqTxdnV7i/eKTHQrqX4RHgfASNhscYHAVQczwxDdH7CmJUMcAw5tX5dyWfdq73+q4Heyg3/LGH4P/Gx1xFenjIdDWtyAXqlOng7W/Nh2Pjj27reATs9qOKGh91NoV83ronL/jEn/3Dp3ZA/2t9lOLHr7PWuhprI49BaMbStHyz0ZD2ZPe6h2OOjxDmarOy6AoK4AgW66+tR3X/63qlOfyYN/w/B4hUAlNBIEXqwIEFj0CAUFDr4cMIGSIMoiApkiRJPnxczCYi0qBHhEaSLGnyJMqUKleybIkSS4GYMmNe0SHgJk6cBHLy7DmiJ1CgBjy5LHoykghskSL5oBBBgSmEEFJJ0JBLg9VcDHJx7ar169asXbFKGEjwYMJHCx0+zOB24qClIuZmW5qtRImPEUAY7ev3L+AjM2f/KrG58+bhoIp98vwZVBRgo3+yKaUwqJapBQipZt0KlisDBhdEh/7qlasGCWUFQoCA8IDahSDaZqgFN9KJGDEylTihqESQGIoi/VEgMjLy5MgFD45ZWOfi6NEdB1XucnI2SZdNPTpAaipoz1o9lx4tOrzp1KsJFkSoUDbb2hIjRArWo0fwFSuCBVuBzdcravFlHYEFqsRcc89Jt6Bi1AngoABvGLgSUiD9AcIjBglklXjhieZIaOaRVxpXqg3UnnuyzdaWbRQBdx9/wcSwgiLYUPBKVApNMCGPBiI4WGGJMTgkUA4O1SNKj9R1mVoHTCXBaaGF6MgFWo0m4lVjpWYW/4rvNdQQbRMhVcIKu2WiXwlAJCGDKdwkBAIGSMq5XHPO2dQTAUIyCOGDQTkmx5wmVVYLht9R1ZVoF4xGpZSNVlmaeFuy5pp7CjUU31sZYKPICWSu0JsiQNj4R5sLLADCjoGqWtSPhBlGpHR8KrYqSaZE4lShAnUlYqKK9qoor2PlYqJAr6Vlyoq21TbRI5Eo8iyoz9ooA47vKZAqrdmi1KpMCsJ6k6zg5jTCT+Q6qC0EIGXwyAJTOeDAeCJSeQGVjtg7L6SolWhilwqZogBbykYQASGD+FbCs8+KSsEflbiplgLaSnwSt3YKoOe34zrmIIQGMCGxdoS2mwovDkhpL/8DIKZM7734hlhllhqYZay18c3Hlym+JRzqwg1zw41CtUw89EgVF+AtkeQyNuQAUEg8SG0ZkpIKvOMlCqKi9dpLb9a+dqXaagWh9d4j8bWYCiGm0PgbEKLayHAl3K1F9NBGI31xxkvjJKvT2g7yVIYQlAzvh1vfm/LWXXvtFbECHeTlpcpORJLOabY9rc/clB0x3RJ7UWcBDwyR94Mbi3s6x+VGKHEEIrsgOOEtyz47yr52KGlrlJrKEJgTPUUSp6HWKGoSvpDKDbLGdS6xFKCLnhPGsCq94ABEaVuLcQtMPTjistNbgeFbv9yhBLysR2la8LV4HCHZ0Hg5NkkUIkP/w6YgW8sCy2srxQN1ih4u3vZ0ugFqTABqkJgCQKA9UvBicBjAQGhm172WAYtEXyNWawySvt5FgBQk+QPC2ta2QlCAfjj6Vy0coL9sNc9/oyOdn/ZWpBEcSVsYcsF3GmiyCDqiAuCb1+xYVkELvosXrDHI43bnkInwolaZOMHlAEEBX9DPfijE1goDxT8XwrBBAHTMHbTlAAWYqjXc654P73WBNHoPWOYxjQQcYMQjJsRSbImACknCmxphoxDyM17cTPGQLNKqhc15XtJMBy6lMXKAqhNADWnlAAW+ToeguRcbfUgC2mWtUYxzQNg0aCo71gKPJdkjNoAACBJS61+C/xwQIbXYv0O+cEjU4dP0NNbIm5RBW6N8AewcMAEe/rCHPSymMfHVydPI8YiiJGUG8jgSMoWqj/P7wyvi5pD8xVKLzjNC3gDYp+mZy1wPCmO2KBlMwqHRh2wMYstWJiWuvItkBWmPqeCTAQ+SxH18TMIUsYkjhzSxm3P6wiybA4cuNqZcG2vkxqKhrUfgsIEl84BWMPA9ZL4zmSxjlAWH1Uz2kMIFdWSIAjJwgJJE4lOiImEJA/mQXBh0Tk1w3kLD2ScZOnRcpStX31aViwy9wKIT8MAEhomBlmUymUFsVGngNVKxmZRss4ElISLwxBpNsYQ4YojQaiqnm4Iupw361v8t96Y6cgVVVaTQXlFLloukTtBe7qSdGpXpyXoaMYMHcYGlVlSSR6ByitQKZALFOlacLgZCuJxO6tiaLRxORYcewMAwZ3dXZMITqlt511QfB1glhlWPNJoWIO1XC/YpdkJkrRMcENCYGMqwtjwt3SIXKSFaLcAFcX0XUicAQaaCr5jFpaAbiVhEszxTQA4xSSYyUaPiqUIGcbONNFtroNcO5gFmTZrecJvbno6grXPKRbsEd9FcPPBDH8Wr90BKnly8K4599WsdBVQLCJRkBdLtowxMCLDSane7oCsAONGqVr05VJHmlZMDcnhRjCZ1qfA95ju5Zrt5SnWqVM0nSrH/6l8oMkygKCwwj7g7mCooeME+XaQ5efJgJN1TvcKs8IXhq+GTdaiZ99UgYJ3LuZGc4FOKWNMfsPkvrKKYQAdmcZEE+OKHpvVBH1sVCCBQ1Hclda4pszB8kcmyq40GNPTlK3s+bK0UkkQELsVGgF+BI/w1eUJPlnJ4dVnAcnWBt1oeXNUeuNT3HlN24HvvEMUD2jmexSCjXYsCCkoIbFATzg2rBEHrbKA7M7SnUd7llQM1Ad/+Fl44DrPWfsi1eQWLvvRtoDPfOkpI9zO6JQiBCV/hEA9oukCcjhWMdyquR/K0wSMI9ZwizEBeeIDL7Q1fjvPKYxLBq3yMzuBo87k5/5IMQj8ngHM2T9xrJ4MOysCeraxiPM5h91lVL5Bws4PLADBHO3Eo82xXithAvzpa22tBW1b9e+sbDZTA40bOgaOQZ2GrlZwLrjJ1PLaq72zZAUj1Mr0pGO0N95i+J0JiSfNL64KhCQgExzSTDw6YXzOY4eQkdsMZWU5ky+l1RY33BOYqXK2xjLOszprLOkTf8p1IbCGfNUpHMogzpakQAiWjypWDBNBFwbG6zKV4c8kxhoNrAAZQlQVyCNwKPxBlWrNrEN0YLGoPvehIzHZgFYC2COhnBSan1itqwc+oR2bqdSqCAfCM9YaPU+vkVBUGKnnRnAs34zrWcKJDyhVGk/805HWEXMQG4SlFMEzOkeY7cvzenCKI00+KNJ3DZf5TVfHCxh54vXDnvbILAz258+yx+WDd6Le/51RJ/8OZpJsEgRoc9H1BQgf+XvqF/1Tm6kaduxkI3OAqVePwTBxUTeOV+s6R30dXyKkWUotUqI2aTn/FH4pv/KKIfiYPIP1ZGzrsdBe+nOV0658tntT9z76NZ6cXaQTgacSRalAeflUK5ikABdhajSRZ+q0fYLTfTBTBlM0Wbq1VOYlX4dXfTahKJVncxcWeeyFXXqndPGkfVtQX0VXe2MwafCiAJETXaRnPXkDgX0igTFRdOA1eBmpd/QUKBpDClsFezjHAMCH/DqHVi9phjfZ5hlUQoAFqUBKNEoaACQX4139RgGUAnA0aBQ7GRBEsAelA3FrZ1uolm+vtH9m5UeKwoa+s3WnsS+N43+WBGEpFQAnsRppo4SB0oV/YzZ3k2eltoAa6nP2JwZzwghA20FGpYYgkysq4Iced4ACqB5d8hwYhoID0Tm7MCBAsBcH4oVEAYuB5EYyVoTmRVw8e4pyIHQjuHwQ9otoBC6OYR5lpHz2BzQq63fchXe9ggwy6zd6JYksAIkM139XZH7kYACLKySJOHyxCkEZxzcssSuRRImqox3rE2jNpG0qVkiQUmd3VBTGOIugURinKn0+g3vOd4gaSSzP2/0jYWZYaVph7kcaVmGD2nQZWaKNZpBla1KGQlZIPUASniAB/laNLGCPzDeIFKuO6qVs88ogJqBfsURhd5eMQ2Z4nCR1q6OI/Gt0UYp5txEUkCFJIKCSrnGMgxp9POZ+nYaDWTeSEtJ4OvSJdHeH45GMAehI/9qM2ms+kZKImrkVE+EA2nIAISEItrJRKFiNLWiDXvZiLvZwyTg9NGohB0CP1edYjQhWWxGFW+CNVfBwSeYc3bo5tUABS7IYiZMMgmAIkPOVKfA4X0VY7ps6wNd9VjgCg0NhvvV5XjgdYOEqrieWwaOM2siAC2pFDRIAkuE8P/MAKZIPe8cJc0iVKGP9Sd9XSDE1l6j0cOzISOvGII+QfTuqkV0KKT8ZhNipmWZplC/oemFAEbgRBDdSAIgwCKSCVpGlmSWwRLaXjnhGb1T0STFql9fAIQbwAaL1eLmAUophGvrimWAIlWRad2CDgN9qmCGSCEMzANUDDAtxYAwGnSXCm+9WSIlmgw+1UKq7VEozAEiyBx3QBE0BGjywioMVbHLKmV0jeT/YjSIbkdqaIUULmXfxADcRABzkAZk1A6/Eaeo6EcHbmAJjLEuiADnSBh3poGiTCGYwoiSZCIqCBM6SoiuICJ4QCH4SCi/KBxLzAb12UxQVoYX6GeERKP14FWRToJXYjxDwEW57/AG5mwiAcgHAlVbO9VYWSRBNEaRMcApUeAjGaQKlZHGi5mplZp1eIhY9+pC6WxTbeUyZ6yWMiRTA8wQoMggtA6P55wAssBIU+KXBOQFzdJGhVzXR6qZb4KIH642LW2Jk6Vy0MQjZkwg+cgN5BKGY1Gy8swGpxk51qJi9UHLM12576KZh+KaBiZ+OE5FmK3GzQRwn8QAns1wQ4wqN6AC+4wLrgEE1VKl3mqZ7uKZ8O6IBip2KCjYGepb/NBqLyBwWQggPYC2bJkQukHwQAVkLSqkrmKa5uKafGDKgC5Zguptu9BprWAgWcQA+cgAI4gAVYwAMdFQQowB8cwJwuQCrM/yq0EiMkZGkRbaprYsWn8iqBAuk/xlp+1WY2xIAQZMMBGFOypgII/MEjpAIpkBFBxGs5YoCNTSu17ipZBCrYWKKv9qtspsj9DIIIPEEOYIMEsCpm5QIvPEIEmIJBPEItuMCrQiwxXurgvB6ucumXWgW2gmq2kqm2biuCquu31oATZEIqzFMqqKzeQYCk/gHMLkCdyiwE3qqm3mzO5ivG+uzPcixJceuQ+sAJEO0MYMO7SkDDDkKSNqsCRMJ+8QIIDKPUGp/03aq9Wqe+jmlscq2oglz6OAQFlMATOEEsjKy6IgUFLCwEPAIFZAMIXOojQEBmxq3cVtxzVi2nXqyJ8P+r3nLJgcLGWvyBDyjCD8yA4M7ADwSDIkTAAhQVrJ6AJByAIj4CL5iA5Bpf2FWczUInzt4rrwrEamwt1xpd0JaSmhJtLBQtBSwAszkABIBAUv4BBDiACzTub9buwTnCM4Kgzeaql4IqVQCv3vLtvzrEIEiCCGiC8dYABRwAe01AhC1dJJSnB5zKpVov33nAskHjxWnFMF0utoaq3rbG7nGrpdTCH8SFCMQA0a5BDUQAL7CqhD6Cb0Cvq7LLedqvyjEs7tZje3nln+5r3oYkw7bGATDsqCKEWqDQoTpLMAiBEzhBDkjCsWJApGZACawvs72AAvRmdmGwphWERekfLOL/lQC+JgBPRdcaC1F6raHa5gmsaQ44wQxkgikwgAMcwNpmgymkQrO5gNy5qg8fXGsMYTQ6QrnalZi9EVmEpLG0sRsTsL+AyR9EQJHGAIPmQA7oZlR4KxCsaz2VTSpMwLOGcZ0ZxJapYdlZgDtVAAkcl6KMxWIG5BtPsgtGTgZUBFLsRw8IQQ3k8QnIxfrGUSpgMTc0kAsQcq9R3OLBYrkqsg81QCP7kNfIzMxwax26iXvUoQuKX0SUbyQkZSYEQQ+I7AzUQDCIAAVwQ1kewGzAbkGgsqZtJWgNcSu/cgPAciODSIkMhLEAzc98MzgvANCI8zhrzkKo8B9MBFtmw2/E/0ALF/MKIHNUOA4IZIACTAXUQnMhoyb1YUC5ahIsX3M2V4mkvAYjfHObWBHygDM4p7AVBczADAJHYIMIFFkw5KZ//AEuu4awlnDi6nOd4RAZk10rW4BAkwAsg89WrMZrILQVvbQVPQLytMkjPPSAPUQ6oy0mJ2UJXLQmUEAltPFsUMD4pUJ5gnSTVVTJlHE1XzM2Z/NWsEZC/AxMV7VV/wvABEz6+Q5FXMSYMCg2REVLCxLDMBApsBZSt5ZIM2KFmYA/K7JTO3U2X0WxLAAjWDXA2DRWZzX2QIRfpzNFoK0PyAW49sAfMAJCaI66SoIvHIAcKW9ao1i7jLRwmUAPWf+AIFRAXG+SIwwLwx4AVf+LrvG1nOXdQwQMRKSfAUcEXJSvRizFpjxBD4j1XRNvKCtiytWuFkgBEeCAbyefEhQBHBjBEOjAEmSoADABfkLBG/zlxPRWYFa2I5hAuQpCXMOyvXj2Qcy0K3meAedd+jmgeDtgKXG1Tkt0RlxERmRCDRQC8pBvUjCCaiRuD8etG/i2DbhfERiBDhiAbI3AAAzATRhAhhoADS1jc6OL2PXzW8P1ZldAlZSFe1C1uoa3AY/3HGd4kkXAHAe2RFtERixFRnD4H2BDEJyAA2JDDWSCMsuMQljvfXdA8snE+xG3GO7l/MXY9JRmoBQEZWMAdSv/siCgdFyrdFmgBYWjn3gPDJMz+d+cd0WE+FLYxVIwTJsgj4l/RDb8gBOswAFIOAjAq8x+AQ7UiRIYgQEQZ1Vi4LqV4m7NSbPGVXAJWjVbd1xn92rI2nsr+YY3+ZOjLQVwBEdMeTYU+lzMBUi8AjfkDmzQ8UUEgxPUQGMvwA7HrRZ84QNEwRB43Qw91E+Nl7kEHo/zSISN9AOZQJBXgCDYeUprc1m0x3sbsJNThGVoYXp79S97RKd4CsL8xzwXYF0/wh+IQB6vQOs45ZjP0gP0z7IXwaan+XuGi7HF5zJCQS8gifTCzpwDuRlbs1z7EAShrFQjTyn5ghaeu5TbxVwo/4IIkEkmBEMQ/EBwlABxMMKTqIZnO47iBoFldFDcIsGyB3zAa7rXGTgBIWdEQmQPCoBzG0jiaTvZTbcrr/qDg8hyMewCmAL6nTtberVHiACnkIk7/8ATcPITBIPwqYKb0AC+55u+Z4AIILvMXrrAC3wVcLoj7ZIh1lZy/sRyFkgD+FYDbfsD/TORfzurWnEzuUbG/wGIq/sJFFkm2DEn43EeC0EPzMi0mAIj+K5pSFXrSerrxi1C1fyyn7mAe/pUxlzMxeQjzVhytMsql50Z99B1CzT4QFA9FUTGH2pHzEUe3vEMDP4M4HEN9ICMIAxjK3oJQ4lPNhMWJ6nUlr3Zo/99KdKfjmfgp+cWqP8E3EeG3DNbxJuxK999A/wQPRnRQbisgla0wJLuCxN+J8t21vvGqMzzu1qNZ8hRQdQz3FaqFiiB2T+AEsABDYEm1p1eX56i/ZXO5/9F6PdzkBv9dWdzdkOqa7gsAvc07JOu7OfmE5zuCkDRfzgMZ3jI7qu+pP7+kx6C8A9/FSxfOzJ//RneVUoUgWjPKjdeNTPy0WMzQFRw5GiCA168UpFaACJCpBMxcjiR6GRGxRw1ajzpESxGCUXYKPwxdSCVhFwMLqB0hIFBLoMJH9UiRYhmTZs3cebUuZNnT58/ayJ5MJTo0CI6BAgYkZSpUqdLR0CFmlT/atSlT5Va1apVDtCepCDwcuBgAgazJixYcFSBBIkGbhvEJSFw5diDEBb+iVRCyAyKEivOuFhDyMYYJ0Rg8/WKGwSTDFQOdNTy5YGYj7xm1ryZs04sRYsezcr0aummp51StUo669bSUQ0w6XzzBSmxHiaUxWACrYUKv+HGfVtBLYaCBiEcAJEh0oocfikGfo6xcLAVJz4uPuBYw8mUji6wZIDcxSMFC2anV7+ephnQRJUYOX2VddOq9V2vbh11NOwBstXzwDaycjPLkbR+A64t4eYaCDKXeIGAFBBq2auHiqKjKIfBngjCuo9CeoWRAwLRALILUEyJsgjLUwAz9mCM/9GnQ5R4b6gqDEjNPqr64w81HvXT6qn8RhhggK7Sm4CUFwjUDYMDE6zgrbbcIuHAlSaAEILyKjyBlOf8km6wHja6LpuQKiExle5QSknFsRJyYYHzZKzTTps+s/EKpH6kz0fVWtvPz/uqInIEAGfDwIXbCnwSA+ISDE4uycyyCy8KI8mGkEwCE0ywMXuIYQUQRRpxTRNRROlB5Cyj885XYczDxgcKMIK+Pm8lbaoeTQNStdX0M7KM9CAZEDfdJPONrSrlanCyLB1IaCHmIiHEkE4/vaiwMkGUIU2SJGATMsigZdE8BWBNVz2hbBStzx11/DNQrKQabT9Bo0K0syUdwP/NuCfTUnbZKtmia0UJY4ogmz9oAtOiDQnr4QfrTjizVHDZPGlcLVtEV92PNZN1Vvl+9HW+XV8DdqshhZxvgBHASM8FJo990oSBEBx4OLpSygWhSxUYJJsXa3jO6MGE6FBURYCgwFtutgtX3Ae1JMW8WkDOGqg839szx3d3LXnIX/mrl0jW+NN3syV5ObYsnKFcdsrfJGsJIYVioiCbA2hyLlttNeIokxNAkuGVkSCgwaRcNH7wro61jnwnkW2sQt6Sp9IP7bBTLjTXrQwYYNh9w/LXrCfXipTKtgzORYJUUjlgoQh8EKEmQzaEmDqNPBwVG0kWG+kAGjTo7iTGGSf/7xEQPJbc+Zq4Bm1PsXVE7day7eUxNR87z0/tzMDqt1GAo1RwrtZfT475CCSxvaaiB9u9h94JB/7ikopnnOpot1y++eedN6sHRCFX8NIefnR1wAQCCliCUoqRZvOC0jUKZwIrWMHq5rpUJCcmg4hEtd6nOyFEbH4fSowv7oc//SFPAhGSnQL+B0CtUe49JKMe5uhlH7OVjXstW5lVRrcZCEzwbcmK1MAy6DNpMWQQv7OJIuKXNI1MTFSIAckfGEMSFSIveRFSiAKwJkPJpWBWSuDTDeejw3qhbXuX+2F+oNAZBxDxLDm7IOsMxoD0WYYhPojEi2hCAW0R5glTDEYm/0aVGApEwBTcMFW4uNjFJYZRjFo7Aq26poOv4apXahSbD1HGMiCV7XtA4YVtPGA6DNhxLudrUM+iRYpWZUAS2UCPTTCSkcL84AceisHgFIlCUzwyFVw8mEIoVMnIEaUABcDkAAtIvevJa4fS7CHLoAJBzniAjgBLneroBh7KxG4htfCg+2xyAuqQqZeCuw6IQtLIA2gxfxp7CTIpqUx1HYJWzfRnM+HwyeulkaBjc2MbDdUaUXAGA0Qs4pXMdz5xuk5CczJnJCSBEwpgZIrt/OUKPPK7EEENY8ZriUsmqU+Q5eGf/3yADW/op/oY8GSZm1cDXSOAaOyrbRTEGXAK5v+sC6CUg7WgXSQikJPdTSwYgisBYrKhGCzKE3b1RF4sy6nSj2Ghpf40IxpjWsBogrJlPRpSHDkzIJ+u5ZurG8hQXydLCrEvGzGkiSIwIjGOcGQF10mMYoIHNdidiov8W0BMtKquz3S1ANOTJljDhkMGOrCsVEHr2sSSmyLmbHVscZASZUchD2pKJ+vkyEevcwIggARNwquq8ZIXJ/MkNl1YQAIOkMAuo+QompBlo686N8octjEppfxJWJr0NoE1qy0TlQAHFRABD1JgJz+I2A9iIKoSeEQRilzk4Uy1xYO1iLawOkJucYtbJLShCL39pPYGKlNCIVSmkxVAFzoDgRf/9DQ3FYxoc3u2wcMatZam2IkI8krFvr4zqpFwmkgEK97YWk0BuSjvnY7QhvVuWMOIACtBx2rTHVETUCXWnnF9sl/xIUtZC5qSleA6ydH2hJCG6etTu4sN1kKYEUOUwGNWdco5OeDCdsLCETJcByW3oQ59+PDJtlfi+torlDl8jZFQ3JMX0KxA/pXSW3bmCJTO0oMZ5Uk2rpsJROL4Izu+GA2Ip7+TRmjIRa4TFvB8ZCQfAQt9+BoBPuxeamKPV2Z9zX4GgF/OzJG/EzgQZ4UznKG6MGE+yIaZeTLCJygYxyKIqiQW+YdKOJKeGfPZlkBAZDvHqAUtyHOejzAGQVuP/9YH7CShLmdiH8VGjhBYsVnUsqwvx0UgLUmIcjIwCEsbuCdoro52PZIYjD6YMRFenMZ48QIXpHrVMTKDq1uN5x1ggQybfLJpxMo5zKWMgfq5rGYm4NAnQQrMcil2LmASXT+isydPqIFhBqcIgUcVJCgErxYhuTFebNsD3YbRt1u9A4m3YAdkcK+JfzuoKMermiuj1wgM8IbOWMBYLPZNpIk9mddZxpy1BKFPsJG0+WXiqdlgmkhlMNVhbmdNcvaZ1VTtcPVoYQetNnqryXDG9z7Wvv0Bbvd+pStPzMY2/CWfpFLuOrleVATM/skJknbIgGcjGw6mAApFsvPh1RMyc/9cgIWFrh48HN3oFR/Ak2P6LjWim+O9WgqS0splA50c5XMZauyWx75I8PsnPShMFQeODQfnPO0jwpjGCpKKBfAi7uuhe93T8Ge8Hzrdv0Wg51yTHn6ZDkqCEATKK3B45bT80prJRtKC0BGBe9fghyMp7BJuNxdAoPPq8cLnJb4H3wq01pojsQ7TuJT0RMjqaKnA6yNd7OfmhQKLB6RXeqC0d+qYAqHGogJcq0LHLan46YH458dgAEDjvelgm3Jknz8Ckc+G+qksi/WHbVK0bk6OivGAIuYMI6TcjDEayfKqyjvGQ0Labzaa4POQ7uLybt1EDKGqZ16cgguShI4QBOX/3kLMNK+DMoW6OKMEbEwRLu3BREIBHGlEIOABVSVabmkCOcMCKS4N6I/+Pkey7m8E1MMEDqJmeqPwKkCP8CK6us+WZkNidK/sQkLUTGHnLI8GTkVV8M0FdLAzjs8CfRAIbQ1XaO3Woo5H3o2hGOX/CC/SJkPIWm7xcnAzsGFifOfsIuAVfM/yeK4kIPDngu4LvaICLfASRgDQ5m/0mC8IE+ia7AUE08MIfw0tIKHwTHD2RksR1CP3QkoSBuEV/oAbSCpx4AwQvSMlHMA2CHEzwvDoii4NFnH0fAjjiAsr9E761KMgNGs30uISI40ELmCODkABMuAJsUE9MsE6FGmq/0hteAZL/VJlFeuwFX/CEOHvB2cKxOCF3QjNXvYvPQhkN3jjF2GPAWDCnPyo9tIDGzpCBCJhEKZqngZLAwDRpG4QL6xRM17x6GRt6bQxDc1Qc0bjGNaDLIAtYIARDvFNE9cxqdLjDw7DYmrBFBaAHlUIH1NkPDRvEPexJ7CR7tIAATIQvjqwJH9IuMJxNiBhAngDLXrDAjAxF9RnDrMBItNjBTwtntIPkiJpXNoOLzjvI4GiH43uEu6uJGtNgbJHyjaHR9jDOGJSIReyAWJv+4xR2RZPBWfjEUoAHgehFmQQI69tXNzkQbbv+4iSJ0Ky7vbA3CQrIHvL77Ji6tYDN//K8RctABJcTzhUjsIyIAKeECc7QwEQIx4hTIt6zphUxHGacC2LEvlaYAyZYhZpyrcGimx0hNfWwwLwMiYhYS+x7y1kLyb+QLosjTA5QwQqBqmw6Pd+zKqohnHiyjwsADJ/wihbDRHJUO8WCPr6xADEgD1MZypFUxBYZxhjxxTAKNm6D9M6w0xCLf1KwiRMqjuKZ48oZAJwc0aQbwcoM9Bw6KC4sSl2ij16ihxXKWB8o0EoqlVqwajoKj244al+5w8q8vfqMX+wUwN+bJKGsjt5Yu7oTuJC7yQxMC638STXcDYcIbP+zxclg2fwTZaWJz6TrZbSwxRKQMdA7Q/Qz1T/Egd/iqdE/xO6aiFABXRykM/iAvI3lTIpOJM9DEJ8TsdADKRnVu6wYKgWki1TqjEzsOErRSoCSoUGo7Gq/hN2LNRHg3RFcSIPLHAMkpIRz+1dsmwzDKLRcoNxJuBB/PPYlod5fHQQaolholMnd+xw5AkaYccUozE5FsAU4vNJofQmpLRA//EyR+xKfyQ2hjNG9Os2UskDxmIscqF4YGeeDotMjcpMs2EQZsOvqHAPr3CetoMkAmF4tPBN5+lCM8BO79Qm2rLVxkDpAPJFmYIJAjVG2OYgxGJLeeF1BktO/cdHT/MJ0XRtxs7BTrMSGhBT5ykQAiEaMfVqMoBvRrUn/3YhDHcgBUwVVVW1oJZiRmPEEcBiUGE1STdonrjhCsHIRyNAujIlnzLDFHr17HSOEfyQW2VJdpjTR1V0WXfiC46v6KCVDMKTT1X1POvEA1yAFJZEgt70Td/1sK4wPst0ELSyrjpjEGiuuxxMHl9h1J5RWD2VUelUXun1J3bh27DgWSluD6bsRekjNu7gVXhhAQS2ZcGiZTGVFJkzXMWVYSWhXDsjG2iuQ3+n967QDzEWUxeAGygkMDGgY4FCD0DW1XbgVKf1R5ggZWFlZV2gal32YGUWXMM1AwJzECjgZkUgFXIWkayo4PgQWC9WWIU1XgOzAZDWK5Q23ELWaae1Wv+7oFVVdgH0Vm+FVW8f4RHAVSwV9jSl62sXTwI6QwQ6omJwTucaKW37ljm5VjXf9icOwQyKLmT3YADgEu+iFm+n9m8Pa28P62+vcGYVNj4JV9lqyQC9QnEzYeAczGcvFWiFFXDFNQMqdzb0AA+0wAx0YQ+klXqYAAqkNmtSAQT+dnmX93RhqEdT9zQZdh1JizN0FqQSA9TkUdTQ1nZj9lvF1Vx3Nz1CQRTu4A2ggAnMjQmK1xNAN2t4AQTkd35BwBSY53nFskfxk3BRMwVnQwRozoq+dhCMlA8f13sP4FvBaFzVcnxXNH6Zh37rF3qhtxbwM9mk62YXbyY6gwLWzAX/WYt2Heki+1aBCVdUHXgteQGG7reCU5dmLXh1Ndh1vcKDS8B3po1i0a+RSLhvcZdw5zWFu3MC8vd5YVhwU1dcpctM/Xc2ImDNPE3yFslId5gUScpbv5VOAzMCHEGI77QBijiJ/wA/kziGk41hP0gEiG82FEC7QHh2De4KrZhdoYYR5nSBx9WLv7iMo5ePldiDMoWGvSIVfinafgfUCriKSfEA2DWBmVN6KVePITMDyniM+3hwl7j7mng2IKCQyxbUZKCA5Vh4ZMeRLZiAdVeSV5RrKTkDxviVyVh1LXhcMxhsOTg9ROWdstdrc873flZoE3aJG1iViZKVXTkwYdmS/2N4jMeVibNBkDPDE6Hqg8zvFdDPimP2kZtZbIm5O310crc4mZO5mQ1XBLgSlwO4zbS3gH1vkRnBihVAegeBO7sZN42qawmYgF9ZdZl5iW/2mWFkBQL4ryZ2jA2YFP3QhJe4nrszupqZYQl4XMWZnAP5nNOjBHTPBcsOkUX5cefpnbkhniGaoXHzEfIZoiPaSMfZa/9ZBJR1PXQWxxoM1HyhgNF2Bt+ZTv+AYSOZpAkRAk4apSV6qMl5HaFZM2wYOwgOkWWgFtjUkaAmi6XXB0DAp1V4iVEaomk5oqc3jaFTPZ6406iwmp+ajuMVNW/Zqq3RATK5/ISaljPZqLmZPf8eYaCjGNTU1ZrlGKq12UyDWK110AIYtvwI22t5eqtZdytlhBdACjv+CpENWo5B2oS91gc8ErB1sAJs1gd8AK/funBbOq3ZI52X2mvR7nQTWGZF0WstGrO/kKUlIbYLO6srO5DthLQxap3Pb69l9pR9QFJd2xq1UoPNjrbNFGxbez22CzGiuLCxqKxl1gl9YFeD+7U7G6M+CK8pAKXL+QReOkbE+tPcuqOtGHwFUxLEt7qLL7E/KLe/drsp4LoX76hzNtoeGxQN+qmzdg6HWb3jLgP8qL2zG9TwWoOf+eVkZEij2EO1Fz9P91tldqc7u7/92+H+QJMjQccGPLZjO1P/bE60YWQQoGqmvTa/fxaeJTwSQLzChe4PApzgJG/A2/uZ6bsz/qBss3uKn/txozvF55rFOw/AM5zsYFzAP8jmvjpGHgGqJE+2tzftytsUVtuPgHwCXdzDn5ngjPyZvftVSKG7Gqy4I8CpLzW1pTzFq7z9asGoRaDNo6rBdKzNSwBWDiDHBnyKz5bHpVor07z41jyQu8vTsvzNWXPOYYWgzS7URPGAHUmbb7bPg3wdBW73BL3ST8DQX8UFB5xhX1m/o9uoug/S/3sTTwA7Jr3N21wRTmAF0iV715mA4xO6s/hREVzUi8wCzAkbREDVl7vUA10EtisGWj3HaRk/D5pd/0GaTjMYhW1dmYjYg3j9hnsdMUodo4H7Ts5knY3UqfvwnZNdpH3gu5udtg7gohThhhdsu5Z7u1YgGDDdTqQ4pUF0hxm5kXNapweBwse9kratic5dzQT6xtR91UWFumXkBYs97Uj5oxn5Cl/BqNJ73ytpAsqjIRRBoLMLkdZM3deseuvkdyIaP+u3TdWWXRMWPyWetjzgBRbgDyQBCG5YzWQepJ7qqdocGyJePUAeltHvIpNjO+Ds5x0ZjNY45ZXJBDDAA1KBG/6gEEIAG4Bg15lmtWK8yc0052cDG/S5Is+DhGEHziTgFBmVG5ZnxY1eciwALTAgUZMjixvpwRP2nv8JWBLsSj0mthaUFwQukhRei3Gy800lRGAb7uwBKGBuhiBc4sdoNTkOlkcxlGHrvjNeARTj8wof4QD4vpg0Zqj83j9bKCz+mvDVpQLOghxzw1DFItskBPOFtlHjOVe9Tj1KXCyXZ574Xs4uADwchDL6JZUuW/RhpSVPR7NOX1YlKPBdoJT3dq5sFka2e8xN4RFYtgZ/7CQk4/oH4kbLIjeAP10aQLOQHumNAzcMFfVVf4MCX2D1dq6+FufXw6TxE/0un+dilQEmY/DC/yXTPi3+pftl5PsBYsIEDAMLCjw4wYNCD7wa8oLw4gUEUi4WPKpVK4KPSNmyEfoIMqTIkSD/KQyqpSDlo0ekUvGSwItBLgYDTVgwgSEnBpsWbt40YWKgI5JEixo9ijSp0qVMmzoV+SEnQoIIqyYUuNCBg4cTXRx4BCIjBUmRRJyg8BSkqUiD/qBUsPJAqrm8ctnF4CinhZw8e/bE+VPqhLxpCxs+jDix0g9BDVZ1kFAhVqsCt0qsCBbjILIcT3gsPCi021qmVi44IFeCA7sMdO7cCTS2bJ1AqQrEqzi37t28QUbli5Ogh4PDJWMdTtnDVggVFdTKkGFzpLIiRBgOXWt0ShCn5UJIBbmgVL7AcQYn+Nog8gkWert/D5/osp9/b75G79j1QP0ELVt0npF0HZllmCSh/0WAEUqmHdASeArlctVt99VGm4SUTYZBA/FtyGFiG0BiASSQWCFiiCb6NZtNwe2lE1ZbkbIACM5FMMhYA4pQQmEKmPQHgiiZooApCyxASoNbFecBeuapSN5OE+C0n5NR7sfeBh1eiSVSH3LAJQpcjkiiiCCO6VeZP5lXWUOkPOJcdD6QdeMJhZniwyAR/KHdSo90RxcvWoXn2pl/AeZTbPbB1pd9DViZZaONbsIBCijccIOkXEbK5Q1WcCBmp2bGJtxyMToX2iDTcVSdnGkpIMmdCSpoWpFGHjmVeWbe6heIZupaol8qOAosh5FuQCmxxEpKqaWYcsoprz0JxlAqFP9l5iZnA56QY1oaReAqgCAsyOB3DimXJHlA9dRrp2Oqy66IHIQJSbDyumcBChvci2++H3xw7weYNtBAr+cl1NALMMb4HI2SWJvqZ0/VIkkGCab01oKyuuTncDo5UmaJ7br7JZebNnvpuyBiMG/KijHGAb/75gvzvh+gEPBfeTmSi0JbpTKRRTIGSMF0HQ0diWGmiDaxAiCUZhFq4dLlgEI75ZUrJABbzQHAWl/qZckij1ziBIyqTPZTHEwACQoyu7zB2jIDXIEjeQmU81a8SEvKAT63SeNG04mQDVuI2TkaSiDIaNqeRBYJddRC+VWBiAEDnLXWDXSJadfvihy2hmX/f86UCQ6YAEmkaru9dgMkVHCBTH/effdEqO2tQAZ9nxp40Ynx+KrSSn9rcZEQfOcSZDnJzXEFylvOvKTOZ521mH9hoBzo1ieFAS/sWX2585LODLcjrmt1N8+yDrnSz9CVau1u2NgpMUq1yHi4aUOiNtHw4GkFIQMMIL+8BlSABFojIPO0pisoTYAXpLieA4vCixcYD3LcA9jqHHEBu0hgLnMZXpH0trewZMdNbyqLezaDIO3UT0+nOQ0phke8/bHGf8hzhPLkFjdHrG51qludfRLyogU8cIgi4VnGJFRDubUuFxrYIAcnkrfZpU990RmED4LGIQXQKAISg8sKh9Sd/xfGUDWrsctMZnKBNCrxAhhMYl5yYbeegYCIdCSEwSDQkD/N0H8yyYUEnOjBD4LQZz/LCI1M5ShDGs5+emOQGDkINTNKcib+O6NM+GgXB+BNb2yqIxF54YKWOMRP/LOLBpoISShGkZNgKWR0rJOyo50ELntCjfBiyMGX/FEDk+ylGZt4t7yhzzmeHKIDHhFKXOpSAk10YgcFKUWwzMiE1zMFRuASRjHiEiZ/lEAmeWlKXp4SldLi5OGIWcwHpuJbLnwhJN85l1VaJDODyEa2PHmRpQ3pYpDc4B8d0M1xCvSPHTQnxWqRzjra6UfdsaXTzAkxeya0KOZsZz+7uUtmYjGUg6iRJoAQOtGEKmKkJB1pSNNSzoe686LOFKYpwnKSk8p0pr3JRSqcqT/ZCek0JAkIACH5BAkKAJ0ALCIACAADAagBAAj/ADsJHEiwoMGDCBMqXMiwIUEuECM6nEixosWLGDNq3Mixo0EuYcqwyZJli0kAKFOqRLmFZJkwXDzKnEmzps2bG8GM3LKyp8+fK7MsgomzqNGjSJMK5AKmJNCnUKGSDKO0qtWrWAc25Rm1q9cEP1tSzUq2rFmLYLh6XftV6tizcOOW1amWrV27CcD2zPJWrt+/NtPeHYy3K1/AiBNjFEy4sWOfCbb0VUy5sta6j/U+dgw2S0zLoAEz3ky6reaVpz2HXm12dGkApzmz1RwbgGrWuJVGe80bKm3UQPVmyU0cp+veyJ/mRVk7ZV69bIpL74hrSvLrPZer1K5cpeTp4C3q/2iOnTTY37CZfz3fObz7hbgElEdOPnh69edhx/7+vr/AL33UN192vqnnnH3p0bbcgsAN5194TRQxhIADFgbcdgXeh6FzYE3x2YPEuRGFDhW+VttpsTFo4IYMspdAANGByFoTSBQxAIUlrniXiikeeN9zCf6WVwAOymjZF20UQWKOhPXo44866pWffj8+N6WLHhpJWR0PRLEEk8nlx912Uz65YItnUhlAGVoCRmOXCDCJI4Ea2jemgVImCKWVevK5XIxtwoXkA0V8CeZP9bGH6IV1ulillWdCqp+jRQZKlhkPEGoomHPqCZmAVyroonaQRiolkChVaqlVXmR6xZKH0v/ZFZB5otYcqpKayt2YfiYwxapXtfrAq7FyNueupzKHnrKlSjppqb8Cm5SwSgwRQHnH1ongik4yiyafHJI6KZW5ahettEUJ+wAd1xY7WKeljjvuqLTG2yx+kG6BLk5eFJBpFPIdiiOK6y1LLpRB1tusvQv7um9NUmQ6LKzu2komwX1eCVy9eNKr67MeN3vuwxx9IXG1xaqY4bYYk6qoqfI+CzLIvVo5MskYNSHxuu1WDNmTOjKL8KlpfkszlTQvnHReN+NcERISF0GAu7U+quGdopap4LyKkqvrqDMvbaWqTjt0xMlD+Lzhzz8niyrSyDoar9cN160wANGUTZG663b/Ohujs6bYcrgz83hgyAzb7a3iYOjdkMkSXxGwiVEluq22YHud8OJ2d+55swFk6bhCUGeqhBFU28m2mD4K7vLnHosN+4Khj57Q2RJH0Ru8F6J44sX34upn0kfPbrzNthsUceQUY1v1oq03mmfwXcNcvPGye85m8gLpvDMd8/XYrbaYy8w5uIfXLfPx7D/XOPdcRj55jr5jvTHYr7ev//4LN1328hJDHXYwxqHe4clWiHNZ9vjHwHuRzWk7G9b8KjS+9d0tZNLT3wIbWLf36Q0LETSC37oDuE8hLWG5sqDChPe5De7PhS/y3768J78BVVB8YROamGJHN+xxkH3bc1r8/wI4wLW1LVkxO1wPE6g+DsLQcwHw4MO0EEHJVcxZSlth0eT2xB960WE4G2KmwAc08r0LVLuCWwqVtTgUapGJX9RfFElGxZ1ZMTMZUuCjPBeuhRHgjwRIXBwb1sX+kSx+/npAFSjIRjJhaHhhywsBBDCEIRghClGoQhGuUIRORgERiDDCEAYQyBYOsn0BmCO6tOCvRD4gbbNClPhwGClufe05BLDkJh/QARv48pe+xIEwhUkFKhwBC2NIgw4McMpT1g5ddWjlv/wmuMr1cWtbC5J+crnJXgLzmx3AQTiJWUwqEOGcKcDCDi6RBmZqsJmQSqUUA8XKB7gSlk2azQ5PqP9E53DzCh3w5jeBKc5hltOc5yRCChbKUDK0E54cfOaqQCixAtxxZWjMpjb3tL70cNOb4zxoOYU5ThwcNKEpUChDV5qCHYzBnRCVoyoDRcNMFaAKIyQho2qZQnoNwQ9EiIMbmuCQQzQhDglNKkuXulCXwjSmx5Nom7CQyAL4C59GJB/rzNg2oW0uAFuYJ0YOIQWmmpWhO9hDKfkI1SHNVEs2taoEN/M85bzsWwkAlEzwUNazLrUFYxhPW2cnVRnV06r+osPA/oYf8/XqWWAVq0z04IYW+JWlaV3rYD0XqCMg1qoXXZkjyeM6cJlqCx8qihQse9mFAvapm+2gllj5WYv/TtCajU0i/s4HKdEhRQ99bW0LyADb2JaqsP6ham0XCT0TlvFiezQt01KblEPEobUpGK5gjdswybrHnp99pU77CV0WqVGFAKBuVYJ7WTJsl7ulemB4aPvZ0DYGfaEq1/QA4F2laIG17R1AAOALLRkp97NRyCl53Si3FeoHRnDRw3Vb614CP2cK0SgDO1jAYQ5/t7biVR3bdvpGe9nGLxNmqkqJQAYBGHcKWfCEMexQDkxgYhPTyHGOYcDjHqsjx6uhL2IfMJ61pLGAdNucgxOgXrOkOKUpTapCyaBZeIauDDRWAYdl0WEW6PjLO+axOjbw42lU5sCIta+sctgxNs5O/69yuS5KpUyEI1ChD1WO4xQ8QeMNsIDLXQ60l8E8jR7DQB1j3sAGZpEYJNS2AAle84IzxrWMNUxfibEsnUXahjQ0c8920LKgRz1oQhv60InewA02ABjwflaAjk0f8O6W285N5i8ptbNITSpMP+SZgaAWNakDTWgdnxrVilb0DbTxAbkIWa6wJCAJtVa0jUpKvnLRAxF2TYVhmhQRv9Yfnz+Q42GPutiFNjSiEZ1sVWuDA6w+C5pBa4ASNnK0cMzic24NGC0U09sAD+eEjPfrKZShHDiehrkFje5TrzvVN4j4uznAg7M4OrxFkLZWNbZA9KYqNCkA+DADKk6pMZDPrv/Q8cKJXWx1o5rdytaGzDnAAStQI95ZcTVimbu2I18NZuzjd2K6XVCSA7MDA2+fwcvBY4WvnMMKR3e6Xw7zZC975jS3OQey8myrwhrJslYjvVRYN9a4oegDtUEHTM6+KbADBTBQ+dOlbmwxr7vdMZ941qlhAWpgJWIgnlBXY8bTjhauWZ7AjTjT7ssOFEAHAzZeFubxgbiXe+50n/rD8a7qq9N873w3wVXmXQAlTM5onioc8TYIgNygAgeMDyjSjUckO2xABZZ3+rCjLvVZ+N7uVW+3xD+fdZtbwASir4rOQTu/NAHusYLcYl6wTZk4DDSgau8AwCAV7rxEww4owP3/lxee+VlMYxbAD76yJa73mlOD78fHQFUeTSjhcTWSY5+d0CvjBnDKPqBs1zl4Y3u4l3vjB3VeBnW953vot3mc13nLRnzuB38mgAETkBRdd1PXolE6NDswJB2w90v/F1CPF3l2kwV2oA0b0HSEVmrlVn4MOAsPp355134c8H7wZwEWeIFHIQWPVgCw9jb3djSFVGDFIQVHN4JIZ4ILQyTzAG/qwIKZt4Ax6HszyHkfwH4SaHPvZwFeaAITMAEecBSkVwBpUyu3wmBZMzvUZxmNp4QBVQVMKDJzAG8rKIVTSGhVyIBX2G4f8IdZKHPth4MUWIFiKH9F4VmBd0LOVzNe/7R/oAF7cBhQUdB9vjIHPLBqUWiAefhle2iFfZhsgCiIg0iIXhh/YugAFlAUy+cvJCIuHYNFvHVLNAMeVDCJAIgAktQsckACq0ZmhtaJ52d+nwiK7JZqgPiHpEh8PICDp4h8O+gADlAUP6gES8BC1CM2RShDqxEHuLh2pVRlARANoMABv7iJcceJVFiMoahoybiMn9eMzviFhjgB0sgLN9EEP3hH00M01cZBbXgk32iN3Mc0cyBz53hqxUaMw1iMfOiAojiK8Ehx8piDqBiGHsALvJB8NNF19YdNhRdHABBExYEKA3mNxyUHgsABKqhoiNZjnghmDrmH6iCDVZeMEv/ZfjxQkc9YgdHoABppE4BXW0WAL4TkiOzzLJAYGt9IZCb4RwlAjjT3i2SGjk03k1g5gyrgjjipjHq3kzs5j8dXj/YIlC+AjzThg4+WYGlkf8Ezi5wVHuI0iWY4h0wwB1bAklT5cKeGley4eVu5AV0JjzxAkWIZfzvoARnJCy9ACjwoE2UYBT2zT/nGQO4xl3D4eLuYAASgBslAC3qZbOt2bH7JhzJok4imApjwAYI5mIJIc2DJk/SIAYkJlIwJAaRAE4pYW2RUPUtUhHXDjayBBLhIkJxpkNSQl9qwl3z5cqVZk1qJCRHpmvEIlmIJjYnpAffYmC4whjKxm5+lWLD/yDUltj8BCRq3OInWqFlqAA7UQHPLiXczOJ+nSZPzmZrT+Y6vSZFh2YVj6ZMYqZ0a2Zik4AIzcXG86WbRF0fnaRlHUJwoOX2UYAF5GZryeZ+IZpPGOJ8qoJpb2ZX6WZ3WmYPYGYapaJsvgJsLkAsygaDhuUfXE0ckKR3pCYdXsAThqAYY8H7wGXGch6EZCqTrhgkqwJpGOpgfMHOxaZ2niJgmqpgoipuksABo2REuilgiZGlYNEhLGRoPCoeEEkiBdJde+J4WKp+iKaQP56GrKZ1cSZ38GZv+6Qg+mZ33eJsFugALIBM/CITYSD23xD5Nlhs1Kns7p4t5oQa50Hdm/7qcPvqALqmmKpCarLmaIKqfSzqiXugInEqbT3qneDqltzCNHdGnIhQqwMk+xnCZVvV/WHqcBPANGNB3FYqQVAmp7bamHroBRLqarXmpSRqncgp/nNqpT6qdUUoKeXoLe1qqP3iq+aM4HPQeBTCCQwZ5nAkFwlCmjWqrq8aarYmrqnl7fvirwKoNmSqnFbCpxhqgoAoBUuoCC3ALIOARpnovRtlM1Fqt/JpmKAkAimoCZVqhLGmrwAqu7piwR3qwo5iuO1kB62oBxeqpYoisGhmqywoCVaoR91ozCnpK7qEFropgayWrs0qrn0eKgsiwLAusKOCwYQmxFTCxO3iiF//7AimqrPI6ryDQrBvRsdKqr+GhlvRnBIEEANqKAQLLqBKosivbslD7AQ3gsCQgszM7sZ9qmwMar/J6C/Rarxuhj8+qX4PlHkTQp8aZAGrgAROwtDwqgSlLilF7sCgwtelKAtRQtRBbrI5AsROQC6CaovGqp14LAgrwmDnTsdEVqA0knKvRp5AmprHqAbTJrckJt3GrskkKtTzwATzwsnabqSSgt3s7sQyQtRoZCIEArzqrpzxruBt7EWL7aNaSqsA2X5BrtNMnDGyrtJZrppibsixZsMzmsnXbAK7QAKEbm6Ort3zbqTULuFq7ulxLuPSqAArgs4lLf0lXnqfkuKD/cbbVGKHa2rtLy6jvt6QUKaywmakvu5PKO7Xxy7zNS7pX26kMcLomCrgXS706u7Nee721ALYZMbu1NQQCsARLIAAMzJmAZImNGx7gSbJQqQa2YL5uS4jUALMcDL8dvJP1a7V8iwH5e7qnmwvSywuqu7rKmqfWa7gKUAsKELY/2AEPoAQ4jMM10kk8nElV8MM/bARCPMSVpAM6MAQ6oMAKLAADYAAPDJVMEx59+gBGC5XuII1hWIFNir44+MFeDJb1a7/3W6wXUMJhiMJ3qrpSWqAH8MIwXAu1QMOI9Y10DIdqhwMglsNKgARIEAWd5Aed9MN9gAvgIb5ruVaxagsO/xCGtHm+Tcp3GrzBXkwCPEDJYdy8Ivy8jlDG+XvGaAyUK7zGLtDG8/q12AvHtYC4FiG2ddzKSmgDmKmEsVxQOOAG+/qsDwwF+MALDsC2E6C0jrzFkQyx71cBYHzJyJzJfHsBm1zCDJALf5vCKqzG8UrKhQsCbwzHsbvKWiAF3vzNmyZysezKkyhMUqAF/ZGBBVAEI+DABKCtiuzLSgvMAhvMW2y1FYDJ+Wy/Yly6y3wBnJy/KDzQ9ygBobzG1nzNp4zKuRkXh3AIqPDQh9DN3/zNUZZQtvwghhxeE/LA0XAAvKyYJtrIyId8EqvJFoDPKi2zjoDPmkzGAF3CA/3JEv/ACwYdysp6AKRcytiMvTGMyrfAPXBhwAjWzpKrBqSgkb3MyL9Mm/RMpybw0s87xi3Nt1TNzAAd0DM90BogAV5902qc0zrtxtkM1EJ9FhuNWEqgAw+cF6NACmfZy7480k7t1H2LAVKd1y+N1VntzFutAbnQ1V69wv4r1tZ7vQuNyrWgvWd9FUSNpQKAAE9MD8SAsyEt0vLMyBZY17Sp1wDNqcwM0wEt01uNwoI92ISN0Altyolt1o2dFWltVYXizg7MCcQAAUotjYtsorzN2yTMALTpzAywyVld3MXNAKNd2oGdCxJw2oQd1qSg0wmNzabg04rt2q9tFY9dejqAAJL//cScoKy4zcvSqJjm3dvoLdwlHNPI3d6j/cylrQHy7dzPDa+4Kd1jHcCmUN2tDccZUAtBnd1WcaX+YgTe/cR/xAkHQAoQcJa5Lddsi9noPQF+rd7qrdymPd9fjdo4LaXS7bqFy9/9jd0CjhREO2RGMADfjeCc4AIMbtkXq9vmbd654AHQ/LfRfMIYvuPLLd/NPdhgjdPRjd9trN+mAMM/fd1wHOAlfhTbXQUrDpUPzAkLIN4O/uDkLY0z7QA83uXyHdga/tXPndpi/eGl7LVHPuLXzdhNfhME7iVRjuChsAAu4OLweuUX++C6zeVa3uU93uPOzeFjHghDTuTzeuYi/67mqAwBbW4UEwxpOIrggJQACMAJj0Dn4t3geJ7nMe4AEsDl0iuNgD3fXT3qPr7hgj7mEEDohW7mAXwL++3TSX7d/50BpNroNvHocB7nct6zmJ7pA9q/nM7LXu3pnw7mXq3hpY7qg67qrT7Whw3ria7kSq7KuO4R/RJecC7pT4wAo6AAzKqnLdzgDT7NqjvNqXuxqL7u697sqa3GRG7mpbzfsT7rSp4BtX7tELOWbM3tCD4KA+y6dd7C4h0IKUrYqRsI7A7kqe7uhK3Tz77T1kvv1U3tFh/H+i4TX7CWkS65/k4AaPAHIOC1ejrwLs7gq27fq+7wLM/y8BoI8S7xC/8wDNIe6/x98YqdATOc8R2x8bW16x//xG8gA60w8swqr3Vu55me8ivf8k6/wjEP7TM/DDRP8fVu7xaP70zO8xlhMtq+BLz+8QkABcggwyN/6CU/8ASPmyv/8k8/6NId8TtN9TRf8/Ru3Th/3YzO9V0PYlB+4EH/xEywCzqvAEbvuq5L8OId3Qxe8Cl/0HAP81E/1m1M91Vv97KO9RefAdvM9w7h9SjuxIH/xA68CviOvUYf7gI/5Iyv+Ky78ox/ACl/AKo7+R8+1lSP5naf6Ip+7xjv+RWBKZ8lIWE/+n80CqdQ+IZ/+OFO+fjN+s9v+zG/AHOvp5a/+3d/yr2f8wD/DvwVke1ypSTG//GNQAER8N9mj80BjPa3L/3uT+RUP/U0X/VWT+8yjMqaT+34fuvezxDg2SUAsQQBAgIFDR5EmLAgk12DImSopUAiCBCmQNzCuGDBAY0cD3wEGVIkyI0HhmkcZnLYSpYYTb2EaUriTIm1ItrEmTNnhgwTOv0EGlToUKJFjR5FmlTpUqZLkRSACtWIAYVVrRok5PBhRAUgulrEeMtUxo4cN5b0qLHjxpMLVrp1yzLmXJg0Fdy0WVPnTptN/f4FHFjw4C9PoxYZMoKgwQRXHRNAU0grRK4zX4oNuyDsrWGczcJ9y1L0aLF0Zb60e3cv170QXd8aHFv2/2zaSc08iPqgiI7Fjxs/JvAGGYVBgzJsvZv8tIKxYzObWsmZc/TR0DubppuaJt68q23yhFhb/Hjyf49ELfAgisDewN0TAkR8Mk+cNE1jLp2/8zDsMe3LfEWBAFPbSzW9dOIJtvIWZJDBJgyD6oGp3KPwIDQikYQCH+b7o75avKqpv8uwkwg1mUp8ZcA/BrTLO9VWoy8DBxqksUbZCuvgsCEMaK9C4N4AIhIf5NPqD/AKNFHEE1Er8USJBoSSuZoM7M671niyMUstmbottyh08DHMggiJREgK5HvoOJ467PCmF7WjCUoWBYzzFTeT465K71wDLwNStgQ0UKHOy60KHv/FDPMMbAAxszhHJzPyD0l1Yq6+5FLE9MkVBcw0wBTxnNJKK/sUtNQtH0RPiR0RRZRMDIc881GH1oxA0kkn1SnAWl5Z0SY7fbUzxVr+UO1XD/O8Eqc+/zS12QbNQCLH9KJI7DEDqLoKW+DOAIJRDIl8NAJxa5W0VnJttZXXXXtd1yZi1WU3rzdF/e67PjNwNt/yvEBPvSVYBRgBV8uURBJYhywugoTF/aPWYdFN11ac1PW1zRctflHUe8ETNxB9P6YNwvSMUAxggLllVJJIKCg4w0EkkTVchf9gpdyGIWbz1oeJbVNje+3d+DgQQCZasMJSndBkkwnJpkwMW9ZwkIP/ZVVYq3Nvzhlierf+mac0x82laLGb6lJHAZRW+oxnsmna6ZUNJi5DIsV1lG6GJa2ZZnTdxSlnnXpOts+HxD1gbMOTIjTC3dBG24BzgGjb7ZYLjhXNqu8eN4Kdbcp7WL7Z9DwnwJW9N/MIDke9KJH9ZRw4ba0SWAQR3H568jPPhDnmhB2a9Oqd9wb94dCB5tjrcWdMPflOUC309dZNVlsEtiOPBBshKWcZ3LobHgRdc7UGPetaMugwRo6/Nn0B5ZPHsdABnn/+HEWkn51tp31QeeVYB5HP8swhZgW5Nue3h3lNTQY0nqNqsb7UlS1ChmKc88TkvBGc4wT0ox7BnnY7/w46yn8Mu5utzlUr8EjqOKYz3aMWyMDD8atfEHSMBFsnQedBQQ8neIb0pkc7gsGNZcXZ3+4WxrCamUth5CJhEgdnt8w5hIUtRM/IZJiQKWbreWcQRw7pJ70yWe9pktuf9hwixCGO6zjGOSEKqxauJxoucREiWQSryDgsXlAEOZxeNrzoRYLhT25iFOLlxmW1NDJxjY9CXhuJRqgH4KYASTvIHMMkSSo6Bosl0KLssqHDyFmvYLXrICDrJshR6o44PtgQLxRZtDeOrGTwIwAlAYaLFZTgBLdc2yZ3aD8N+hFWBfNguHRnyuJsSENnWiUro/gAGJqsilO8Viy1JcuCCP+Alra8pezuyEU9Vo92KvMly1D5KO1tCIj8O+WZhmSwQSSTaHVYZjMRQs2C0NAg9IxmPbFFQyaIoRMiqOUJsPkMLeYxg27DXzjNqc7+ucyPBUPlJ03hTpAx8oH0tIosMZrRe/YTKM9ARy1LgE3ZEdSgB+1hy74Ft4hCtGV+xFCZFETRfB0BN42c1r/g98x5UmWjC+GCUCiAjpCO9JYXtKM2N7lHPn5Rcipz6Sd5KAmP0bSmEVKcTn3003rG0quukyECmBDUoZhiBTEo6khJatJNatJ+TesmD+Uq15latVkuTA9urjCESFrRr1/dJ0e72td5HoQJSClBMDJBVJEK1Jb/IshmLjXJybbtMXIn1aNd9SWFZUrobM4DrUJeN9p8+lSGga1kVQ6blD/EIBgxQGstG3tUgkJWm0rFLGZFgA0FaDZfTbgpTpl5KNfps0KovadX7TnYwa52KREIxmtjcI1riFSttxxobZV6Wx1yt7e+dRaqcJqeImg1tTREb3KjGdh8RhKjUAAMBYIRhCC4lrFERcd1sXlUHN7xgs/g7zNWCF5nPaWRON1rar/K3AW7F7nrlaZoKwRfwfxACE94QhB+QN8YLHYFaVWrUbG5XxEMmMDNsigcz+ae9kb4ntOEMYSVm9zBIpcACIhGbCLRgx4IwccY5jF9o0td6t6Xsbb8/8OJPyYFR0ZIN0s4LVgZTNr2UvnFXZVgGWYT3fn+oAcWFkINfvwEHn/5Bz8IBjb+UFcl56vJEUqwgq9FyTmXtsbG9amD92njSdAmEplQayYy4doNn/nLGBZCDzLRZrG98cBVWLFg3ftiGE85z9Ks85xrDGMm9Jk2tcCkCIBA0FuuYAWZWIFi5xuEYDC6aFpw8oGvAKYJ3lm9pMWzpksbYx6NVTyk2C02hI0NIBSboAAuwamDcAJXEw0Jb24kJKdZ2KqY9srrZS97Ma1pLFPFubU5gPU4qKEkDBsI2ABwJpLc7M2mx92NLG+PGlxJXrt427fudqZHG8tv16YWFCDiIP8KMfByDxsbd1w3u511YOFKSMKVNi5g971gbl8awtzGdCwpTJ4IcIpXvEKnwYW9SYU7CwvBvWl5bw1NSuc649dGrb4jXGcBbHw8pJASpnglA3SeqXrYYNt3Sx4o4KI82pG2lr0z3e2M53np+n66AWwunlxcREoCWpGk+OdHYUeiaRAYeqCw8G5Z05rlNI65xEWLbX3KfOlTr80E8GMiXpUrAtAAIsu8yayw2wi4Ts6rEao9cebu28YRN621db1euNOGF6bQiEvqovObOQR3GOJt3210coY3ctZRpvimdw115WJb5rk2QM0XdIBbaEYt/nkSpiB2O5idTvMOOjDZoxD/6T2bXtdt9/2264z64VdZ6uXJhVk+Evn8lOY0AKp7ucY4CDbfnjZjd3duBD/vtncf6lFfPOmXvm3VjycXpCDJ8s+CkZbwx/0vacWvINbxRFp/Nrl35ANmTaHwg1/43wdAXWu8wZgA9DsAUjBAkTiLuHC/lmgOJpEJd/mDibI/2dCChsurKKgy9WI6xPs+sYoGNZADNYACKAC/qOu3o3CEFRSKFZyAXOAFUnABBIQAUqjBj0hABfSIlHAL5euMsHgJEOgOU6iqCgSMsQuu9FCVGbMxOys+AGSCOYAEDtAGC/gFfPgGehiFEoQCJugCL2SCMOTCaGAHoPiAD6AGR5gA/w/wAF5wQ154gRpcAPRDQBqEgECAgDzEwzyEgAOoQRsMhEBAv424w4/ow/TbwdcDQhCJiAVQJSNsijfLqyvQKiurOP+rsxGIQg7YgA24AQ6wgAmAAAfIhV8QBmHAh1RURXw4xV/IhVzAABOYAAzAgAmwRTYMBDeMQxmkQVJ4ATyMQzzcQ2EExEAkhT3sQz1MxgMIhJHwQ2dcALC4BYp4iQPwCUhECiZbpgKIAg4cPuFjwv+Lpm/ggU5UB0/kAGoQRQeYABOwABNwRwt4R3iUR3c0AVqsRVr0gAlwAAfIxV3sxTvkhVx0Q4IMxD2UgEC8wzs8SGZcSGKggT0ECT48QP8bJAm1UIvWa705vEZsHIpWgqPuk7g9Y8Jsm7NoAAVt6MSV/EQL8AAIsIVZpMd3lMeanMdYrMVb9IB+zMU9pMGDfMOCHEhh7EmFPMijPEqGVEg9bMaFpEEcXAAX2MiodAGNcIEZ5AUT8MigkESo2D8s66v+E8s6mwMrUMkNUIdz9ERqCEUb5AV2pMV7jEW5zMecfMFccICCNEY89MNA8Eee9MeB5IWElADCLMyERMrERMqIRMpi5MM/rMMZ5MU6RMCOhERYiyKo6MbR27SZE8dMQ0kr4IAbQMvS/ES25AXOuENbZM0JcAS7fEFSfEUHkIDBVMhn7Mu/HMjafMvBHMz/wwxExAyEwjxK4RTO4EROxXxMPrRBO+TDF3gBy7Q/7Fum7QvL0MO093nC9foGWqCG0VzJ8ATFCXg86BjOwnxFCcgFBmCAV0xPDdAA4DzGZWTG4XTPwpwAC0DNXFRPwxzO8zzI40xO40TMhFTKo4xDCIDOx4zDF+AFCOAFDDDCrkyPVSk9xXs5t8O0mhMGE/jOs1zJc+SA8SSFFYGOvhzO+AzE+JQADQjQQHTIA2TGw3RPDODETrQAUlgAwvzP80TP43TR/2xR4BRSHgVKvVTQPITOBG1QOHRDC7A+zMzMr5y5xDtB4KszKBAGDLAAKiRNc1RLbQBFB7gF/nmFSliJ/49oSsZMTqTMQzVVT1jkgS89Qx6YABdQgGNk0VwAzgItThYlUOLs06I8SIaEw0CATl1cUgd1Qw+4Pc7KTG6MOadrse2EOjWwBS79zi81x068ATHFAF5QgHNLAgqQgUqohJdgCZOYyPo8ABowxEDIhfy80Q/QBh4gAUfIBQi4hVo4gFxw0cLUAD71UUHl0SEFVmGNT0CVANo80qMcSIFc0AZlVAeV0LCjziiqgpWz0gB0OwMYBXbUTyoE0bT0VG2ghlClgBV4hnMjDlNdkVSFDutICZCggVzo0i+9AR6wAEdoTwmAAEYwhfFRAPg8TGMtUgBlUR8NhGWlUVJ0w4R8y/9Chc5//MPlXNK3DDsKdbjf89aPnTNO4IVZtADR/NK0NFd0VEdSiIT8aldsuJ1BkAFJSZF5XYlAoIYP6ERb5YE05EuxqIQ/wB2YkVWDjVP4NNikXdaGRdoWNdof7c+hLFSFTNDIpEwb5ENeoIaSi9QK/T7iG0t94wRSYEcP9dIQLU1P1AYr8ACzCgZTK7Zhux2aTZFftQBtuFVdVcgFEFoKMDcAW5sIAFakRdpkTUjCRc9hHdxkHVZmLUy9PEisvVqrndw6lE4lk9IoUgIwOUHOxFKoG4UFeAFx/VC0DU+8tQAHGATYQgccellhGxIZgDwTQF3aNIlXCLlnMLWzgq3/6FoBETiAw3RRPkXPwSXcZW1c+HTP+HxFx61No/TJyLxKjJRBjKxKUnhERtPGKdUBO/tMkM00NKiFBRhFLqXClYSBlFVbUISASPDdFeivcwOEW6BdfbWAP/g5dHuGawiGHhCzGgDgRFMsCgjOg1XRFk3PxXVPYFVghyVe2pTa6EXAz6jKyMPIzbBKUtjaNsvW3CgCsQTH74U6ARCAXVAA8h3ZLj1Lc03ZG/hEE1iAVHvbWiKoP5iAG1DL8IThA/CAdKQGCNCIE+m6TYoEpBRU5DXY5mXgBFZi4jVYZ01KOlQ/ssCIi7iIKqaILL4IUoBSJQNJqIAgK61S8IW6M4AH/1a4BeylVU5N3xz+1HQ1hUwIhmsoqkGgBrRMyzbOYXWAgT724z/uY7U8zfZMUWUt3ONdYONN3qdNSkE0QOYLCy2W5JnIia5YgC4mMJFBj239v6Yj40wj4TPYBWIRXQ8o2RVW3w0QUyuYgAhAteqigDvG40BGS0Cehj6ehVv2Y10OZHPdV3891kVu4uZtXPV03B6tQ5IAQosAkVDJmHrBieqzKwotADhosMXr5E8WgC7gAxlgBRBwgQj9TjANT1VOR17AhpGSBAs4WT72Y3fWY5TN43mGgVmQ57TdVxNwYuZV3MIlZj5NWuJMyhuMvLqgZLygjCOhj/EZnwwYGgLrWv8J8b1uBdnPJAASRoNdeIg0plXTVcsRtYAFEAEKuNuT/WN3TssP4Fdq6Fke4IER1QadxWN5zuFORNfmbVhFRuBhLkx/PMpjVGaMOBCGDpqiVpOOAa8miOghEICwhboB8Fao1rdtHgVk0BxHxACz7FRP/NR0lDsVBlM+hue01AYJENpzeYk55AVYZOkzLOcNOENbTUeAJl5ZXWDEFdAbXD4gVA3yKR+j3hi6ASITs6rM7ZcdUbxPrmipvhYo4AMKyIATzsobFeRP9GGYJs15RlkYmAZ10IY/6IEMC4IyCwJAm51BOOFAYAASiOudjWu8BUViFVa6PtiGPU69Zr4INKH/hkmjQjKeQSoOlckGmAGv7V0mxHYxxVZsqc7oU4jscDaBG11JMaWG7xxRTp3ptJyF9OUALrUADICAWgiGMMuBGniCH2BXbIgAIlztuD5DvBXTdHQEQx7cIRXShiSJ5lCN3T4j4BamR8GfSHgGW6IABXBUzYLUzNxc5WbwOoNqqO6CqoaIE47OOfVUebRuL5Xp8KTpDr8BCwgECniCGSDxGviBGHgGNdtRR+CBmIbvEeUAHjABZZXtIE1K9YvGl8CJh2iYwdk6g0ElDYEZdRJuEZDjZ4iAYcBe3zLuVOHcxG7wa2HsAITqUQiEnAAB0Y1uDsjP6hZNcnVh95ZrKnRr/5qG6x82hBxwAieYARP/3QIPhAtwaRh36Z7FAPtGyvoUxIssjf3u8TN6GafJI9phmxPIhBMHggi4hUB8Ad/q4Kj4vCgH2Smf6jv4CSEEGhDgBQ+Ix+rOcPiG7VCcRUdg6ZgO0ZTmAA8AhBpY8xnIgR5A8Uh4hTgngTp3abacAIE+SBooxJBwC41EjYcZJB/wOkOHLUE7Km0qgRiorxUAgkEwhfpsdM364gKI9K8VYUonY8aWA6CoOvAoDhmJx5qs7pemc2pIvltgRnYk9RZ36069AWoghWdQczYXAk14BgogQkeo9VuXRw9QTFhNP83AjBORwAwojkgogScQswvbsP8OOzVm74HSPgFsgHZmjFbfqvYFB1tJB9+hqDoFGIRIyABOh8eZ1E+WfmkeqIADUJlBqIU09kvXdOnWXskP4HJoYHV7j4FsiIBfdYQKYMt3JM+jZEYFDGKX0AtakZoFujsK0KUYQDMeI7O3TXEKeAU/HMglp/auXXBL9XgAZOwBBIqRxce4HPdyd+lAeIb6GumOk3lYZHEeaO24BsVboHcnyAH0xoas1wAGWMFa3E0YPcQF1Iy6kMDMAbiiMAXX0jDfvfoJrE8gPnC72vju9VYRfmopnzPGHgCpFgA1QApZbM1ZnMtOd2kNWHUSDwYRkATNifbhdM1aj2kxl3EIyAT/Nq+BYMj3VxgG++QFNQ1EgVe+HEf8YWkiSTCKBRg01zK1EwACSZB8huTVy3Wny59o5dZ2sTcAqO72o7DLfWTNs19BFr+AA4gEVv8J/M2G7lGAuL+ACqj59x5RavAABdAEEn+CTNitjjt8/AaIAwKHLThw6+AtUwoU1KqVIQLEQT5Mdapo0eKBTMEyrVhxQgSFCJWGBSoJYYGCiypXsmzp8iXMmCqPFKhps6YSHQYMENjp8yfQoAOCEi1qIKaHpEo9TGjqtCkGRxdyBfqD7eIzEZEo/Kll6gAECbkckeBhlgcHsxYmWLo2Y4aQICWyRap1oCRegQMXLDCVcGHDh4Mi/w56+YfjihIngGCj8GrY3ZKkDsqsbPky5oo0b9rM+bOn0dBAh4YmfRQmr9QOVid9OsFDrtW5LlyQsCACxU6SIvkY5DuC1wVhZzuqcBYtB2oTQASLMTeSKbyBIus9sIBgQlMKGf4hPIjUy0GJV2RtLGMkBMkoeWVu7979Zs4FPO8ELfq+AdKm8wMdwSQmKS+kxstqDiwVGy94zXYBAxIcUEsE2ZSADW4JQRTcXRowUFxZxylXkgQaSCBdXtXxtUB2CtXSXQS+FfYSBYk98ww22AzyylcmTVbLez36GFN8nNFXX2n37aefUANAEdMCLgQ4oIFKOZCgdWFt6IgjDExXi/8kIij2h0CmQIhhIBoWdxwP1JjggIggkgiBiXxppx1DGQg2CI8wKvYMYxSwogBkkh0AwgI/GnqoRUHeNCR+Ro7GH1FLonbLAqRAICCBSuXCCykK/JHjWFhONZ0pFDxTwjOvCIRSLQqYEmguG1bQYZpraSCiBLlKB2d1BtHJ0IotDhIITBScwGeNN351F5y3KMAeotH26IV8NT0wRKNF7ZfkAN3m5+1Qb8h0C6FOQqCaA01RRQFdf9xCilgMXJClBoGYYtUJK4hAUiALNOQVrFdWMLAFa4YoViAj4mUpKaSsepCKDgkbk7FaSTKYq5GdJKa0HbsnRbUFXJvtozsNdbL/ttsO4EllCoBAacMCGogBBrlEEEQNJVBQyy0Z5pJLvQe08kckz3Q0SGSBNORqQQlrECsDUTuga8JVmwQBnA4bBDGwE8MUwWKNDfLHSAvfUgt4HqttmRQPVDuytkZtW+RPprFcmbMvN3luulhWtUIQmYD0adLTDeMpNl6SZ4rCKLlqSkFJj0hKmQdTLZ3W1vFFrgKCRRATNhM2FgGOd0lwEgh5rr06TCC/jS3JkHbrrU9HGiWAGped7TLMvIzFQwW1HfCH0SJI8ocCPR8wzDCV/EEBNqfqS0HSCz3uF0FhVv50wpdj3bDmB4HAUIt/xCTCYiH98UrPJRnEM+vxu9T2/+skz22y3CoPdbdlpCxNKCl4MQGyVEAqVHlFJI4ViQw8TgGveF7innEs41VtRAfIQC1AMCftHCBXuRBLrrwXCAhoDUWmSB2E8BSTGZnnFa0ASyBIwaoJyK+GKnGdfOAGqWyhDH+1E8oOc4eZXPzLZQH82c+ixgANHMAUkjhVNiLgqgdSIBIRzMozIoCXek0HAgdpGtBuhSuFvalhDkNRQiRmPpgcy0Yi+QrlZAg/G9KxE/TLIezwcz/89ZA/PTTNytzDCxBgEIDSCVGbDvAKY+lrEIChAPSyMSMR7CuEtzrY04AWxktesoJXO8AZUTQ+CGUgJuTBBivWBxlQDioD0P+qYw1xKB8jEAVJtbvfHn8oFP4J0lkHIUjTpNNEGWAjE5nARldqwYoqJo6SWswVJ0WUyZ+J8WkhDOEISQi+zYEgdXaKCTqMJwMcBcqLC4ElHb8QsgLQsmTujJ0PgRINQ/ECJRu8xSoH8opBYOMEQVgBnlY0iCpGIhvDGhGuRETNW30wk7iamsKwpk3rcK1zn4NJDLLhGO0IJ4aEfCU649eEdbYTiHTTpexkNzufSMpQMUTJ+OYEMSqGrgc/WGBXIkABSVzMamKRpkI1OU0HfFACvCAjCR8mPvLBxBSZMOhjAtWvzoXUhiMNGRwchdKt0s6PW21ptDjluDk9EIIl+IH/EEQQATv55ngggmY1HYrEn4klNkj9HkXJNUotvuQVxxRJz9IzmQykraoiXWdW4clHk+qHdigDq8f8xxAFtEKgXcKZCAYhGArwqyQMXWhD54oruyZIR9sUX+oiUFiWUCAGFBpJZEiROsPW8KrVgoMABHBSW/L2lt9yrE/EtToiAisw3UngE2IQCd+EBAI06J41NznX6RZ1RKWNYeYoxblWvcRokSBnZPx1C9rKz7aceQBuc1kyXK50pSbrqpJYt4Bubi4DgxmEJLJhlUjwVBLDIKObNilGoYYIaLk66tVKKMpRltIlJVgBNh4DQwjMlryHxSoCvjUalTF2hztE2cni/7s6+rqALwZpUQRuUZJhmCICwwjLiOCKSE0icZp0lcDUrpbUE3FuIRmAgEs48l2pPmi8FmadeTlTBQ/7NqV1Q6lj4fsTyHbMZQWJHNamQyK8PLd71Z1xQz+bK4hGNKmhFCWwDuCSGJyAAq9i1i0y4IAjx2+dS44diJt8JNvl5z9rw0DymmRGS11ty3gJkWefFlRqLhSECMZu5tC41BW1JAIxyCyRu0nnOofszlr9bd2QFOJ4fmsEXVidA/TmJPBRLj2G7l7Vqllj6hb1TTve3AldVicgr0QEgnMxs/wF0k17bJ1RGME7t9rh2Y36vd/ys9oOoABBDzo9JHT1lhWW0P8aK5rb2IxoCRGiV+sRliUnENwfOtrElBB7dXYWjXqZ3FhbangA0PaYCyglaG1iG9uHJqMHpUlXul5SYQDWmnZRawoMdk51F/nBMdPtvloMu93Serce3ylqZ7uXdqdem1/2bSmwjPzVBvcgNBkdzTZVTZsyNKFfivuvH68kGBBWlUDOZnF3d1qxXgVxHzsOrnt3DHIFMSMJY2jok8fYmnFlaDUPzkqKKiR1f8jAH65upzVa5A82d/OVM7jztWEc3spub73PvpOPe2wClFo11mA4QhJRLcbdk/GAbwVrhZlRLxD7F0Ts+xCIqAQbwdAZ5JrY4LF7DAkhi4L+4rlnHzb/VpfM1rAA1sYLmPE7mybf4rejG0ZEcpFqt86Op7LuIhdRAGkXKUEwskgn3DBebY6vVhGQXct68xmQeWb2H3eyNhk2zAUStXa2AXzNzyq0TQez2gj1IicxZV1YFPBBfyPBm4toRATrewXha9/4txVhCZbnIah9q7/Zre2LDeu8Sebu07c+n/ljhHWJwqeQrD9vp1bMBjZkgwBmg13QUDAEAwXIQItIAq+Jn7QgQQfgnu5lHLe01+SJ2trwhbkk3at50vwhVPNF3ZadEUGoSHf4XwDOyAmUAAuuQCSk2AEYy0DVyEU54AOS38bdEnA92XvtYO8Jn8dgwNu5QCC8gPwd/9JbQV9CXZMlPZ8wPcz+nWBBCeCpPJhGxMAz1AIETIlBDAL6UIANjh/u7R6UfRiTPUqIpaHaYAC1SZTnHRrdeZbBAdXdXQ5e8AqLmUJZ7VQKPtgBBsMP/MAz3IIH0IwHOIwL1EUYiuF5FUHwzdsZgktKCR3wsZ/HBMK7BEiWdaDdMWGMQRMo6kpERZ91sJhAMZMIGE0MBEMPPIEQBMOwYIAJmAAGTEA9NckiMiJnlB+pFUlvcVyz+dFQqA0puIC5vIC/uQkSgki9kF4nsdzlTJ2vgN9OZQP6rEAwBMET1EANZMIBFKIFOALN2CJfkAIN5WK0KEpn6MTc4JKGpV/6Vf8i8AmAGHiMBgbQER7SybnJJy4f/QHYdCzP4VAR9HiJRrRiXAwCL5iABYSjBRjiIC0Ap5wjOhqKOuKEDnSVLz7Z5XlVqDlbPXbMviXIddGfoY3RGFmOHeYfi3mKTkUCEBgNIApBDWDDAkxAQ4ajODrCBGBiBlTKSVTkoVzkfOhEkgAj5ZUhfIHLSoVktLAhUBph8tGdJ35bExraQLAY+PGTJGFjDwhBDEQALzQkNTjCLNaiB1BYBIBAvvFFLgjljxClEgyBbvHgekleDzbb7+2EUyLKBFSK8blhSWYbPy7h3hncJy2PdkjhqWTjD1AAL2BAQ2JJVNSiA/gPBdwCp9j/SYnBpY/IpVHGzTvSWzyi3QCY30rRY8echLngxWAm4VU6DSJV0Cfm33U40PPk17n9QA9Ewgs4ggVQQ1lSpi3ewkAtwGqQgiRQwEnMmWfCR8jkRF1umF36IFOaJtCNQF8eCvG54dIBWDO6CRfVoTL2CvPoIQQ1Zg88AwRgwMAMDJbwJAQowHIeAIKAgPdxCiE+Z3uA5g9pZJOpVA/+1hIsZbeMgGpKy75dyiYi2LclIRweJvQ94TDcgvPoVD/FQBD0wB+453tSZi74z3LZJ1UswCA8gyk4gBcZGX9eBrXUz0f+JyUy5W8BHx/NjgCUQcdsIINGqI+KIhP+6K5Inyk4/w/0AEEJXINN3cKsfCgDOMABREBmkUJs9EsGTAhyUlihtOhlyNJNwE3keeR/OtmAclx+4I60TMCqvYBUfh5V0uY/bhkN6AXzVMICPsNB9kAtXIkBYSI//cEWOkC//MEKRgAEpOXLOCeXysQdndcQxNsf+R4kXt7GdQsvGQq/bWI+Riii4V8TXhP08YpiUmMkiAA2bmMMmEKsjMgtRIAVaSGB9EsElEAQRMIB8MIh/qQLLGpleKlN6JCjXCdvUeoSFGuxGgATdAETiIK0VFsy6iNi1h3+3Z2cDoR2vIIMQI9MbmMOrADyRMATnQB0bGGJDkIMrGctvIAHDNIfyBCvMv+q2+BRtxirDuhAF9hrF3RBGiTCGfSrvyZCIqCBwA7sKOACJ4QCH4TCwfJBDfEoMiYj08nhtO4dyz1hKd7LH/hA4pxAMGzjW+TAE/yT91EOUfXLIPRADmSCahkIKWBQIOzqu8ZEE8xsExzCIdQsrzrCgiKfySHmMqqknOJhX4BfISQO7HHrW8SAm51LUqiocT6BEwSDJNxCumze1KpozGYtZmAA3FkKMnYgJ/IjNm0ZMWSlAjgPPwHBCiipEOQAXDzLAPFkcQ6CEDjBTVFtU0BAiwQC1mqt38YEpF3K14YtEtqdPk5oQF4sNUoCEJzbV9bADIiAA+QkT8rqE6xBD0j/gkTSzOYRYFKs1t+Grkpk6vHxgqb6KNgaLuLSaZH+wUA1LjqwYg3kgCQwAHySYy38wBrUgK3mwgRgwCHiFyl4gANsqeger0XwKIOeLtgSZvOaxHUs5gyqJ02KgARgSU/6SwmsQQ5kwwLkwjgO0tXaIugib+hWSsykR2k9a+qi7qsRKW4W5Aqc6zYKQS3kShNFwArMQA2EwH9RZj35RiA0hQCZL/I6gvGlr/q+ofM+78S6z8M40DJFT74EAU12I/JkgCQEwQxI7TCYyZO2LDYcwO9OQAMacOhawAY+7HWxrwOD7V1UR0u6rrae6uzmQA20LchmkX0qEaeYwnINMDmi//DxqinWsKkRvuYLu2lJ0EB6SB+LDQ2GqufsvoUTOIEmfFcPM8AHTcYgRMIwpEvxGi8R+20MXVtJKPESO/BzmYhWuu7GogNaQa4TzEAJuEsgxMrPkIqrvoIETMBlgkAZi26mtunSKeMaYyUU6+EyMW6+BEPbvsUKmAK8UJMFmYIXAuoegwBFDrLWxgwyCkg+qu5KJjIpsq5LssszxK4OC4EC5DEXj8hJ1IIXIo3v3qInh64ZsemA9HJq/BtAJrJAtDHrPtBASVImWDDkPkOZ0NV0nM0TRQCJ8oIL5EYu+21g+nKBrIZReSIiP2/hJK5A7t8Mqq3s1kAhlIn79EUtFP+NDNgnIMtWJ19zzJoLuqzGBMRGPsdGm9xfBwrE3MVwQIrzeXrKDGbD/PKmEGTDOiuElD7DH8DyZVIyPf8tUN4zU6jLPhPc2FqsqPYKSF9Hhd7CHjJuCWQCbz5BMEybKUbCRlQCLJ8OZVQ0Nnsta6SLa4gWrmwZSPd0T1foQBqzJETPSQNiD3gf0XBsD0SABDCITDscTcfsRbMGU9RiLSpRjQFk5vi0ibhxhZrgQZ+KRvxAEMSAhjrmK1jTjkB1VPOqcJwLgeC0VW9I1GgSgMUJFDNPV0sfX+Qhbg6UFV1jJqziAZr1YI/wM9MyW7d1i+rsEeNqa2BA1ESFVHBxxcr/8HWcCIowj2brtUgzj18HyxdHUAsaU0ckxgpylpj8BmPHLBtijWokBc1IdnwyiDNDsEAmBIuBNm/zdl+P9Jyknk7tRjOtIAuy4ARJUki4SA22Npdy7ZMUSEbTtlTY9gfh9jhrx277BT4hBG/jU3ALt04RVASlYipmBQDyV+sJS3M7N3+yoaVkSkb/7k5miWXbpl9sUH5rt3akiH4DS/W1lf9NISVREgAu52BUX4u496LC9wtMCWtARXxiyX1D8Ffrt0Jk+Aa5ivVsx4p0BYuM925o3//ViHpHQNa9woo8BIM/t3BgSpQ0RW1T+B47cc5tOIdbj/W8Ao9zx7/wn4Kv/971jTg2kHhIoPgruEqrsHiLs4QWSAER4ICUR6ASFAEcGMEQ6ECBDkWyMgEUvIEx1JEFvHhcK8VsTzgXU0UgzKlA+vWO8/iH819DAHnWsQJECAvr7caIa9/YvEIlcPdfQMhbNnlFuIGU28CXFoER6IQAVOJ75Zbugbn88ICTwPh8T7io3HZWtiSP8ziI0zmoB/jqMdf18Zeeh4Sfv4q+iZJDDDqDG3oHROCvKjq25NbPRZkBjMDsjACyXSq+wXWmOAWmV/d1yzCLVcIDlVX1/YGdhzies95OZR+JY99y/kErgHav/EUGeACDfwEOVIsS0BKC8p5epiEkCpfaVMqAKP/F71J2bU/FeK7K0Kq4gvPfb7BeW+05iQ+gAKo3V7yZXiQVRTFExVW0FtxeIz7qR5p7jcrj5QnRjsI1Pks4lhRQAcE7Ga2KVoKfd5A6T/kAiQdggUvQCazgR4hAkX8KZDgXs+QFijBE+dLzF8Trrz5AEQzBBK7fjYqpBSIoFPRCxMf2a1B8cYgKxivMQJA0i3g8iRdUgZd8C5p1WZu1RzSGhB2AExuawzgL2jA2EjwA2IO9yDxAFCh8gKqUe4Ga0GmYHEiL8ZX5dLs7fNr3jQlKFEJStE9hNhh3CRD2D7iiEAjBE9hUJkwIBcDWMHfZm1hH6pzwNR982Ef+A1TBDgr/I8OHGqWKGmn4eo8sAIw/xZkXvdGnebErZnfg125Y4wpqxIbSJA7PQA7gcA2EbNX/O0AroyhGH7loIU3PvOSDvRLAAbJVXuVJXqWa+8ZR2XsIR2o0bVVjQDUU/YcyCOlD79kMdx/GwA9A7gxcsffDPg7bVGKAxDitkmfJZq01zO6TsSdrwe8Dv/CXhu1YoMMD16gpf3swf4wLu/STwMDQBkAwYJArlwQJgSAcMKUggqRIIkSUiEGhkyYnazA6cTJjRo4aT4LEWPEM26BXpg4EUilBgwaCBB3wUnlgAYhatzrl1LmTZ0+fP4EGFTqUKM8vD5AmRarEyAABBgwMGACV/+rUqFWlSr0KNWvUqV+1bjUApahQUhB48XLgYUJbDBgcxXVUga7cCxMIHkx4q9YgSSJOlAiSTedFjRo71qjRI9jIbJIimBqWUsJLyw5iIiR1S0GGBWVBhxY9OigeJUqVVrFalavYr1yzroYdO/bsrNFI73SBFrMH324xXIhLl0Rc4QInOFC5meHDFSF3ZlpzOHENIYxHYqPwByUElpYH5tVLqmatz7nRp1e/EwnqpEV0PG093yvr1a+7brW6P/YSqZPSW+AFtXpj66235KrLkQsEEg8C8kyJ4KFgnqBIJwoO2yixJ34IpgSSTJpMpZcEahCmQEihyabz1mvRxaKOcP/vgQKiGEKA/KhizT78XrsKrPpq82oqJtLbjcDfJsCAAbmGY/KClw4K5ADOJBRMiJ6o4yiH64JB5wQRJBlEgWEgCKSygUocyAEJlEuoPBBejFPOnsyQ8QGmZMtxNtuw6hMs/vicrQv0XBhwrbbcYgCuBO1icKAop2yuhA57qiFLj7ArAczIFqDBTIIGusDRvFAkzyYF5kw1TjzsfEA1HemrDVBA9RTSvvm6ApA0I9X67a0km3RyVJncrCUCbErowcKdSthIQ+t6CCKTE7LZToEDUmrpJVEbXBMhFWtBVdVx1YtRxit0yJFWIe+rz10c9dSKRyCJ3JU3thBVckkmnQz/T68pa6FAhBV68AlDxHLYkrEYnqmWO2wDacmlXEwkNcVbTiVXY9LyaLWpeNUNK89399wPSJFhy1FX0QTsFVHgROXXuJeWW4AvgTNZ4Sdnq2MMHZK2M2UBylxigEEGYfq3PHE3brqo9mSED2Ss5NXPtdbCwrVk/bKqV7RCefHAgZcn2Ne4fi2OVEIRgsHmJ4428ojLaR2WrMxASKQ4vIIQcqG8WpwOXKiO7TRCPqzbDRLleHv809aSwVoZNBfSWgvftgRaVFgoUVSouWdiiOCnHDhKjMuftfvjFREjBu8lb/fKWPDZezLXPXQPnzpkH2GVtav7fOfTa9BIMRRJ4JYU/25Bbh8tdYGFBonkhBiAEkJLxYTocIUTtItgzJTMnJhiy5S2KQPa0c+JcBmrGKFWsd7nLz/Fq5btR/m5kryo4l3ONzjjlCcqzl1MAX3JxgmCAZQYaMkjiwnC9lL3iluAr3XjC4+3UrSAAp4vfbTDgp3QVausMc5H7eod16wWJFwNb3+GIpuSAmiXBmngINii0l9KcAKgPKMjDXxCpkRAATGhhDKVAdXeZEIKv4GggB2kXauioK74/QiFKfudCOeVMltZRTQQGJBvLle2/6GtJd96ngKiJ4JM/AEog+gh9jqUiRI8JgIngVj4LJM05zERcE4M3PrcY7iRSRF+9HlfIf/z1LjHRS40xevNC4WFtFzQsHMa7EskQCeU6gjhh8GQI5gGwR3W0TCPuciMm/jox8C1oAAyUkK6sNgnqxVyiyZzzRX9dJURkGVyaREbksyGtknORCHGih4ChZKwLXGyQzGYYyRCKRnwfWd8nHMTZ/qoyo3FqACtnFErQyhCHYkMXiNsXI8OSU7WsHAopKgcWwz0FuXJcJIa+NYt+NIQbJxAh0GpwZY+wqEY5EwEJfmDAoRGtCNCiRcPqkkTtbkxpHSTokiJ4hTjd0vEBaqKwBtkVhr5RbIpKmb0tGfnbmEKY0UiGyVgY1BKgL0e9CCOH+reSUbpOr5BYIkQjei48ED/UaF2Ew65O+TVqIajxG2Ra/Kyn1f0ZxZfTgBfCNKccJBGSQhFKI3UEwoFFDbTmjaMAnUkIgRoYES9ncih2PwpufIw1IoaQZx13d3UbMmurM1vR1/BTVnc2auxidERmpvZTmmi0ghQABvPyARR5EbTYAQBHR/a1EEnAz7xmSiJNuvMW8fFSrkW4JUZPepTjxorx/1urzji5f56hSTDnu1JfCNPSi/Z0mcQpQcf6VAwPGnZCEpmJd8pEUza+lnQpuqDFaVoOHUHqymOcE/s0mstE/daorizQMA5m10mWcMz/oECzhHdUE4ArSAEY6Dby8ZNE6oSbR3XlCjyLAeXKycs/7QHajN6QBFSO04gYRFlVbuuOtc1JOLF9nIyWx5BiGmKP/ilsZl4RVGEwCX2ZmJaBQ2TKA+AVmoet033ze+c6oCDNiBhxUhwsR9GNshY8U6KjrOiIq/GnxEMCrDGa7DMkHYQAk6YpRIpywpq8INmrqAEmnrMdiQ4NPkekQF4uadyT/yiOrSByyxuAw6QgIjT7s6WwGMca/+Ev/phjZ1B8WL/ZktPIT/PWOVtaQKLgo2PhEQk2xNBNiJR1lpIMyWgctRAGhop/Ga5RVhowxG43IYtt6EP0g2wdWV8RaciFZ2sbTNQ+DdYtzDKOAw46ZRU6pdsPKMEjy0LM9fLYeGG6f8V31sJQQ6di4aSB8uMXs8OsICFIxDhCHUwdqVTa8IaizPGVpwxftzF4/2hRbaaq4AM7bkXBZD3IdPTWVlEsOeB5vBL2Ai06iZImSMyKDn29amv1eMFLLQg2PXGwhhiaUgBSzfN6DTk/TxqgE//5CwuQ1CCrr0g29LZL5gsQTCWVZQnCDRn/CzouR+mWQ0IhFvK4XU24Z0eM+ygBTsgORZS0AIyTIUA+760ahdJyHS6i3fabSe1B7souijoSeLdtp1PkIkgiCYbc2PyM55R0LKCWKGiQlpDNci0kKNn5CU3+dVX/vIA73XA/Mbas2EjgDeApqH9AxZx6mLqbynWzhL/KcFoxBqDyjYMG5JYOkIXsIApH63KDoBA1KeunjxY/eomJ0N8ZH5pGecyiyosochG4Amy8ybnc9l52nPh7ktiIyJeFU0kONSY7ZFEEnZXHaE/xXEGOeAFLmBi4NNziMIX/vB2XTwicdx1Z6MQXnKY/Asqb3niKLyGVAL6tHIjApCIBOnY6N4fRCllvKl+IIFwPU5gj57ZFz4NWtdiIgmcadrMeDahmcC92jKcCpBg/cRPkWIj8RCJvJQ00RLJlwAtxGiivmhxqTIvNgP7so80vGD7TG4P9O1WlA1e8Ipq9O2pwiI0MMCLDuXs1q84HEHtEisCVK3z0gMbfoCyyi0S/8IkArhDmsrEiOQiOSAAnwYwN0bOAMfAfWaOlrTItGjM0vJKT8YONDCAuwxkOEhgCONimACm4VYtE3YrPZTMmS7O9F5h0DJr7zquBeHkBUejCQxQ5W7PBpktnfzNC3NwBIwhNEwA/TDABOZiCNnvSRDieYiM84JuPYDgCRqjoJ5PARBqGFjnTLglF15Ag7CQNAzQ5LrP+2iJur7uVhRPLETjDNXCLSzAAi6wONyQOTiQpVhNBFrkB5yJe6Bw0G4hs9TNaDJwAnjBBaRuEMuiALevBQ4REUmG6ziKxiCwhATA5ojCAkQqSUyAEtnQEfiG4RxCBFgN5NADGyiL9EIJof9MgdBKEatQ0fUmgBVDQwtlMAwTUJaWrZYsDVdMqAxDwwPCJl8cwQKoYQivLfMwMXqyATC+rUU85BkCzQQRahSx5W5ax2gYBABvgResMTRccfbiIBYRkYryTVZIiMyoYjQMLg0dgRoqgAfo4gI0YC+MxSHeUVNeZAVQx1oU4BbyLsQoqGi4BeoEMCCJogkIr/DwTRZR6xszLQftpwdDw+BM4BfXjweKgwEk4O9SrRgDgzBcJBtW4DGiSSQPIEUQImImJnkYgPVsRiVBYyCvrgVecut0J/dssQZL6CoEgB1EgwcO5S1+ER2pgSKFEUWwCQkj4rxahALmCDIGbWhCrLj/xMfpqs9mPIAqiwIbC68FYJEGYfLlmi0me8QmQcN/cnIS07IN7amYONAHIgEbWmoV0yMCSqAkRPGOzGTEcuFoTImn/tEvi8Iqr+4SEq8LEWnmFnCQBIA0ci4nz/ICM/AnFQL6OLAYSwAz0UN6sCECBg1bKMi49MZomsdmrtA0hQIwZ28PFo81a3Bxcsxq1GA0LGBszPIXz7H9LnG8OLC89mkQXgQwIkE4E+puqMmC1golfZM5ewI1TQ4WDaDlxHAbGzGj7GfghAIz2iInIZISr80ipcRzamHCGk4EIuFFPuQ88e6OxMeCwsOeTEUBqhE+hUI+d2AMwO+EvG8HqciE/8SANB7y4AbUtlJqIWohAwaBAiThHRm0WtBT+g5CrUppzgooEDBUKPDgFekzP6UzOtNpBK5zNBxhqjAAOOAiyKQEn1TUmFiqn9ZDATZzO6RwAfTRICZmS7MtUsxjR5vzFXfAIPEz2bwywHSxLFDRckZqQisJn/QwAybsRaVUPQ6oe650mrS0JViCJWbCs2phOcH0J/LAAGtP6z4qB3FwK0aAP4ciLY6EqtriJU4qg+BUDwdB1UrgwtYjOz5MMuxSJVaChgwiStwkTt9zUHVi8LaPQ2XxG8VwZBx1KF4ALQgEMzCjVJcDW2wGm6AvepAl4tADgugSVPNRVJEVWW1og/9SVVXVZ/YEMysXEVbPdF0MQAC6YETRgxT4B1JlIllThCactID+YLGi1G3UgxRWwMMGIVwSamhIIVmRNYNUKgMyABmdtSec8+rGAJZedZYMkwm0dVvP4gUMtlaVlVeHIUUL6EAHgTIPqE5zwxSUENCaERo9M1l5VaVWdNHy1Sd2YSAFEyv9dcwQ9agatUVcwAW4FQJcllvDlSYWYGEXglwRVBLkkBPV4w+UUDtCKVxE0i4zlphmtl6F82OH4guuMuXIIA2azWTHTDb+aj0WYGVZlmVjdmaH4RmftFw50B0PSGfTg2dB8e5MAR9JUl43doMyoFmRNid2oeroreQQkPz/Ei9qqYIJirRFgtZqZTbvUvQZo/BAy7VFHSJKxRY9eFZTPsxdhyHvQjUlXhZbtraAIuBo33Yo9MAcUm7eNrRkp9O0VoMJ7kBO8Cloe/V0ufZJCTdTKYAyLZN71mMQYoBaAi2UuANtiXN3iXNrV/QP7jVzi0IPqs5z+9WuEBFbB/ZFQABjTld1F6Jm9fBAHTZTYRcw4BI9KMAJfRb6nlEp4dVlJzfv6tVeU1J4hwIPincH9gDxkHdaBU4NljdOQKB56zdwn1EP9bdhC7dFXbTbDmB2P4kEcfd7+XBoXJZ3z+hAMyACzhd9hxcPtEAadKF9WdMqmAAK9lZVmKh+FcCD//d3esOlFg70a31AIyOiRUzhE5/MHvfwcXm3d1XUa1kEgtGDD0YBDd4gC7rgKbSCCboACjxhfseFiUJYhPeXhHXThOMvYlskEHKGGU3QcWE4hg/Ad702AgDShplzAcJFhEmYhMGYcAvXRSGWHluEFETizwgY+u5RKa0Yt7IYA7iYOSHgXsM4jwuoYcNYNw03/gADX3OjMRoGKd34bCWDFIlzgbOYGurYNAPBXu8Vj/N4hJXYax9WI1sqgFuk4rIBKU2w1hJ5JHfXZqLwcjnwkU0zFyRZTsm4ksk4U/941SQ2PTjsBEhv6dx1FCF3kSvXWFBZlf3SESKglfH4D2AZ+v8QtOG6bUFdZAX8zNw+TAFOIpFpgleLdtu+1mOFmRWLuZjlFJmhz5KV+Wv/dyNJ4UUcS1OkGXep+Jp5VY450IG7mSob+HIbWJmpV4lJeLEetolZLU4oIIrfC5qUmWsVWVxVapl1tJ4DEphRWZn1eYllmTI18e1e5BXuT0Fv96DukRQh9xmrdxAu1KFZ8RbmGZVNkBWQmXAv13XjTw6d2UUgwJO+JP4a1xlHcmiyGZgz1QJM2hoh4GtTWqLJ+GYBugQ4+UWcycnsDndPEB8hd2tfYcK+NqitMRdkWZYvd6Ix+XDfMTDmRI7w73anGKF5mg8Xon/JE6sH0RH0b6uhj6X/S/ilLTqsZ7ojpyXp2tiN8elx806tt02WBdmtAy+ut9oEJRpByytKlXpO1Aj/6k7/Dup7FdZ3v3YQBNWws+9hfWCrB6Gr/ThTwVqs54QCjg7QwuRn91ApBXuk05mzXzADTpgCbDtTIxqT/xciTiCvX0QBnJCNdfmjA7ty+9cHtli2s88UfKC247qrzVmTn+EEljpOoDiHOLoED6rWHpcPqbqMfcABlHsAFaD07E6I9C+lSfshVg2jU4XJbpoEywo9Q7K419p6JWG8B/AAzLu5nxq3o5ulAMO956TJ4vupvfdsD3gYyNVwfUC/s48X4o8ES++2Q9t1o+eifTtOyO2T//u6mv+aZh3WRdsawqfOESacwm3bwmE6rB9bVSICIiwWtyvbu2m2qv0CMkwc9g6XBOUbsc85IlxNVeQy6ZyvoytbJAX7VymzsHc8vybc3CZ8xW279B5iugl8Tqg06VR76ZLcu9d6NyPBFJ586nr8yCu8ymN61Y6SXA7Ast5rtV14FJd8NyWBzMsc3gbhk51Pylf8cDkPHtF1XDTlCec7yek8zF1UEh44z5cLWPkcza2cpcJ6jTTmS/7M3DIVme9RMlJKm/83th09y4BVxs1NmsHaGEtgBegPxv8M0M7zZ793FAW3cB2iukf90QVcxt9Lyl80YjMhBkocxvm8Hpvxhf+3NswbDtdz/a3cMekgAg8r0zI3cgUyYdhThdLj77OFc9ASOdmrerFuvdlPzB2NEele3fk+ecCDXVjnhKXaGXedMdFNIdyXndzz69mnG93/LNPZnWE0hvMonMZzl9ZrXczxHN9/Sqs1kZ+QDt3fsb1bbaA0JnpWO7SR+RkXVq3r/Vdd1MkVHn0cQEJo2cD3HdpZrQTQQSQqXsU3XRRBFdxx3C9APuRnZwEaor23h9weHstXoKlrXj0k5L85fZQ5nprZ2uYjCqUpQOehGb6RDpcDA7sHPVX+AMk9+myLe2sroar7V+lVyQG8mLF8nslyCN2jntdbXU6i5+W/ON2uWK3/K6HrZ76GwX52HMEBSCFCGMsQgADdgcAQ+rwy47z0fCDh5YSyM/5s4V6GFaDrGbjR775p2kI5nucVVIEVIkAGlJkVqvoVWPrCX5rZ47Ks2nbWiZOYvDtwP3jyZ8cCMGASlQQvDEJUiWEm3OR7w1hOM6Ch4wQyWvoZQzVZEwKbIRcCXN9pqCENczJJ3oItMMMWmvIsLgafHkqJB8H3VZgCSJhrJ+jW6kk8kFV8xTv5x8UC/jNJ1F9SM6NWYRZm/5YzyDWVX4QDv3ckU5Ag+mVvYEJSzX9OAIIaBgwTJhCc4CGhA14OFvJ68YIURFKkDlRcsOAWCAUgakUYVKuTyJEk/0uaNGkKpClTCw5YDORgAgNHNB1VqOlo5kAMJgaacHQyqNChRIsaPYo0qdKlQj/wKEjwYEGECRXyuvriKi8IXLm6yHjLlIJaGQYNymaK6clBERQouNWSFASYuRhgcGShZoW8PXmaMGEhcE8TagsbPow4MVNtTz1MfVzQsWTJDbVyjRiR4i2Ntcia9ZEtQmJTFDKsXFCRIsyCOGkC3gkYsODAPoEqvo07t+6TPKRORthwqoOqjql6cMgrUNeLGsf++SwpUrbEbGu93exSbqC6A2nydMTT71/ZsQXvpLk7vfr1RT9ERRgZPvDhVSfQl3+cYSCILlwc2DxWBh9JEl02Iv8ogFgkEURQiylwwXUAV7zkYhBOtFkQ21+zDYbhXwcRZBt7Io6Y2AeDeejXQJDFBBl8KipUGQSkfBUWCB19RAGBkWAjgmiG3aLgH9dthhopgQTCC2uu9TWehuP5hGF4O0k1gQUkXonlUYFtaQE11Mjmk5QGSWWCQVBFll9EGN3iFlkCDuKDD5FIh00khylAwR+dKeAghNoxROGYUIW3pYdMmjllVCqel2Wjjc7CgRUcUDOpFV5e2uWXXGZIm5hULfTCVwtsFGBZg+iIDY8iHGZWBnqCsBJLRc7VEIsGoYjBbIWmyJMFYebqpK8T8OBosextwIE22tygDQfOPmvppdT/dJkpl4J5ONVVyrmg0UZufnTqnNJlM51hbGVgnSmwwtVShFoFN0GZhup6rWwY3rspl9NuqY2x/t6mDgfM3rDBsso266yk0XpJbb19DXScB1v5N+pYHi04CAU+RDengeUWRgGD6W72oFxyXdWQY1FpaG2m0mL6crUvXzrLvzYXpg2lBG9wQ88EL8vssxzw4CXRjvzk606RLQSBqDZ29qZZOoproI8g6+mWug5iRJFcEKA8HFSyTWsCzDNLSmnCl1pqBdrUWGpBvzfPjVSX2myAN88fFPxB337zADgPFeyL00H5KUdKRmIFiHHGHFP9cWGDZIAunyRntIB/fzKkMpSB/017KQ9DU0O00JE+m3bbCUfKsNx0vy5UlUB/cMMH2viNO2MV3HQTTnblkou2gTDnLVngwilux9nYiVjIe77VJ0YHuECRhLWO+ZcjRZMeePeAmz4p+EIzPAHs5p/kQdnOHoz7Byg0wAMJvV8wEAMFAZ+LA0cO75LiblEeNcdF4nGSUAwFQNKgt4Dgcu2q3tdQNii8UGN33usewg6GwfEtzFcOOJ8HR5IkwBRNdMkCXAPklxMGqBB/DUFScrhyEf915mIR0BgFxCUJbOjGB5WzHMmwc4DMmeyB16uQTQZXwaE1AAU8WCIK+sYYZxGNYRiaAC+s9MHzQYBF3/mc4G5ygf8LMAB/wHOABCSwv+FVJIhg6QjUGpejHK5HQT3sE5Ewgpqu7I8hDqCQCmnCu91VgASAI0EDDonICu6rJ/aBgAeyeD5S8LE43XFEGMeIvzNqMo1d699mHGSxP5TlIz4QwQlGFIlzZcAtC1wgHuPitbkgqY/AK8gfWwNIQQ5ykCSQX14IkiYX8AKS5nPBA/noRzJqQANnTOORZESR/oGlRlATEAWycUpHsSUCqxxSS7g2xCMxhBcSoKVMVDiTMOISJxcAD0KwMiO4EBN2eRQn2HKxzGU205nQdIk/wSIWqA1CBCugm/P4hEeLdE07SArEGfNHxhWic6IUtd9Chue0BczV83UYoR5X7CkBfaLRmWqMJhs/OZaBliCLAXqL9KqnnD06tI/llAAZb4pTZiJuTRvR6EbpJoNagCAusnToSPkZzTWxqRZnWelPR+IWjtzCgTJFkibLWcabagB4+Xxm4lDaoKeaDxuSMA1RP7rG/yjgDxGQjlPFOpRbNOgWCi2qVcmpSWY6IJ/53Cf/utUmBMH1gyc4wTMMe9jBImYBLIFQhPZ41ZDm1a8XsZHFBqHYzGrWMKb4D7tg6syjQsAlYSHLHzaL2tQmJnhHDcQBhjEMi1gkKAEBACH5BAkKAJQALCIACAAEAagBAAj/ACkJHEiwoMGDCBMqXMiwIUEuECM6nEixosWLGDNq3Mix40EuYdiwyZJli0kAKFOqRLklyyI2Ybh4nEmzps2bODmCGbllpc+fQFe6jJmzqNGjSJMO5AKmZNCnUKEOVUq1qtWrBJv2jMq1a9CWYbCKHUsWI5itXtOq/ZklbNm3cMvuRLu2rl2UbePq3Wv07N2/QBOkzcu3sGGzdAErvrvF7eHHkA36XUwZpWDBagVnkRm5c+HJlUOvxBw4ZQLMmz2rlptYtGvSo02z5by6tlJPrnOXLk2adBbbwIuC1r0YdtrTQAOwCc7cI64pxBUbf3rZ52XMyFU2bs79oo7p0aVz/wVvnHQAAL+7q1+IS0B4u+B3A0BeXWX9+fhPI9++vv/AL3DE9x5+r1HXW3b6pZSef901UcR3A4oX23gEypZgfvoJtgVtDAL3RRQ6nBchVNOVV6F91v1EXmz6BaBch7Y1gUQRSwg4Yoo2ymZZijpiFxh9mLm4IIyRfdFGEQPcmNla9FnmY4IHQmkakIJNwSGRhdXxQBRLKCmhk/YJCOSJOz55XYYAgIFlYTJuiYCXTGZXJpk4zgeblHaimSGVASSw3JpxGfkAjXCSSJ2KdGJ4Z3V75nnmnmgOCahYZjwwaJeFinYnhnaGCaWcY0J6HX6STlqVF5ZeoUOmJnYlZ6eKHv+YJ6cXwvppo3tOYepVqD6gaqbH9bajk/eF6SmjoTbaqaj06bqrUr0qMYSIcG5KZ5OI8ljhqI+iOSx2VDKbgLPPGtXrA3RQCyyFKBra5IrhXihuvJeRW+5NXhRgaREEhJdjVPD2iOCry4LrLZ56HsysvffOJIWlvq5q6LrDLmsrgWZ+aqy4jircca4N0/QFxEoYQTHGrvI2Kpj3cVymvPN2q98WIXfUBMTonqwjmLzRCimxQDP6sqixxiwqwzVbhATEUbwJbI7yWpdwrXoSG3PRRhtdatIOHUHyEE9ntqjBVT8K9ND0Zi3zz55wXdG56P4bmo3llWi11QlbLCysHfv/LHPBzHaqptsNjQzxFe6NSDfAZ0/JMsqAexy40X2LG4CVhDO0tKUl67wtywhWPKvBPE9O9K1rT5010pkT5DXEVay7Kaig9+0o4FP+jeu8H7tsNOutP3y4xIX62O7tWD+OvNppM+88pGW0XtDNONOR26srozi28blHCW7vHDdveuTPtzi49JRoeXjiEcbHvYnff/ytwuXXz3vMwCctPMRGyH19/NuS1cXupztvYc1+9jvP1pKGM1+xrzL+G9POyPY9ZQVufqECHwI3eD63YaGBJiMO1UZDtYzBDHXl0+AGV9ii/JWLeusTIfcwhr281Ypny0MhC3fovOi5TX38i44A/3GEJxJ2r2gq5KESjRaADjZMCw1EXHFwWLeg1EdooEsd3jbYuy0uEVIunBQQLWW992DxR7gL1wFZmETKfdFFTnwWFHGGOP/9pYYqklX86JchBPgRAV8MJPMuVzP16esBVbAjYE54pvzQMGj6QYABdGAEI1QhClUogiY1GQVEIMIIQxiAAXbYxjc28Yn6OuQDwOYvWwmthAfLEwKGYIQiXOEBHbCBLnepSxz40pdUwMERsDCGNOhglIJMJiHvVYdUWioKiqzLCSGJxYQRYAi2zCUvt2kDHHTgl1QIJxHGSYQUpGAHl0gDMpOpRDiWSwvOtBQrJ5YtMe1tZWqEFDav0P8BbXJzl9/8JQ7CSQVypqCc5jQnGdRpOnY6b5m7+iDECiBFCOLwR+9jFja16c2BEpSgHQUnQY8wzoMm9KTm3MEY1ulQBLrTVDC0VAFil7KaKkpgrtSnH4jgBTegwiHjQEUcyFlShKL0qCplaUvLB1FAYeGQBdDXPDVFqwlGKU9TiONFDiGFo3oVpTvYw1ITeMpJyTSqDtQWuyxUsAnFilhtq8k43PDVr7ZgDN8Z6/OaSiR4PiCq+irjHRfHN2Q9KgBb0KpH9EDXuiJ1D4DUq/MmdQTARrWia00U38hXOzRh7iiNdWxC76pUyc5LseuBp2ULUASnqbVnrQpgxm63IaX/6KGrojVnC8hQWtNCiq8MeupqE+mVCoqOrba7m34+S5VxxCG3KdhtXn17Wiz91bKrlI/UrEVDbmkQY8YQC25zS4bpUndPl1tEX1dL0QcS7DjfXRvKUJsULUA3BWQYQJ8kOwVPlEEOxmAHO45hBzuUQh0sSLB/hGtZ4maruK7MIgoB8KKy6OG55DVvMvtrjHmU4gPLmMYmlrGJEsOgxJuAgYphoAIVwGAWs2DOdQGb3UOxa8Kc2uICsYLho5YToWQQADv7a4cNbGIaCU6yklmA4ianWMUt3oAKYqwa1WKXeCTa29neNavR/exKZenxSbHw43KSIbJKnEIZPKyCTSz5/81MdnKTVxzlDdhZBZ1hMGAxa2N3NdLL4vrTXp5bZqISgQpHoEIf0MxCT9jBFSWGM5zljGI619nON9AGnh+DBPZC88GNg+0NQQUpmhnmoIY+dKLD2YY07LC/pYi0pN9M6UpDWQV2znWmOcCBx8wYsCF8rWaPmNNuOcoxhTloQT8azGDiwA8E2CCRNyALN896ybV+8q1zjekb7JoD2iiMlWk8hGhe8VjGVp1mIKOHFDB7oALFwaLtNwV2fGAT1b42rWu9Yhbjmtve9rY2OGAFSHxgL3q+rAHqtF3Zxvd0+kG2YbQA73jHu9zlc/S9ra3vJGe739sGuMAHTnBI9Dounf/GbhEWB8AspnF86PFMCiz+zX72s7XO668g2izrjsf545b+t65HzmsOQMICkIjLr6NK0z7nkZrPk/hjqFBzHHTz6rrsAMZXJwdXuBjFPvc4pWfR7xZfutvaSHvRC24BC7xl3MAGGD7R/TxHrYbi3fQnLzuA89+xAwU877m+s70JGJPd30IXudrXfnQLmCDcY3nYamus1mKF7txlA5+gPePNf+6yACGKWRbmAfgTO/nahC+x4RGf+G5/m/GNf/xYEl4AJWAKfuTxWCl/axtUWN3z/dw6s0bPASmbHuy0/nmtDQ9j1p99AwFfPK8LHnsMnPwqS6eoa8n0N/BZzIuQ2vH/Y+IA/JszOlfsKL6Lj99kbCt/7IY3u/y5vYEPfCDTJId9202AAQyIhb2Dkj1a1l0wkzulBABS1xlu8E82x3fnt1zxIAjGx37tl3pOxnyzIH/PZ39EB3uN53gT4AFXAXdMF1sVEzpzokNGwxy/ZwMNaHOgt18ZMgVywANStn4WmHrMpwKYkIHzR3/2l3bSV3KQEHv8F4JWIQXsVQD9830ztDEas3vLxRwLCFAvWADTAilyIAg3cIMUmIMoNguFh4E++IO5FoRCmH9GV4Rtt38YEIL+RxW0R3nFclNOyELqxRxZ94I2VwUyCEjRkAzFd2cqBoZyhoE8yINlmHj2h4ZD/0h9H+h4b+gBDuB2SlFZk7cqJSRb+NSJD5WAquFNfGhzTZMhWRAO4OaFhWiIY0iGO2h2QNiIaVh0a8iGbXiElOgAVJF9dMgjP0NqgKY23EF1o2h+GRIPkIACXdhiIAeGZJiImJCIZlh/jfgBQkiLHMADRfiB/PeGE+AAvMALSrGEtuc4yiUsqVM+YRQZcVCMN4dMARCIqXiDOPiFrah6rriDi8ht1eiItKiN23iL/TcBIRiOjoAUTbCEV7B9omM8jcRI8dI7ecgcX+COHWB7pwEFqMgBXaiKKyaG+fiM0TiSMKaBdtaPsjiEPACQkdiNBEmJ4YgUJBiAaOM4v7hDAf/gQ8zRBBaJkQggBxYAbh3pkSoWkkaZgYv4AbmmAihpjWq4kix5i0cYgjD5AnFYFJK3WkUgYTm2RjeZNaC4Ghb5ADogAFAACtQglEvJjB/5YjvYgyU5koqIlCbJlEyJkioZlQLpjbnICy8AAZaYE0roadxSmN3HQ+ohiqMIegkQD0Gplncmf4gHY9FoeJWJgZepgfaHCU3plP+4kgG5fy4ZguDolxBACkZBewUQBedhQV2mguETM4npjlh4libHkUNJj/IXl7wZl9DYYh9gdsH5AZzJmXiZf1AJkG0oiQPpAX35AqTgAiKYE5i4WoJVbGyEP7NZjEgwAPHgCJBgBZD/uZYaOGWXOQvnGY3AKX/E2Z6dKX3JaYui2Zx9aZqk8AJFUZ2WVUZc9pVfJH6qcQTuqARn8AvhyWvakJuRWZ4tVpLxR5fsyZTGaZz9uHjJCZrcaAJT6ZwOUJp/GZ1FkXLWmVEPKYWDNJHNQYx8WHudgAEHOp7cxqAaWJnCaXbF2Z4UWqEWeqEZOpAvCZPhCJ2ksADTeRMi2mAVlI7qVj85qR5E4I5UwAhtd5sJqqAxKqMRqp7DmaPvCW4XiqFS6aMc6qGnGZ0LkBNHCmxRozYmajlhuRoq2oAF0AFuMAFIJ57glqD0t6dY2mLRGJw86J6d6YhfqpwW4AiOMJrOWZ8f/zqkt6CLN7GETEhFSrpE4dUdAnqFHVAA4oABJmABeJqn3naSe7qUurmegjqo1ThwhSqfiOoIYlqf9jmkC5AKOCGpJmNCfyZIYAYcirmpc1oARMAIGIB0LyqEN4CS9besSnmSdomjqTqoKIAC2lCo2lgBbZeosOqNpNmhQQoBp+kCC3ALt3CrS9g/qkM+X7Qec9pP7bqpUuABn4p02Jh2ATeoz3qjxFkMqlqhKNAAXxqarxqrstqo4noLIACpNYGrEYlAbboe7hqsgCUOE1CsxlqvaagN/dqIXLqxH/CvAMujkICtr7qtP1qa31qmCzCuIAABkXqu3VOpS6QeWgCsq/9FBaZQsVP6orSYsdbosUD7AQ0wtCGbnBVwtBZQAQP7hrmQiyj7Ah/qAlLLsiDwsuwVbLDJTuoxmJMnBbagszsbqgiasRqrsUHbmTxQtBdKAiRwtEdbst6YC7ngreGYCo1qpuQKAgpgEwl5rg21VE4qqePgABU7r9sotj2bhj97tvZHtGp7oW6rtEs7AXLrAXMbjrxgt2VqplSrAOJIE317taPGX+ohqZxKuJ66s0WojSuJjUWndmnnCp2JAh8gCI0rCENrrTzQtpELt0wrt5dbt39ZpuK6sgirAArgsqArqayEMGO1jpFBglFFBZVAuBOgoW24jZBwodkIla/LA9X/qrH/WrsfQAJDKwi4m7uFyra8K7mvygAMQJDAi7KaS7wrO64Iq7flurwAmIVtmmbdQQSSmgLEYL2pq7rbyLq6m5zpS7Rp68Bfyr5s67Yli6jwywDAO7elmQqpAK6kEJ3F27m1sLf8y15DIAACsAQqLAB/9EdZK20BLKlSAAEGjL3Zq72ru8A6vLYSPMFvW8EYAL+UO78b3MHEG8J5q7e1UAs1EbqW1QEPoARSPMWa5AebhElVkMVZXElcDEpDoAM68MUqvAQDsMIt7MLj0h2S+gB6wAsO4AEE2X/LuZw4vMO628MS3LslewEXcMEZTLcc7MEgfADGm78KsMS1MAEl//yuFtnI/eSCLmizUYUEU6wESDAjm1QEfoBJfcAM3CHASxgFneDGcFyxnjqvdLyzFbCNq7y9EYzHPVwB7VvBjsDHfQy/RFzEHfzBnIu/x3vIS6zIM9G3jlzMxlyMvvRNbsCuuDoHL0DKcXzKqDzHbRi5RwvL7CvL7cu7jvDDr8rHF4zBRCwBEsDBgUy8hFzIIKC3wFwLnzvMWiAF8jzP44Ro9Uxzx+zIOCAFWtAf0staXfAJz+ycBBnNGnrQJlDBbWfNkdu+DE3BtGzLt5zBcusAElC35ry5B5DO5Jq/SozIyssmqHAIJH0I8TzP84xq5LTMDALKkzcEUFAJz9yhBP9tyv0nzbSMqA9NwUrrvjm9x+CMy39MzuSc0Rp9v0n80YiMmujDF05sWVFglvoAAeFI0wV901j901q91REd1BRd0RpA1OYcyB+80YXs0ciLyLWQAfvb1Hrh0palBDpAANFwCxDwzKS8qAUdzVjdf7DK1RV8AbUs0UEtzhQd1kRdzkbNy2bty+uc1mpdC23t1m/x1MDGwo2wAOBa1Yta03s9kP0Hv1n9zbU82IR9y+Es1Ied2GO9y2Wdzvi7zo/dzog82ZRNFnCNVjTiR2/ACKRw11X9xp2918R9wUF8wX182gxgy6n91cCrAdAt1q2t0Y2d1Owc2Wtt27eNFZZdezr/8EdvsADEcJ+Y68bC3dmWK7+4PAGpjdq50NwYHN9fDd3RLd3TzdjVncTIS9uIzNbbXRZpGlVG8EcE8AaV4AK/jdfm3aHn3bTAq9pyG87vHeHOfdj0Xd+tbc6//dr5jdaQnQFqnQFn+t/iBYBGMAIBAN6mIN7kXd4LzuCWW+EyXuEXXuP2fd8cDtvkagmzHeJrvcQZENIkXhXdXQUG4EcJwNufsAAfDK4KjrkM3qHzO+NUXuP1XdQZvssbveUdzuP7HdkZEOZAztRDXhUBziVnjABQsORM/tt3TdUuDo5R7gBUnsFWbuNhneUZneMdLtuQvdYgHuaCngEKW+ZJoZ/6/4LmZ0wAa34LC4Dgbg61HOziL87gEiDldn7n9Y3Yiq3n4AoBXL7lZz3bX/7jIR7muWDolzh5IJLmCEAATLALILCykJ7gflm3mUvpvEDUuRDWvS4B0Y3YV54Kna7nqRDqXI7U+l3qQP7jgR7mqp4U+bJaiu7qCNAJIODoj87Lny7p5qzru57Y4o7l5Yzlxm7OyH6/vmwJPG4Jfw7kgg7oYh7tR8G1gMUlAkAA1o4AfNAK2f7otf7p537RxF7u417s537sHIzsyV7I7e7uI3zq8O7sVUvvOfEFrL4ELmzto1AL/w7wUsvLbg4BCV/wCF/yYw3qDK/u3HAL7O7uCgDx2P8d6PIe5tpt8R6B8dT+3fsOSAjQCH+gAB//6NvO7W6O8kif0QdACgy/5dywsi3/8iAA89jd34Mu6O+M8zMxMthV7T2PAG/gC0Kf7doO8iIv8B2c9J7e9KH+9NzQ8i7/8vvN3/B+9YKu9TWh8zRWBV9/xkzQCaww9uSq7hst8k3uwWif8uiu8At/ACq/8oTMCIR8C1HP7nNP93Uv5leP91s/eUZw5Ene9wggAHwA4kLf0WW/AIVv+Gf/6eDq+GlP8kx/mmwv6gvw9uRa+ZZ/+VVf81d/85xvEZViWUUwBKKf5s4QARmAvLLd0YS/+iK/9J9e1kxf/bVv1hvNCG+//br/XwlU/+6nbvcZEAERkPXBfxHTfu88f/wt3Ai+oPwjLNtkn/qqz/BMf/3pzgiqf7/cD/dxL/cAoUBgLYIFa2VAmDBDhIQMKT2EGFHiRIoVLV7EmFHjRo4dJx4pELLAgyhLBCBAmVLlSpadTmUgqADETBC3at66tWDBgZ0HfP4E2hNoUJ8LGB1dwE3praWWnDoVOFCBQYMIDzZcGCECCI9dvX4FG1YsJSQiQxoxwFLtWpShBjGEWUsmTZw4F+S8+1Moz6F8jXJjxJORUsJKLd16qiDxq6lUqyqErDUCr7GVLV/GbPFLWZFFhqRlG1ployTQtMKUOZduXcR4deosCruo/9LBhZsiPvzUUtSBjg2qgoyQodZBGTIfR57co5kHIh8U0SFaekoChCQnjElzJmuneOvq5JaUqW1uTHF2x72bt8BXBVVRVfW+YOSsWm8px59fP0jnJaf/R6CRQqB567QM1ktNoMPOaw0nwhyEEDFudFOPt1cYk6sx+QjaML6EgBtOMq1S0a9EEytrgrOQHkBrpQQQAA1Alc5ApsDhEGpMrgwVS0+3BlujECoFK1TgQh17820+VW5sSEQFToQyyo4266Czz2QEkBACBykQO9/WC1I3xRRTbzf1GCsyplqMHKjDWuTLALj6QozgrUFIlDJPPSVizqwoooMRy+kE5JLL6/+8pArBSiok8sIiGYM0TQyNjO/N396Mz8M46ZTM0D0/1ZO/FatA4CRBs5Rky0KvA87NDRGcKipViqT1wvbaE0i+qTKVT74IltxUROKI4xJPUI/VL0WzlLjyVBnfKKTQVSXjtdJLc0QyVrne6zW+9tTs0No3gz0tRGnfQjZd/MxAosqRPHP2VEIKkeRcG+vD1FJx31SgUlUuzNQ9fwva1Vp/gRW2zjrthUBdhzPzwiySliAgXiwJIK1eezuFa8mAMf2Y1/ZCBpnbgAeOr9wC7eVSEkmMezjmsVQcyYgRKrZYUEIAkSQSjQ0F+ldqqyU601eIBtnSpH81eclhF15YWkn/CpG56q82W7bZnAVlohuXB/la2qeh1qpapotGm1dMmS5b4U6BrjduSRawum6O+rRya4sbwabnsFu2ceyh0S6Z6LPbdlpoO1l2uXFV7IYcI1FD+lNvi6uLJHOffwa6c+IST5nXs9MWfcnAGW/c70EiZ50imic21XJnmdhZ88bB3ngQ090W0eOiR3c6cWIXlzr1niMxtnXWlXWuihhTel726d7YxXbjp45WbEOFHrZAj9kWfHiWB8m+cc0juU/51qlsPnos3d8aDSDON7/x7FnuXlgbO7f3fnoLPZ7Lzpe51amPdXgb1QCkpzcCCAAXQMAG/TJ3u2hVkHx2uh/++ofB/3PR62sCHGA2CmhAyEVMYs7LGfxWokLREOAcz8hGBAc4wf9xjnwZHB8OC+XBlqVuhpHIhghJGDkTOqdFCwyUdFiokhcG8Yd+wx75sFc+aRXCf1yyYhajtTnzDRAb2chcNqg2RLtN7gEsGsGpohejJa7wefBLyzmAEEQnzvB4XLSfy7KXxXpF63r1m6ET6SgCSZCxjGY5SxuRuMK1GMB9LxSBCOgIRDAOUIBTy2MePehDEPrsfHQcpAhOUEhDWm1yNUujxdaoROiJxn3rEIciIgnKGMbwh7abYCc9GUgwVpKSkYzkCURQi1KaEpEPQGFo4KjMtLyxkRdz4ApOIExJ0v8ygrXERgRlGMgZZrOXoJxlJJ9xgmeI4EnFlNkRmjOSkSQzXopcZKkeWIJpPqOcswTlF8GYTX5qzptfjMQX9ZkNYBJUBOUk5zRFcAB0pnMk60QmPAUFmma+Ty3uYwIXKBGBE5SAngmlpiQLalCClpSWJL1nMDs6zWl6dIwNfZg6V3RG/+hNhY5coyNVUlEAMcEYEOGGRz/KUnqK0qjABGZID4rUg5JTlCv1KDpWUILHwTSmK1pREZaAxGWyhKISVUlGJ5KNEqDDo1P1KEhZSs5xstWe9VxrR4UaVXSgIwJWjVnEzsjOKwBKlTnVKUrAKtivqoUJFuGGCOoagxjU1az/c5XrXNM6WcmuwLGNLcFd8eowKTjnjCySUWAp2kpGBiqwO+XpTgW7lsNiRAEniEEwGMtYx5q1rlO1bF2jmlupLna2KxjhZtPVhObstZ2DdSNqV1ta0pp2tEnE6U5bu5EV9KAHPwhCMIIQg+zKVraznS06wBtb7W43uMJFlrL2ekatWo6NqBXtdHSaWsESAApeCYYQnqDfHjzBuv79QYAFHOAgBOG6Ag4CKdHrMBV9Vgl+BRB9TataGIn2pqvtKgLu+5Vg/KAHQgBxDUQshBqQ2MQgRjGIexCJBcesDg81okSXuMoKn9a5PE0tfZsZjbAMwrdB8PAT9ltiEReZyELA/0aLYyYF4+61va5k5XwJCz02RpewzSzsCj0xlhLYc5wrsGwwxNzhA1/XwFVVssPW+9C+Mre5ysWyV3HcSizj9KuFbaYAJlEZVUSwEPzMxltLAOYVkDcY2UjzVT2LTCg/k8LOrTF8R/te6NaYCXu2jM+sIYNNW+PP/MQGEJ5R6Bgk2mFamOln26zMK095udG1s3IrDF07uy8tAhCATzGjO4DxitOetkaoV/AMU6sLCcVF9hGjzEJYz/e5Vq41hWs9XcukYla6qUSvj6YKGRTiGSwu9rGYXFx2atWZXr1otOOr41rH+tVxRgC1LVMXwzil1zKIjzWskblwH+uz/2YRzv+W+0xYo3vWdb4zwiuKcJRsODOwucUBJrSbbavCGqp4C736/SksIDurW5VvlTGccGjPusbudneF7YucovCkPBNf07YjYI2Mg3vjUSJuqs9oBAIIPLRzdvbI1d3sk1PZ4ZhJxQJIEZukTNze1cLdzaPUcWSfsa8+h/TArXxwDEsb0tG+8nwFcPTL8IIUSw/KUuptiW05jXxSN1HO2flZI/zH1nh2ZrtRTvIJk90yOjn70s+uF57oREJQIchCCmEJuOeH6g+1OqBOG+e9N3vSer+x3jW/8szkghQuWDoERC/6wPel8LgBQeLfk7zGXybnVS9AFLCu2pxOOeG2z7yzg17/a7+PJRWkgMALUjF8CKRi9MD/vegPgPai5AQnGjpn6y+DBUQ+tO5UNvnIw75woktZ9wqH9tgzMwFe8KL4xR8+L1KhfvUP3/3EBz7zX4N4BdBN+pVZp8Suvuw7R7rgFj6571O43gMLB3C/8iu/9Ss/CUBACXBAB3w/9xs9vXgNm1CAW6CM+/sKVPM4mrI12rM8y9u+obOwWMOpEZC3sJiA4Cs/B/AAB4DBXIBBB+CFGJTBB5SAVMDBHJTA+COFnbiLW5iKBcgFDfQI6jsmZsG6+HIjsBPA/yNBzUvBrzCB9XNBD8BCLHSAXODCLuRCB5CALwxDLsRBHYRA4oOAwHOB/+UzPJ2AAF7AACPECHJzjisAuVZLIjkLwHbLPfDTPAHogspwBBjMwgkwREPkwgnIBQbwwkb0wjAcQxnMBV44QwkcPdILvM8DPVJIhQlwBDmECCY7ptg7CZGjszzUvFRUxRB0JCYQA7FwBCw8RAygRVqcgFpUREVkREZcREfUAEfswgeEwQRsP154geI7xhcwRuFzvxdwAAswwlNaketrrpQLuz30Q83DRkcigFcECwtwgAkwAQwwgXKsxXHEAEfAgAlggHakRQZwhF1sx3kExnqcQRpsQQTUx32kQXysQUhovfwzi/1ztGz0wz3cRs3DtK+wAHG0gHI0gYcsR0egSP+KfEcMYIB0hEeMnMeO5MV27MUu5MUu3EIZLEktJERC1MIsREkMAMiNQ7Xqi73nwr4Q9L9U9L+EtLMRYAOw4AByfEgLEMqhFEpHsICKRMp4VEeKhMeOvICO5EKPpEeQXMRczAVFxMJEzMVD5EpD9IBZ5IFwQ8Jj4jnsw73vu8kn5MNVJMCM4IByJEpIkEuhhISirMgKSMqKxEhHeMp27MsL6Mt2jMep9Eh2NEQGUMRcWMfFtEVbFMdapMVxHEdx5IBEE0jnGAIlQjmuS0idbDcU/AoOsIC6HE25NE3SNEq7zMu8vAC+ZMrWhEfAlE2plErINES9dIRbXE1yJEe4NMf/3qxM9IrJ6lu1muS+KGTFVUxFb+yID6DL05RLHphLSDBKR4AEvFzNimxNitzO1vROwJzHp+TLwGQA8ORLeMTN7KTICjhKijzK9yRKc7SA4LSqzpLJKFglaKs8bBxBVTw5HvMIDoDO0xzK1LQA9jzKCsDOu1RP13xK8fzOBy3PRexLBwXM7FxQR1BQvGRPBB3NDy3NoYQEbbCqsUSkKsAZVtzG/lROtuwKHihNSBDQuYxLoeTQDV3QDG3Q8ZTN8fTLwITN8HxQ79zR9cRRHIXODzVNEi2my5xGRtJPa6QyAfTMduuKGI1OSJBOumzPBGXQDUVKHXXNMOVRCZVN8nzK/0X0SPDcTgZNyhslAR4ggQrggTql0yyl0Q8oJZkcicx0tckLwJw0yBZ1pC3jiA+ABCuQSw7Y0rlczRtdTw2VVPW80B710QqFSjUdyUacSvMc07wE0w2d0zol1TqFziEaTkR6MGkzQeQkVOVsS4oQUA6gVR4Q0A0VSlucxyIt0jP1VTYFyU39xWHVAA1IhWJ1xAktTzYdUgnlTiOtABLQ0lJdVAMSReLUAbzbuz5MTrVsN+Z0y/mkVUaVTjD1QnmMx3Q8zx1t06Q0U8AMSS7UgDA0VjOMwHuVAGKV1y4s1n51wH39RZHczmid1hFVHhN1jiJQoLO0vW7VRkIVgDfgiP9ZHVdTVdCKZAAJ2EIHLEmM3EuMdVB3ZUqlvNTzFNYHjEDTA4r3q8QIpAH0o4GXBQoI+AmWXUTrhAQ9jRxpDIlkKrhAfdWgxSkBANeLmFVt4ACklUvsXNZceD9K7EJdDM+kRE93PVOTFdZ51cGUPQqJewrCOIrA6Aua/YnBOIoJqQRT0A1TsJWKkwGteIUDyAUZjRyaMQvnsTGGyz3+tLMBaNGI3QhbTVptQFoeuNjzLNZUWD6ahYAHPNddRcohLdO/ZMS+DMkc5EHFBQrDyLZss5VKAN1FsY0w6dx/4TYZOAV9s6JsOqhBi63tegVHqFPIcdKQgAMCgDcRrFJC3UP/otWIRR1XciUBk82FeXW5nXjaZKVN2EzT8pRHLyRW9xsK3bg3Gfg1TsM3gKkEbzHdTOE0LQI0Ueuo2PqBYFiBbJCErXAAuXQAyOFTFoFCQfXWFsVGwM0IGeWAGyhcw3VNRkzcA6AQ5C0+x31cNQ1SeNXUqOTXM5TZAxgMS6gExUiZbpMEbKCXgIoEetGiDeYjUBPfQSs0MvsBdJgbXpiA5+QBDCAFu2mC9x0CgVvLyxNa5RQAObjfpNVfcuUB7ixeCJQ4TosAgYi4s3M/HAzJXezFTYXeftVa4yvbidtei/O01Q21QBsnLwOCLA41CMomIDgoQXPd1/2wGniCEqgF/1L4SqGkVl7girpJVYnJzEHd1vl9VYzYAPwlXFLFywuQ1wN4WUawBFWAoEKIgFqwBJ9APiOOV1603F9kAGRN3MzV3AeG4Pj4tSz6IhEQ3xMAs94iNLQaNBD2LTELMhHLgRkQAkk4gHAsTWp1gFsgprq51mPyU6Cd4VseAACtCBWgVf1V2ut0BDKUAJ9ghGHItkJgrBPABlWwhJ1oXI39QgVW03qMZEkmW0DmBls5XfANIjDu5DErMCAbs3Em5f4islOegRlABwWAgBOOzlKtgFxYgPqzG/usvgcLOlu+ZUK9iA1I2vwt3D0u3kl2iu0tBCDYrx84gUEAAU5MBRucZv9gJFYmTllirrdt8zSf4acPBuFguAbt+i8Q2y/98q8he4IiywF0doI1mIETuAUPwIDRrFMdHsQDmIr2leXaxWe+k+N9tjOJrQhEBeiAjkdj9QnACGRuC7YTyAEnEIJsqIUFeEORVF5+9VczNFYIoIGyfeAoVmor6plM/jLLel0DE7IQq4EcSGsjS+mUTud0XmmWDgEXcICILFVSrelYgRyEFYm+8mm/7WlVNNSJ0IYRJVxyrQA+VlxAzjZuw2QgWIGV7gFJAIEDeMOSTEwlbkRJDgQ/ZgQaCAyzrWTH5mCxPoEfu679egJs0KxBwIZRC4KTVuu3fmsy/oFBQGMTkN3/ux7eYY6VIjwkmdzpoaM1n1ZFGyZsGT1s/mWAxa5k6/W0Cn7tE+gBJ4iFa2Boqa5BkczU4pXXeZVkrgYMbvDcr6aXf/LiZzir2QKy67K5rrDpTsTZu66AjLVpglhhyOHZAljVVt1d48YpivgAHL4BRk3sxY7ibgu2LranFQiGGliDNUCHQVAA4NtuqqZq8B4+rY1ZsnXgBwYY66VibyIo8SU08gqwYGC8r/hBOJzWUp1Tp51ngkgf/ebT4XZYADcAwP7p5NaGHL5Oow7kbvNgL7OsIBCCGViDHCiBQYi44gtHqUVi79Zw6R0KpQDdo/lesAY1K1bv3PquAIu+roAA/wyM6Re302BOusaocRsX7mzFvFZVzgHg8Xar80KViA2wgvz9AMPNBQlghErotiTo4qYaNPEKhg9r6h7oKCd3AQiwQcSMypPNwZeNWWI+W899hUsuclETpS9nbyBLsq9IOhen73h0AFIQQhpXnv3eaRZVxTu3876ldeR+CH9ebkfQgAOoBE8LtbYiNHQo5zGeASfYqIW+heLjhUTcVF7M13nl8K3GdCi2uEJg5lo4aFHzMns6K/Eq6xIAi7OrazTn3z8/gFXPgDZuHVeH88CedaHl8YjA9QKPRwjo9df+ckQHZw+zLhEr9hOghFp4Bie38HCcypAsVgiUWc11YEsYjP9s87RaSAUsfAGOYiu2AmFSi61S+4pbcAEP2O06ndPEdloAboz8bvUbb/egpfN3T8WWdyS/jYjB3eFUsISDdt19T/EAs64QS2diowQFEIEMSPY3fMGrlOg/dz9p93DGvpA/w0CYxgAPuAV8x/hOZqwCG/WuIIUX8AALgGemdAAIWIDUkwvWYx12x8lYj3M7b3keB82HGNcKkABLSIJRS/T+Iukn8DB+H+O0zoFMiAhVGPpkV8CSjNc/7+GtZXhMH+1ssoTyU0wTIL+qHyd6AjP2DoavKD9PfHG8ZMTfm3GCAG4DUvsoLLqYJ9Q7p3PA3rBaZQAIKIQS6AGUNrESE2n//br9GgB4iegZolf2ZS/Jf4XkJpbea2ZsVTjooZfqLWRHWpT9yweza3jd3vcISHdJPcZLpT/3HDGk0+fWtedxWdc8vx2B+xrwuqT8Mj8B2k7pEDsxEhMxoJ8IEYgEonfoBhTmq67oD7e3TQcIa0BKSFK14ECqVA4YYMDgAMSzEitKxIgRLIgqSho3cuy4kZcDDBYg8ahQwVEuCalILQBR6yUEjzJn0qxp8+ZMLwV28tz5YIiBoEIRCC1q9CjSogOCDlgqNFoyDlK1cYBkAQOvCDWcOJmRo0YNIWFr9AiCzaYISbVuHYAAIaGEuA7iStBQ124qlakO8D3AiJslS5Vk/xQCEuNZpEGqXllCmGtCQwiSVqCrWBFnR16QK/Ao6YhBroQHFih4qSAV5tSqV9eU0rPnz6FBiSZtmlTpUadLBXTxFE7bhhvCb1SFZMLDrWBewT75EQxbRpzPCq0lRQpu3JR48+bVm4oGBL6M/nJ7pUpVoWdlS2ArVChC41wNTWBAHqnyYdUOQ3Lm4ehCSistcEtpL7F2IIKrSfHAaz4BdRttTAnl1G0TSmjAUkzEQ8ING3j4oTZUWTUBKZGE8AeCIgxS3QHXJdQdXS++CAF4NPT1l2CqEAZEMDU8sYII2IAwASQh8mCcBw7wooAI6ESSGlYeYAAJJCcx4MBKB9xiyf9LtcSUIJhhzuRagwXEVlSEFRq1lG1rIuUMLNRwANyHwYVY1VW85IKgAtkMAsJB1qXyloyF7kWDjX7RMB555llTWAk9CCHCCxho88EH2vCApwe8vMALLwel5sEEjlhQEoBZAtblaWK6+iolC5Z55lFp1mahUmxiaNQoEExggRXadFjnDSIap+eBqkSSAaB8EUpooeEFMmhf4lnCDTeVOFoINhGk4gFwmGJK1ZEWTOApKbyQ8ukEN+Uin0koqTSaJQUyCyu+YZLZIK1o3kahbrlhGLBTjVTiwgu/BhscsVSZCyprg0jCLFvhuYVQoYG0dahf1QIWWCWVcHOApRuIe7L/VEfW94ILCPMCAS+d1gSBA47YHOBoW3ZZC2r5+nygrPw+qCZSAF9Y9MAGMNEJKyAg7AGwdH5I3IgQqyZCIRkoYMlBfZHyVlvghZdoW31h+1fIC5hA58kna1qBQ6QQ+NItLpMqpUxvvcuABnstENjOCuz5M+Gq7fvaA0YQvXibFE7Y+AiNULfW0yZAwsGwHlJ9LimpWdJeLSDcckvXbu1VLaI0nC4eIwdcy00qjnxgctvi8kDCBRq4HoEk2ETyu5+kOOAAqS840NHGoe3FSGAF1qLKl4VLj9MXZe4EhwBIL66947sKJXkGGVAeswnBZr6BNpBwjlkEiWUwOtfVhocQ/19kV3sAN38dsHbtmKLQgH9ycQAFDMJ3EXiJ00gRgWyEZAJ3u85GUjEyvwTGEuY5T5eiN70N0qQJ1nsA9gS2Pe/hJje2WQoaGCG+WihgAemC2sKIZYEXHAAnvFMMCBQwutHcr3V9CU/+/DKexpiAByHS1MkaUAEGSLB9kVDFAXLhCAw4ECSgkhIVPdApF1IiFeaRwaMiIMbzqOIlPeMgGmfiQevBwVYjPBquHjewpiwFCpTIRS0iID6nvUBKlxPW7DbAAQtoRgUqmMUsYGBIFQzrBlY4jtxAEBhuHARb4rnRePKXyWvlojOe/KQjJMAI9GRDBBGAAAP644hzQcAFC/9wgUK0ODxeuAAEIIjACUoABGy0pxCDGIQYO5fGYcpkjWVS3GxIqKbudc+ESRuBHTVygPCx8BbCE8nlhkUVzG1gkSrYAAyAowJFGtJDg6yPkgaVpfHgj1HsHCIpSlUBEnSGBEtMBSMigI0TnEASB0glPUmAEggQKAK/5NnwlKSulgxiBcGYiAgiIQlfCpOYFuWIMRtkhBG8MVcEm6My1xTNjYAgfC0U3q+mMpUOGVKR5KRSIMcp00V205yQgEDr/kIeRlUQelK0Gd92l40SoAMblkjFBeKFklQsII+SiERERBDPJHkKAixZwAI0wg1CXbSrHcnoa+DwRse1KY5GY5P/UwQwUo64pIV9tFxxuOkhb37TIRgwlRHn6k1Fog8DLjgbtgBTiQpa0BoREE95VCEJERD1GVDMxQX+E6Bb1GIQkThBDH7go0jkwgTneoFVSeGCwXm1tB4Ba0+QWULGuamEJ/TeG2aSCwK5QDMWGMmcMkfXDfBiEJao2K+yWSeTOWIBGYDP6yYJspC9opT8LAF0K/IMa8COARdIlZZ4J4IY9CAHXJlBNl5gguOgK7QuMC16MWq9AlQhjtpjiq7g+1G0KgWaNSEFCFCK2znNlZyz+OYEYgCk9iigLbwQiSdJwIAFGLQQrxgsyAQz2Fc8uBKFCUJYgvGMw0rAup+RgOus/3HZygSjRzOowSB4YQJzvQC0EHBxPNMr4/W2t6NGg2+ukkZWpdkkFyCAgAfgKiy9kvObPCjEDITQg2D0cxAZcCF3XPfLpz7YEqqoYIWZS0Zu1aItHbZZ7lJh5X0G4wcWEXA2KECMCawYKwt48YvRVVEZl5bGHSWhrl57ITo6bgRdwMkCDmyB3H6Irt+0gCRmoOgaBCEG/YwAGdFTiKdKgrmWpvBiKkFGFy7EZo44SWhGiY0SBKHE0o3AAhzAZgvQhxcEWtfLqkoKD9DZtHa+VYWaOUc67vpCTMBMpQbNX73ulgMvMMQMugKWYJRABNngpe9KaY0JM5fC2lqMDFQRT/+bmcSeADrAKyRxgiAIIRgxQIcIaiHo247XA6m4hWWF56kWtzKrtfbqre9cVgm9lte7oqOfMSMlYUvN0OW8gQVqUYM1cCUHQggCOlYwEehKgsLmeTCmIy0DS0wgXvEKDTes8YwgNGcFJ8DGIxwwks6wOjRNjcQKnpGKCTgAxrXkxb27mm/3itDfIJXvvvn8a5xABljD7qbBx7kBSBzgBzNYA8O/8oQe9GAFhTgPpq19QRlwXQZRZADYA7QAVWAjBozW5SBIMSVQuryyIujBD1TBZgeY99U5v+jOVyswXgMsvifM8wACTnRs5jam3yznXD3Eg6z4AB1Oz0EOegAdbGP/fDGW7/qjCnEA8FCwfZGqgYZVkYoiTkVlvBjgIESA4RXcAmomWOjoSoPzuxMz3260UFl3rOO/81noAsemFeZ0KWLXKZDog8QLbqGKQVCAAtaINNYpnG0dZRuMhVgBNqxBmEhg4xnBWPIzsBHF/nzgSCghBQFFoNkgFAICKz7OC1pSIBDQ3qJIsF4UlkKbZuomz7hqHJ89TgAKXNFRifAZn4f0TwLelJUtxitMH9ZdXteBERhhw0TkksQx2y4dFQb0R2d8xrvp0wn0QAmo26+w2hY5Ty3QWv0N0/2VSRFwFOP0XdLgma713gDgBA+QStGt3Jy4jVT84KXMzjchHCk8/w8ZPeAEah8FglHmJQE2AMEzAMEuAcEgpJo8xQsDgFgtSAI6OEmqWc5tOQQEkMbOnFELotELIk4R8B/SuOG//Rzf9R/REQ8PrhhJCGFJYIAUkYQRicuHcIAHNCC2YR4FWoP2uYcicgu3dB+qpcLeXABogNgtLFCZDYLKdUbVyF8tUBMapiEHIUEHlEn+idCaBB3f1SDB4GAO2gQHgAqoEE8BbsqlaIMjpIIOHRhnDGFMLR0vKOEEqkLmaV/mLSIjXt0tEIp34I/bxVwt1IwmOoIHEJS9aM3xgKILWk8bshYz9Z/P7dkc3gQGuEWLgQSpYNOmYAoPLMBFRMItxM4fnv+Mh2iDCYDb8zEhIj5KMRqje+jQBLEOZaWeQ2HDAqRSZyzR6blEJxrULWCj/Wkja63WHKbi7unYTTiAC1gHrMkiBqxYOn7ABAyCEORAMETCAuTCoPHiyUDCkhAjYeSjIiaBe8hkEiSBKmwNYVmQKrRPLp0A9DCAI5AA7kiA3JTGcf3SLzkkMa0hbGwjzwWMe3njKU5kU1zkK1lHnNlhRzoCD8zOB3DABEBEEJSA6HElB/TPIEGAMD5fIewjP0YCIlreBWkXZmWDJUhAZFnJuxmlxPySGKWdUqYRDmjjEmQP0UhlANIgbngjTpDOVcaZOU4AmxWJuHAABtzCCZTkARD/ySfxAApkilRMADegRyIWgky6x6NEYfjxoyQMVcw9Vl46gu5wSQb8knv4JTBFR2Bu0BFYjxLoQG3039EIpxwJoCoKgBjchKu9UkZCJizGzKd1ZaZUQCpIQg+cAAhAoycBkBGJiAOYBz8qYnucQPhBG/edwEBIwlEB5c0wlUtEgCIiJTAZVATsJgf1Zpn8pmH+ixzlngCyor81RXLexOgw59fADC9Qy5uFBEmoowNEgLkNQhQFpVAK5SelpYUZYzE+Q8w9mwicADo8gykhxHV9mJYoQAYYo3z+ZQTMmX3+DH42yG/iXg0WJ1rdKAAmZu8ZwIDaxIBgVct8zaecXmUV/xgkckam8EAuWEIJ/IAIHJUUmUS30ZMmToAltCU/PsoziKgIAEGXioC2SUAugEbf/A2KTtptzucvhY8eZcCLSk+MvsaMJlNI/Zs3+h19ASif9WhNpILoAGlGfo26FIKjPRkESFF3+scBZEMPoIOEQqKnSSmV8oAFeBHXuaVpiic2POp2uI4CKAB8xqcv5aYYhU/4fOKbwkqc9sRvdiOe7Zn37Chi4iCPYoYC/ClWXWVCWIPZPYEkWFOHeeAtFsL3ZUOBiWlkedqnVQCVYAApvAIizmQhEAaWcgsUVcvc1AI/4qZBnYf4hI+9pWq+rCpPzKmb6J5H9Rrv/Z338Gmf3v+qY+YqKYDb9SmZJICAY0RnSThALUQKOvxqKmgAZF0XwdrMbXkAtEbraRbjLg0W83xqJ6KpIooRfEJaGYWPKpiquPoMue6EufIcjsUqreaejjqFu9YEgTjmLdgSVgWGNaheEEQCvuaFFFVoLnADNpAcmCKEwI7pu4zpXdWHAlDgIp5mIYiANSjAK7zEcQ2jYXHreehRxh5XbV7jxr6KTszK0MDqqwbdrunZjs7RJKiGLY2OLX2qcr2CBQZBukGZBgBUBVyAWpbAE8RAITRGwOaCBuytmL4LzT1gtLpHLz1KJFBsqGKpPorR0+6kxZrqcbno1YLJ4cDGg/idyE4lAMr/4e7xmSeoxpKQzsqWxtYsQP5Yggw8QwyUwPsgBLLOE0ocgCR8n2PBDna8iFyoJWFwHWruriIWI0wuH6SNUaQ5LqRF7qsEDeIMgQy21r7ZKVWOrKyqwWrg1+gE5CBszci0jtqaXAQ0S8ACpUlcAC6qx782BsYkhFsQygJc6rTmoz5GazHCJyLCJ/Qh4dRSrZsar5hMbk9sLebiKY4FaGIuwRIMwBIoTRcwgRywBsuOXQmUZC2YLwWlxwlEgg6xLmR92usWAjoEQTaowgQNyrxWixLiYz5an/tG7fNFwPNFbRkhoeMel9XqL4IgL+XqwAg0xRLoQBf0sA+nQSKcgRAP//EZJIIzoIEzJHESM0MoNLET8wGshCVb3IIMjFokhE7XCIZAlEA2YPF1CCzBhoYlZEPqwsc/8sWAUJYMfFG2aR/1tXE+CiMZCW8Z1fELH5cYoSoNr0YT9HEfHwIgvygv4Kt4qO0TjS7zvEJhxFwEXDBc9GxoHIA1SJxavA5WhW4EdN15HOISQp8dkxES7kwn4nFD7rEpH0iz8IVgcMuKiM4tVII1dJ9DXXEq2y5ecEMhcPH1ElZpbHKkEWMLQ2ASXhAGPY8oL6QY0d8pLzPZStItCFYVL8unguc+xUAQrED3XktfyIgEQIAlTMZ0vPDzZBwxCzP0tTAGibMoi0/Glv8qM78zTgyyJOGkMEbhASmAMEbCUDleDFyvM4dwXuytN1+WL0FfthEz9CF0xlleHR+z4wITPEe0j35qDj1PLPPSC8Nn9z1wDNCyJFESX8AIUdbCE2Wcpl1cQiM0KF9cl5SRChJvfUq0TM/EIH8qPqdmNmRD1ixf70QEkHSvJGlzSMuI8qmCtmjdUWOcxUUfpr0EhYmyS3fJt4rRTFe1R+AXxOIz75RSNkgCMEmMPotAWrDQP3eNs5CCBVnbtVkcW1tb9JXR0kIsq2yN87ApVVs1XneRK9t0HklM72TD73i1JFDaxNxqBT3zM7dsyFxZW1tcUluQ0r6C0nYJl5iG6Jr/Rid2IkTntVXLzY+Gbh4d5SAoouVZ7NKSdVATVi1UXoUZtaYZdYVd3NZYHD7TtSXkkE1fNtPGNGfPtNyobPWKTvMwRgVNGG2bhi1JUg5FX8ikdXO7NmMwxjRLtk0TVlDj9q1CbPiQVm9HtJaobBqDbk7mpHELhnnsjFqHjHobNXmbN1tvzZXxcgXl0NlWdAawYHdHdLy2zCVvSfVO0pYEhnSnt3pfUIUtF4SptwUZd2RPd72gLWH5t+hod7vkd0Tnasu4AA9pCekCBrYEOE4qwFGrt7ZYmYILhnlDGHEP1nRLNoXZNCvUSwW1QmCIjo0bJXdb+DLLa8vcz2hwwzN//0xOpjeCH7jFERaJNzdxo21uK21uB0b1ko4tdaIe6zgNk44rZWSLbDlW4U9gFTdkO/dRg3mSDzlzDfdTs1CDfyor4GT1DsjZZgDkWvmVX+XXaOQI/zj+DPk0n3SVnXiZDxaEoXhkLy1LBw4LHbbKxvmc07nx1g1WHqhGmo2Qq3haS7a2lLi1CXiCC7qgszULLe1NspCaq/lh5yqcd2KjO/rVAooLhFb65rlfPHPzCHjGFbq2RLang/mLZ7qT4zOp27FlV9BBoHoOyTmrnzJWYSVo3bnHAAaBzLaLOyB1S7YFYdm1h7jS2rpus4oxq/nWPHNfwHlprHqypyqWf00qvP8A+s7PyGCLjBMiPmedlTm2oAuGiFdQdUO2TRczKFd3YGHryobOue8xcyKoCCPECH+4tMO1gWfdUmfZi4t4UmfdS6Rz/UawUG/5aFS0Mhd85DoC6VgHLLoItXy5ezugXEYgxDs2W3syKMP8C2Nv18yrdQxIaXw8yG+syAepOs3I8uBIyjd1xq22Jy+0zLuw0kOaadQLQItwqpfyzm8sBjwmvbU7pRMW0l+8/cI8HUOfxTLuGCmGxWLvyMAF1A+8zk/9mxZXRoJWgg7KxSBWpT81MT+P4apw8IY92Oc9xc7neSgAQKuESoRHSxgI23uEFkgBEeCA44+iEhQBHBjBEOj/gA7YBhMkMBS8gTEMEyQ8ZoJCi2jwBbwDxjSXNtn7ZdSOEcX2PX0aLqT5JaRtTevICF6ER7Ym/ka4AQ50gA00pRHowAELQA7f6MAUvwC8wQJPDyRYk5CaDvqeDk9pvd6L0ajS51evvuF+NffLp+wzRu0HdF0UPifWQuLz/igC/xAsQfEDXckOAPFzVOcWzuc3J7sbSnjo1LXIOKYZ1Gj/P0AMGhSBoECDBgsNSlhI0iBJhRYmFKjKEiMINCRoyLUxl4RUEA7cAlGrFiWTJ1GmVLmSZUuXL2HGlGnyC44CN3EWUGJkhIARIwYYEGpgQNCiR5ESRTrizUynlCAtcAGB/9SLF6mwYg10AAIjRge8crNkqZIqs4UiKDwoEKJChpLgSooUSW4kbHPxQiykqtJXjBk55tKQilRIEBlKPlW8mHHjllqQ5MT5oMiQASOUKjV6lKjQzUiP/vTkmGWuBaQgQLiaVWsgGgdgg2UkttKrCNbQro0rt24239lEiHgWnLiIbHcjoa14IBVgjhoHQ1iwQEGtDKSxZ9eu8suDBzm9F+HpOTNozubRI4XSazulCVJTq2aNlcZrkLLH1lZlTa3aQnPvAk6EEwgsoYQVEEQHnQNLIFCE5GSwBLbmAGPgOY8Ku6W669rr0MOZkPDuuxEfiGIIzDYrryjNkjovvZ7k2P9uAhdQe4GX+bIKxLXYZqPtFVXaYmgu4ApcAZ0YYggmiB9+eKKHJ4MIAskSnsHGmuWa0wC6wDSQgJcMR+LwwzHJPEmLNkRM84EqOBuKxaA8S8+8N1ccLbsZUePlBQhwxMojrGD7ypIf9/uvtwFXiCHKu7D5YYZHc8ihBiGEeOIHdKos5BVuYMtIS44s3MgjkESyrsxTP+xOTe+UgAOzzlaUEzQWO4szPSjupFE1G/3806M/AZWttldwAzCbE45sEpuUnGjWiUcnvTRTiiZMRSNQQ+2IsAVKFRPVb0nTQolVH9jp1cyGclHWddXFlTRedNXzRl4kqLdLLf+k4T5GyFL/RSG7BiwhmB9qWEGlGNZodgZJnwhmhWwiGWRT5jzdiAEGLsjFwsG2BWFDcEFuTFVyXXVzRTdVbJPOz2JFz93GUqFxz9UotFbLLrN6DTaxiC0EGxFKQCeYHmp4giVnIxXihxhOyGYvSzjNcqMLLrhY442wIoXb6hIL2WuZ8BiX3CqWULllODV7c2V2j4rGMQhktooXeim0t0tgUwm0rAh8fmaFoWuYIRuWglE4WnSa3ivqijO+OFsHCDuA2zAd+dryl0IktwgdXk0qbbRPbhG9tc2LkbEXUEuNFz6zujejX7PaeVC+sRH4ByFymKElbAwXIghMsYlAlcW1xNjxUHEu/2xykiy43HmVjiCXsiEEgDPFWGEVnXS2j2KiMdRrxOrG1+3WMnaQeHYomxKCeKKGHGJwqXdpJVFlYqktDDVjUbNePoPmnxdAM0hvJyg7D6xMBjrutUlOXWAMKVJnlVTciEL4yghrYjMWf0lCBCu4XeBe8qgZFC0IKxDB07jyK4sdjyMY0lq3ABjAy4VNemwySrpQVivyqEt0LavV2UJjuqfoyka8+lW9sjSYP8VGLPuJRAdvlwOjuSQHz6pBDxwmgvpBjWKCEYzVApM1ycFQhs6LHrmuoIN0hQ5tCLTenBYoJwN4TzEQVM28UuEAu1kLdsFaADcUwLcnroBoOViWS/96YEXfJa4WEqKYc7IlqhtRxX8xLGPI8iC9B8DhhjhElwJZxq5PsmsSdawRBec2vrv5KXZgGRSQsPGMGBQSJtdQZDBKgI293GJC9gpMYJCovG554JJfy9yqirAE8qzxZLTaXhxJR0enxM1G46vXNfsIKH69UhLYOMEsJwWTEjwrB0LApdMaSbxPXUtUf9LaAkAQJl4UE5OaNEIOfQjKTjLQVumhFRCJUspp5mmCqaSXvWqmr0DdYnaSWF8wcNcDmEDDig3L5dOihpWbebGFHxFmmFJBT5CdcVVpFEAOVZRAzwExjrKSpkyIOK9Uwg5vOpuNJYD0RIEJoQaHdEkkIGX/UV1ShFOsqxiX3DlGkIr0W5ms4bk8ZzJb0Ult6xplegQK0xpBbqZ1w1veDsAzf8USHUHAXUx4x7BzYpQ5fmKnYPAlRniGCQJMRRUWpJfG7PWTmSzLntlGF9j0vPQlFpBZKguqx2x+ZGcMVQXtnoEOgkkUJoVYmBSzuBcFZFSjHNUIEiMnkqXatUyajEIzUapDfgLWny1FykwsAEG5GRSbzaEPjzRUqGxE9nY/QCu0fIeObGyRl2311LWgM6oXikQBGQgpacfkVHIZ4aQGVO1eZ4U9lqbor+xSg0wcUSNezRS0GASLWBSQ02OBMxMyWVjRzhkJVWx2AW21GTvjSpWQ/zDXudAdUwoKQCIRKUGNfP1hnJ4pWAWvSwAve0l4IWDQeSkWtAqFzS1eUQvadTAG7nuGTCJFQnQ8KAKNrNZx4bpKSs61OnX1r4eiN5kAP0CvOrSuSl27wLURtiUYkK1BHXBQJOarsemF7Aral4NIgLgGh3vQIGpRXD7ZDakeVap1XPzi9nhnMiKKwlAQkFruopZtKfvnPuckEwfYUcIH7VXs/miJQDJkt5LF3ZJjEmKlreAZEZsvZ48K16T6L8tazg4eJJMTOFTXugdEMw8TLMceBiWrLvnSbHnhAMV2pI+B0mBOB2RnQ8rkfZX6wQoSN9/itu6tOGOs/0hh6O3kIf/RN3kAdRNoQOz1M5TYjfSYQeM2mKw5wqkM8kFd7Uc5b/BnJYgBwXIwE3RM6glSalpDFHCL+vbqU3DVI2FeuKFYyzo7AK41gXW9zOv1VaVVzfENB+DglhC7zRTmGKDiXIvHPrGDA3vfTJ4RraWVQItQdqRR39qRSb5wJLUYN7lJg1db56TGuf6MJzH+udHtsJPbI4q8WULsas5N0xRuZVirI0hEta9oTilaDwb+5HQat9sbQyIl42mdh0O8MVhAAg6QaeNcU9V6azyza6s6x5h8qdgkd8BG4upHbvzIIT9D1g+IFgSnUOoHUiJ4cmqR7dO4tdULh6e4eU6aIyABCW3/YDsO2H7aG7ebzBYHKKTfmN2jCMCBMKHKHUmei6eTDyvoe+V/gFOCa2BdCD6NScCZFAMTDrfEjqygRh73kenkvBbzTHtj6uB20YseEW1ELV/ZyPFQqizBKSsKj1cCL8BrWvBQB5bsHuuzgA3sCUJ4SiGuGASHnUCLwuMiKdyqMaspd2vWycXne36ENrThCNKffh/wqXd469pFOL5ePls7gr6/ROROByYSY5PbQQAssgMTQvyeIgSYxwBxIsDGIOZr+XpZrGqC92jzM+D5oG8xWqD6DNAAEQFFEKzjUovXJs2fFtCqYE8lPCBPAq/2+EebZgfxgEZRbqcQFEMEfCcY/xbEOPxM29rqWhxnI24k3DIgAAdwMbwAC7AgBWjQBrGg9MQMpdaNgbZr+/Lu6DSD72LCAabCRmivygClidQHUZKkSRgD5kiQzyCGrZBPAlbIQjRtWzTkBWNwMcxgB3aADMRwB7CgBcigjaSqAQ2s43pNVlyPRUBuJdasmhzAAzyASzjmvPTtP5rtSGYJ/hQjG56A/hqkCqFs1axFY6rmYjDk7LzwC58iDMuwEtOQB0FHtQDK6JqJjXLMAJoCJiqwmjzg6VbQfPKmiSJALo4laJ7Ntxqj6xaE+JKj8k5MAzCm/3JB8zwGMSTxKbSgEi1RBxjtwDQxdFDv3fLOh4jCTv9eYhTnBg9zYQKyxSNgwxI07D+eCFnK6gdKwDGyoQdiwEBMEMqyzbgYkWosZHXgyTq65hdjAg+EsQzJoMDwSeiIjp+6q+i8Dw6FyCUwYCoyLQ+VLwPDCqf+xeqEJkpugTR+AJeGAxsagiIUUSOopv++pB0zAATg0SnmsQzTYJlEku7M5hglra/eMChkggcE8g4n4CWtZg81RJCw4ViQRVG+kTSyIeaGC//CrqiaQ2McASNTYWs2siNnwgs+cgf2oAG3T93qTuNWD++mqlZkggME0gNeEgNW0BoPAKcEaRtdMQgaEjt4ki7w7xynzCIdwREED25EIgPKEilhghLncQz/ziX73Cjj5GhtIk0zQhEmeKAqBnICMKD/cAbl/GUugsNAyuoEtCMSsghiJlIBLGHbsDAXLqAtGQByXEBDauEA6DImmuAj0VANr0sTdyht1nAZ4Yg124QLZGICqsIluTImsWIBsDGnrO5AkkQVtuN3noEyzbEihZJqciEjD4MjRxMmlnIH0qB62HAZb2y1XFPvcMhFYCvCHMAwHeEwLcQaAclftDFg/sZgtiMSmGa40CLsQKC+ukgo11FrRmIum7MllPIjQ5INjVG7uuuTsGu7sGsE5pAlPCDCtHICHMF4dvEg54wxn8E3gwA4tyMCmEYi96KRLvMAkC8VlA8jGY45/++zJUrzI8cANUmSmRAIKqVSCFdqAGRTJozNMDFgKAUjFY1MLn4mQv8GFtvjQhNCFTS0vjoUFy+yM+FSJEb0JfJTGONgP9MNXf7Tk7QH/EaJNYViJrSBO2kUPLVFMQUJOCL0SNCzPYYjYiJAASxzQ68QCxmAMx0AbibH85Z0JUr0LtfwurJLzEpSSt3ojdIlMAXTRvDQO92yQVUxIRtTUUCwQyLhGSRBeCxT27YtKxhxQZPznW6h0Oo0JZq0DFvgREcS4xgQGakUUM/sh5BCANhhJiYgyLQSA2o0YwbjIDUsIRMPySi0PQrhGdoTBG6huOzLTS8ScuSUWzqVJe4UVP9bIA0UEBOx9OJgs/v86oDiRFBhojC9s/8kwPAeSyEeYhvL6kMKIRuKEzYgKCucQx0z1QUmJ1lZ4lPL8BJWE1rzNKWkFI5mxWQEwCkgIRoTFFNr1Vb9hW9YEWgm1ENq0uDgk3UohCMasV03zwHgVSWWtRL3wPSgtejgrSQ7VvVWxhmXbiBjFXnyhlvkTMPIs5sGJAZ2dTvuYhAs8zQcNihVcCMghxTcNVhFs2I91TRDEkVt7Cn5smNbKylGYAJbgksT1OZOViywUd/Sgs6+SRI8pPguk2bFZ/9+KXl2Flh9ViW8oAXukgFF0myR8eLc0OhW1ADE4ClIURptD6y4Ab3/ws5f1u9YFqRDFECLKJJIe4VroS46NNVjwjYl5HEen/Reh87i1E3ozkbohG0mMIA7Na0UBWOJZCdlvxVg/qZDXsFcM0ABiLRDr8kBoMPVPmokeOBwUeJiQXLueHBUs3NoO3GNCtQlKrDNQIuJgnUsSMJgY4l9OiQ4fBI+OdS2BuNmbm+/PKYWJsB1USIPxLAFyFYM65E/V3TXVtNKT+/1FmN1ZgtHmIgbbgGQ9I3ZIjQGrHY7jAP/xgJ5p8ytmndynpdOpZcS8oBsrbcMRTXj2tZe29bR0Gb8nuLvwicr7iOszFfOqiP3uilCg0EE2qNp0nJDYcNhj6jwLoy5rGMB//J3eoXRev9Xe51Sqm63PObobReDQyHohWG4fBlKTTXMYIkkGAQxO1JNAd4TXePDtvDmwp73g0P4dU00E0fVbJ1SY1eECVh4MaQCgmgkNqi4bh1YTc3iXxJP8tqjBCivFno4g/skb5THEoY4A0C4iE9iF5o0BUjYHvFxAfMVidWGCB2DW6YDeSXnj6x4LNIri4VkfRIlh7HDi7ENBCyBlwqDK2oWrBy0uV4wjdX4JL7AelvAjdEwDTg2SlUUbTNxchsjj0V5Our2fBlqUAhlau1itxIlGNrDhBpCQzEYNTqUg5VqQyJ5klNiF8LQjd2YKVlvB5dYJJngu7ADWIM1mf+D1Ypn+IEfS5V31NkImTRgeSB4mGdjI3VSIzYmB5fRWJdVQg/M4JJbgAbHAI5P+MBedACKeTtEK1gReSwYqpnTt2CFpNmCBjK3o2lqMewSmYq5IlhgA2VJ4gUjQJLBGSXE2XptcAfOWWgjsBPRhu+eODvmKp4weiwceNnMYmoZoiaBJmg+bDu+LpYbSVipOHIkx25fMAMOOqFbAg/CsJyZUgcgGqKFopgrWjuoA6N5WKMHJWo7mi38sDdHrItPAC2FVOwAmkPvA2W9+aVh+iX0AA+0QBp0YQ9sWg1RNGmh4A7IxAXCTk3J+ooV4Ef0bSDAVUed0D6x41gKTkjjlxv/9JhHrDiq8XeqZYIPRGEU3gAKmKBz5qgLoEANdvpDSIEkyHqxB4VrhhpchwRRguG5tEMSCG4i/ZlnC2ORy5dzCSIC8lqvIY4XSKK0q2OxMyx9PVpHieRIOsQSvBhN849S63pnxKKgPxsDRBv6JgAxSlux1TS1VXutV/kZuNFDgMfPTvqPmnpzSeKZIwASdhv6WvoFTXuszeKZ9aKbnsi4TchDUA1iBsKfE7m2HVRqP3u6qbulfzvsMgy62aIufkY4hAu8v268w45SJaeK7Ra+1fvzrKO6Sxuts5s8tRFggGYFEFo7BiG2G6LEsk2/uTnOsPGzCeK/0+4WIsCghfS3/wt8te1CLNHhQxSgpH0yws8XoBsYvdPCWzDc0CDgs7O7vTsaSCCCtRFlxD8EU3qSINYUBbl5xeFbRF/c0HhBxgs8yac2LkCaRx3vlfnZpMtbxfs7LQhiwYvcvxxhIDbcpZO8o5c8EgTkBAzkHV+Z4HRJeDQUBeuLlD3bIDg1y/2Ly5H8wwfixlc5YNChZz2kwe3vwTM7j/e4yg0itOWctAzCwpVcLQ5lQMicTBSACmtxtjmls/84LQQieg9dy/B2Ir68IIo6OApkcMgEccT7xIF8pcUK0wVi0w0NBNaCILJ7av9FzAXEQNp3TAwEESvvMula1ZeN1QfB1bWMFNaCy/9nHbJtXc+x3EwJrscpPY/R67EHgthfjBce4iCEZ9vDHBt2lMxzkkwanJ8TgiTkuc2FnNVd3NpFyhGyXdvBHM994wSM+9HLZAEWhDgVe5npGmrTWiAkYd3ZnZ7goj8EYtuJW8yFY9dRJbzpQs01um7vOosB3swHnp4couAP/rOVfcyRJdfJhBx7XENVnaF+BNPhwq0vvphW8SHenSC2O7ILpAT4nEwK4dkfnBXil5QZKn3dQhJqfuVZPuP14uDjW+Eb80Aom0xU4dmTwxwT+Xyh9uTXOs6FXoZqgTfgoi2I2li8Gx3KtEy4AdUeJFLlWupPmeqFZOeuvowUAC/kQi//Yt43HN1Awv1UGqTsx1ueofbS/wXk276MDgAv5kLuGcIPiaRARhpVjNs4JpIiot7f8bYuAp+eSEG+6WLrIcLrZx7PUMWbHgRN17zvqQ6yK7+YSIHw70LzG53MEeTJxV046KI9f3ws3hvg5+L0L+nyAQQ54h7HZ34FPP9ULCE4Rn5S6RlvtVH3ywgC5JtRCJ/9yPwEjAT2x+QAhhMtIRyoz3qoKZ/5A8j57cLbj8Pbe1/Uwb2+v0UBiC9mEWNS/TiVHSL3wf95boG1fQP6QTpgDKT6QaZKACJSpEERalk6eFDBK1WqIgySJJCSxIkUK1q8iDGjxo0cO3r8CDKkyIsg/yBiy4YyG7aVJ7M9e3biRIkVJbKNvCkiWyRJhQoqsHTrliWFDCMUkgTxwM2lTJs6fQoVZIZBkU6KuJpzZbarMEt4RfcsKkcR2AYOUlXrZ0KiDQcdlXRLrNy5dOtGnVoVqwggOVNejVkipgi7FgVKGkQwLUKFCxm6PaqAsOTJlAljwIstp4hne1WixBrz2VZVlXcWSqz2FrdbChgytIa4UIbKtGvbFklKwUOtWIGw1Lr1asvK2HgiNhgUqKVXjSOoQkzwtvTp1ClhcGFJVaFCLE3yPCqwavidkSfvRKzqp2rVB5m/tuYwgtLq9OvXdQDhALfWqqwxlOGaKjJA59ZhDv8NMhk3A0VQUC0g3LIANwccVEklRcEXQQbl2cdhh0tNAGIuEqRyQIkmnsgNN0PVglYtLA4SF2G3ENQiCAucuMBi7jHkYCoe/gjkRpCYYAIGjmBgJAO5LKmBBhKMmEqUBwQFggIKuHhljHU15KKDt5QIQX4lMsKIipW0Z8kCpATJZpuUQDJBkUQieSQGuTiApwNRRknKAaQscAsIVVpp5QJ2DZJBlQ+qCcGTqUhAg5hjmkjKCxC4ial9cGIwAacgTuBBqHjysmeYpJAi5gKqAirolYMYOhcIBQWlKgRRSrDkBbko2SSUEjjAiwOhOpJpsbRpA0kuoGJgAqihiiossLz/TEtqmGGauGqOgtbi0FykqPIghC6gmgovDFzgiCMVpOvIBQy8y4CnSCJpbL1zfcCBs6GCiKS+HkT7L7XTpmIrBKca/CerILholCVyoUXrweXuqm4FFrPLrgVyWsAxkiYQa2/IIuGLgbDO5insv3k+G22w0kJALcGomhhoaww/JNYt4ELIqK0OUGyxBewSSSTHRXOMdJETiMy0Rh8M+em/UgcbbMAps6zytNLyArO1B6gqlM2OPUQaVIiGeyO5vCyZ7sUam/C2xnIjTbcFzDYLctMhf2B3vyB64C+w0Qq+79WiCmywqX3mOFRrDD6GFFTcDJIWhF+jamuwDLRN95xF/2NQd9JIywu63ph+wDfcGk+gMaeeAv4s7A5EHbuo5fJi6anYsiY2YkZBFAlUlhS0KIQSp4KnkUN7Dnfzzc/tOZJ2dwpi3qZ3aAEkkHCgPSTQz+t6+J/G2SkGsgtL6gupLL5qzS42xOBRR2FjdoZoq3pqlHiCWKTrzrfeOufJqVNvK1LfPGe960lHBRxooAMhYQUrdK9uqrOb0YhUPk9NoGXW+lNQqHSLLsEvNlSxyVMQZSWgrMpPMMOTssrHP6LRjVlGC2DRDHjDC2oMEgqcjgM5oI0g3uCH3Zsgx7w3uv59DElLetmpwOY+ER4IMTypitkcJCgb3YiF5ULe7MBHQ//VeW+MRwwdEudGxjJCggc9PBYQtXEDON4gjkHUhgN5sEYjGk156aLeqAiWHwhRyUrvY9HjCgQREzqFeB9Mm8RgVrVP3Y1uE5RgEYsowSNqzwrZ6x4nu8eBNk4GgnAM4gZOuQEg4iuIPGhlK7VXAaFhLF4TaCKpUJUwoSgqA+/LwBRjA7wrhotnJToYBF7gslCBT4yg1B73INhAK/ywgc7cnjOJuD1RWmZ7b4TjBzaAug9ow5U8IAEJLLYudinvXXci1fqeGDZCsqgoU4EOT5AyEKj4pHiq8pMxkemBYJWvaN1z5Rpfyc1pAvGHEWygHR+IAR5qky6sS2gQxYm6Vpr/85zoTGe72GnLKBmsRFQalIsyoIoM+PJA8gNP8PSJRRvR6kbjshYy8QQ4j3EMj+R0pUIfulCgTnOTkCjdROXCg9kdkQd3LOc5MdauC7hLSUsSEZRkRtJAsSYtvUSpQw5DRaSURSxXUgCVskVTzEESpzlN1xh72ko78uCideSAOO0o1CJaYAK8OKpcKsCLnKoOnRiTqpJAuqQnOUqkffoaoAK1opM2pC2IjMQJVlAXyt1vpgc7gK2QmcxccKptFjsoXFv5gbk2AAXi7Kn2RueBNfk1Ko5o4b7mJVV3VbWqvVLsnvbU2Cklx6QMmyJEBkOZQqQFbeJygXPHVanMTSsX/x544ZFIa9rT8qABcJ0hqHjhAjbO9ikXQBW1hLWr3TKpt1ctle5olpzIGvJAzyjBbXqiWX66QE3GlO55d3VYPlYMnRvl6EaD5ghQjQoCC5DoeJuigZqCNljrbVJvf/tbScFXl4SciiREYF/7UI6Xi0or5iwVJa2pV1nwMhK6oIquF6fLTsCSmQtAsLQHO8VGNb2VBCzsJMUuNsPv/VpyrNSQSCC3TbIRlOWcq9Y9aS1PVWUnvK5sZaoqSU8G2y9r+qpjp2QjAsbzsZDbWypsCXdhtRgENsIispM+qJhhwvCUn7TiPKsXSqTw8rYuFWaoZINyjMIwVkk6FO3k5ait+mhSj+38Kwf86k6UVi+QoZQfhWUp0HQ5SSQOJAmVSILTFjmAWY1Hit9KYFpCdmEuNPDqS4uUpK0qK6lvXZ8crTB/jzrzk5wU5KvS2korxbWxPRTcxpLL0FIyspUod+xoZ+oAQ06zbC8SEAAh+QQJCgCKACwiAAgABAGoAQAI/wAVCRxIsKDBgwgTKlzIsCFBLhAjOpxIsaLFixgzatzIseNBLmHKsMmSZYtJAChTqkS5ZVGWMmG4eJxJs6bNmzg5ghm5ZaXPn0BXZlkUM6fRo0iTKh3IBUzJoFCjRnUZZqnVq1izEnTaU6rXr0G3ZKmqtazZsxfBdAXLtu3PsWjjyo27c63bu3hRwp3Lt69RtXkDC9ZL1q/hw2ntDl7sM4HULYURS55cEDDjy3kdZ5FJubNhy5hDS3UMdLPn02hBi17tlbRQzqhjL2UTgLVt1ypxQ10ku/dfxbZvp9T9M0HtBGx8K/eIa0pw4a4TEAfgWPrw6iwjL98+Ucf055etF/9fSTq649oAsnBfzxCXAPDwqVcvPxyqdceQ2esn+AXOd7f/ZRZVgNQVWBxu0t2n3n7rNVGEDujFJ6B9BjZWIUoIJpggS7Ax2NsXfqQRoYR4iRdUdLmJp9uGG16HnIeyNYFEEUuQSGFrA1pYoHnYYaiihgEsCGNnX8xYo41gIdiWiTsaqCF9Lcqn4RQdDmnYEQ9EcWR4waG4I33juaghhlI6+WQAAZRhpWEyFhAFAkh+1aOY9c2pY4U8uvjljyglt+ZcRT5AY5xJfnlnfWQe6mV58z0pZXVC/mmWGQ+4uSWhQCkZZZNlXtjjk442CmqnTqYnqVlePPDAFTpgmiN5OCL/KiqjZNI66ph7AjDFqVmlumqrrt54YaKN3WfirNi1GCqozM63K69L+arEECMGO2ymi3qZorY+1tpss2VKtwW0Sfn6AB3VWostosRmeB2pKnbKIrjhPvksuTh5UYCqRRCgbm7Xvnrfo/M+SjCLBh885qz34kuTuax2iRmB8gIcL6PIJvvtxgmO6/BMX6j6wLT/yglwpvIZ/GnKuGqcMcf2ftxREyKfm+7EAKbcbbe0hsvyfD+3/PLCPjaqsHQNy3wREiL3K2yhbE2n7Il66qzx0fMu+y3WzUaqNEVYqkqytUoGTF7POicKNLNFD72wsmwD6efXE5l7rqvaxqs2u/Xy/3mrsaIGDe7GYiaYJt0OhSzyFXCWfDKnAwd+LNyDqwzz5UNvUSXiBzEtNrWLBUixoiuaJ2+egGet9eCYf5s05wWFrWoUN981+uNmw9ok4KeznnHfrQef4OuwK2J3xFwGbCeYYOpoa9xX/yg0zFwLr6GaxQ9Ec810hHa77qO/jfDLBGNdvfWYBwBG9gLJvmrj8dmZ696eSh/0+eiLn3+zxH9t9wNG+F7OKEScZXFqZ27bnwLzVxuv0a1mq3oPzm6UJ5YpzFCqS90CN5i/9XEOCxA0wnOkViyrXc5MxiraBTnIQlAFoH/42t7i/FUi3EFtW8gq388sR7gW+vB6iHMfAP9tNCcmAQ2D0vuhD/F3OfV9TQsQvIIBbkhBC7kLchhk4uqUyEX+fU2IdBBg8waTwh02z2Vb7KIameXEj0GxZlLEm+SI1jaYIeCOCDjhGlsIwz+FbV8PqELUbNguYuGJeZRjHQIMoIMhwKEKUahCESY5SURUARFGSMMABLDHLqLJg+TSwr4A+YAhSOiIbKvTtxAwBCMU4QoP6EAHbEDLWtqgAzjIJQ6oQAUstKAPadABJzvZwhc67AijnN3tCPSdAvItcs0iwBBeOUtbWvOWuswlL6lAhG6mAAs7GEMahklMBX4ylMlUlSkHibLvFZFoxprmFWR5TVvKMpu7pMIRukn/hBT4858pIEMaDFBOc/bRQyAUWQHiyBgmDQtKycKaNItQTVzmc5u8xIFFdclLfvYzBR8FqD/DSc6CBu+cp5KhqgogyDAFJkNlXNTPhuAHInjBDU1wyCGaEAeQ8vOfIRXpP8kwhpKatIkH1Q8WAFmAfa2Tiio8USphNgVQauQQUvBnUIUqUjLsIY9HbWIb/7TSpr4Pqini2872JD75zG0mh3ADV+eaghaMwTthhZkx/yTKSpk1jONZURUtOEZoOgt7N9GDG1pAV6Hu4Kt5hZmkkNnUpjIUZU9j1+rq9SgqJUWujQWoXY0a2SdZ1UOirGxTiwC/V6XVUw+to/40txQ9/2Q1tP5sARlIW1rjJHU5S1UtS92JWQMW8bXD2xxS8NBT3OoWr701rZX8WtlS0g+zJUzb1GrFVukYoyy3xS0ZoFvaKZh3Cg5kT2pVe9nM1m9+ae0Zi06LFS3g1p9kGEAAyoleNkxCDOw4hh0GPOBiYGITLEiwUoU7XOwaEk8WwyE87xOAt5ZFD80N7XjXiF5PsMMO5fgAJpaBYBZMYxom3oSKVQwDGKjgxTDYhHKoa9anjsZMsooo69pmqrlkuLG75eIUPAFiFZA4wUhGcolXvOIWv/jFG1CBilGz3uoCS3eBPa6hBHcwKSnXLD/Wqkf7SQawsnDIdpByiZPM5gQzuf/JTobyBuYcZc8El71TPJQVNau/obnVMM3t55iJoM8j9MHMCkSzmtvMaBa8Gc4ulvOcb3ADbWyAMkhgcBTkV7ZDIrC7v9OQxwzj0zFjlJdpWGCQ5iFlRzeazY+GtAoiTedJ34ADHPiAZGjcVBHe8HmyDZ52+pICfZ6aCrvMpR8IsD80r/jVjH50i6cdaRXUmtKVxjUHDlPlGrMThZo9X8rSyxc9FDujyEa2NnGACESnLwvz+ECMVQxtWEub2k+2Np2xrQ1t4Joa2+7LnSvb3scdsZCQa518hu0XLSQbn/gcgvDQvAEYTIPe9VbyvfEtaVtT2t8csAI1qNGXTKtWUMz/1C7GNthjyqQA4haVZQdY27opyAEFFn92xt28cY7r+9qV7ve/qWEBXcuF1yw90BgLl0PhMfww6tboLWdZUYlfbgpz+IAKZMHknWucxdT2ea03wG+Qh5zoRY9Lt3v9YFgZcXK+2xhq3KBRqV9z5u52Ibw/sIx5YzzjPceE4Kv9831/3OwcGLkFTMADtEiB19at37GYHipQb8zClMFBPW1ZAAhtLAuUQEHF3+zqRseayS3GBAxUn++xkz3o2g65yC2w+MabZeBNVUKeP82zwll+a2eSDSo0X0+ZW52NoP9Axf2O4DW3+fQsFrz0CV94W/fb7CJHuwkwYHutIJ1xex6V/xY1qDByTyYOxZc5zZmFdQ5EWc1d/7ubeX566WMi308ee9ljf3a0Y2AC3YcVDIZyVsNdF8MzaQQzTzcZbpB+snQFpBUAWzAHPDBn0/ZoSkZ/0LcJ9nd/+Dd2H/ABQYd42ed//xdwV7F2DaZnmqJy+aMcxEdLMidznbdfTyIHgjBns8Z8G7iBHSh4HwiCH3B9/FeCtLd9E+ABWSEFDFYAAfQuabM743d1ytGAtTSD9EQtTxINoGBpUdZiPeiDHPiD+Fd9IXh9iJd4ineE/+cBDoAVuOdUhrRjvDOFT2J+nSGDWChzVWCD0pEF4cABN/B+YbcJPNiDZCh9rUdnITiEaP8Ye0bIhhMwAQ6AAVdBWSd3ZaUyPxnERAqzgJ2hUXsoc28CVlMQDxzghTBWiGE4hj9of4vIiGdIhLE3cmu4eP+XhLxQDVaBdA/gHWpFPSy0HVQwiupnZnJAAoJIiGEHhoiYiCqgiPkni40odPzHA7ZIe7g4iR7AC7xgFU2oBJeyVnPUZ+bIftsRB8YoS0UgAHnEhak4iE/WjGDodwemYq/4irG4AY04i2mIjdm4eNvXhg7ACxOgFE3QhOBXKiunQueoRXjYGW6wjh0gjgmAdVYQjzpIjxfoivl4fyApjSqgfHPWj9VojbjGAwCJdgKZi27ICxBgiUixdgS4Vr0jfgr/BACI5RtNQJHiGACecAEZOYjvt4qrp3qC55EfSYZBOJImiZIcoJK2yJImgIRJWJAv8AJJ8XiaZoObuDbCiD6g6BkU2XlQQAkA1290ZpRHuZSKGJKw+GQhqIMm6YiIJ5UsyYZt+JK8QAoHeRRMyGBFsEWU50PrIYqj2Hlq4AhpSZRF6WLU5pb66IFaJ2IvVpezGHsquZLaOJCTeJXeCAEQgBRxyFL7pXLA83voc5jrWADbQAkW0Ji1VobRCIsgGY21+ZZAGI0i1puYgJkouZkBqZfc+JIvAAF+eRSYqFrdc3DZImTrgQTrqATOgAEWkJGC6Ji0mZtLWZv455u9CZzW/7iZAKmNLbmXDlCQMEkKLqCcTdicz4kxdsgxEekZxWiMdfAJsYlr2kBpY1eGt+mW1naZv1mg4fmU40met1gNVYkB6KmeyOkCSpgTJidcVVBGubJG9dkZ9zmKbjABsZmR/eaYOkibk/liQAieBoqZJxmV5ImN2sigDuqSfHmc7LkARlGhzAlTJrWTynEE6ygO1glw/Emia2mi3lmgvzmSBrqiv1mXRPii5Ul7Mkqj6emNNuoCCyCTN6GjleVrkcNDE6ZAY2mfxkgFlmAC14mdlWakR4qkKKqivmlgLHqGKamgaFcNVVqcbqieWboAb4gTTeiEwJdB5xg8XxYbHUqDHf/gBh6gptSAnf15AyTpegOafyPJpHK6onU6hC76ordoAtXgoMV5pVhKCjeKo4LahAEUd2oUAImKGogpSwXQAQUgpJAqqSNKqZX6n5v6q51ql1I6pXo6o3xqqjZ6oyDApTUxqCKkNwnUQuxRq7Zaq01FBZVgnbFJpKk4oiy6lr9qoMUQrMI6rNRQARagp6NKqh7QrqbKC8m6ALcAAt94E86KObI1n6DCHtWKhVJQiWoaotqGhpVWl0/apOBJp0/aqdowrACJruq6rqWqnqEZofIKAiCwqgzWqoW6RuuRWrRaWeLgARgQsJEae2h4fZ2KCePKsuT6lCjQAFI6cuhaAer/SqpJ2KfeiKXIeaPzqgAaK1wcyzGqqUDrEZgnRwUKMAElS3sjh50oq7IvO7UhiAIowAMyi6cVsLURO6qfqbPemArJ6gJa+rP1ShMJyaqGqq/Csx5EYK0hmwLE4AFM67S2yH/8iYZUG6wN0LdZS54ksLXperO5mAvuqp5i27Op+rOkYBNpu7How7ag8luUMahSkAp0a7JTibcDK7V7G4IN8AGC4Ld/q5KBu7U2S7iTaLi58K5Z2bNaerEgoACW4LiDakpEW7T6SrmSoYIFUA+2QLdNu60jR56ci4auoA3kKggfQAIfQLpSSgLSi7oRi7MTkAutS7GpIJqoSrYLcLEK/xC+tjuAWthDasS7iPG2DIYDQMALwluVdmuLwxqVLvqpzMu8m9kAo6u/+9u3Lyq905u61csAE8AA2Ju9O7u93Eu2ZfuztVAL48tgQ2AAFCwAFIxHeLRH6At1SNcGMhC8kzi82jiVDjus0Culfgu4PADApyvAxcoABHzAppoKNKy4sSuvDlwLfzkTj6taHTAyShDEQUxJlBRJVXDER2wESrzEQ9BITrwES2AAAxDFA4DBdzQ83DGo2Oq+nwm/5km81FDCYuywJLDCLNzCXVsNFwDD14u92lvDqMqesXsL8zq7D3y2HtHDFImF1GqMt/THwoUEgqwEgjwjRFwEflAFff/ADNtBBEhXAF5wALbgACG8fQFrnlMZxmE8xipsxmccwNXgwmoMwzB8wAjMCzS8vXFMCgfwvbKrAA9cC42Ltk21x7Z8y3tYdzGXS24wrU34ANJADLyQnp9ZslV5ySN8riRsuitsup/8yahLvep6AWq8xqXsxg4gAQWZytyLqq38vXQ8u+FbCxlwC46rBVKQzuo8aFGnS7i8x5qHS1LQy+o1qEXADBAwzO0awsYsqlRaDelKe9G8tYH7zNA80GlczWucCwZsyukpAahcw7D7zTgszrD8wOaMGIdwCKiw0YeAzm6gzulcat1Ez/uhvsJVSpxACt7oAPvMtDPazxFrATX/O9A2fdMJrafUfAE8bc2mnL0QHdEKHMcUHc4Ye9EPDLTs4xc9rFpRYAAr/QLD7NKfCdMxzaAJnbrUK805HbE9bc2kLMMPHbaprMreDM5GLc6xnAFKvdR8gdKqNS0IsNL5PNUvXcxX3dV6rdBf/dWkHNY/LQGCLQHcrLgHcNhojbF2HMvk3NZuHRdN/aUIQACc4AKkINX63K53jdcYMKp7rdA67dc9/demrAGtK9gaQNiEzc1E/c10XMfjjNRJ/dhzAddmRSN3xAkLQAp1nZ6avdlV7aDr6qA7Pdp9Pdqk3dClrQHMPdhlDcesfNiuDdvjvNYZUAuOTdtlEdkFoAQ6/3DFus3bO5vZv+0BuXC9k/jXf83TDGDNYN3e6n3NB2zazS3Yzz3U3ozYODyvlhC+F33d5JwBbK3daOGl+2IE7pjbC2DZdT3V6enSmo296V3ABhzf6s3QpP3T2EvfqW3fq13DqdDa0r3ft9Df1Q3gAi7gGU3gWoG01WUEI4DBus3gEIDZLf3gDsC6P93Qyo298q3hG87cucDc9f3hqczbEHAA+X3Yr13ilqDW5BzgKV7OLK4VkR1IVkwAznALu42qNj7eD966QD7mZL7hEkDkHW7kZQ0BIS7diO3alhDn/s3YUi7gtaCqVX4VXpolS5DlowACC87bWZmV433j6VnmGv/O4Yqe5s593xLt5iO+33Fu4kg95VM+y3m+FMvZVFpixZONBpXA5ZYt6IRe6DuL44k+5EOO5kR+5oze6M/tzdHt5iQ+6bJt6ZaO6ZmOFJvuJt/t6QjwBqrA5V0umjVOw6Y+zA6e42eO2kHe6oxOw2q+5pBO65Iu57D837g+5Xi86zmhL8LV6cBOAExQCCAg6qOO5FlZ1uMN0YLNC4Md7/L+4fbt6DR8APde7QvADdxAx5Nu4nRe57ju7Ujh4pz+68COAEwAD7UA6As+6sYumo4e1PKeCqpd7/bu6NUO6fvODfL679XN2Ns+5QRvFF+gaX2e8HjEBwqAsd+rpWSL5Mb/vr0Tr+aqnfEav/GIze+3wA3/Ludr/cAjn+K1W/I3cfLhjvAqjwB8gN2v/fDsieS8LfM4X/X3fQBJngo6vwAHwO/9DvKyLfCnMPIrbvQgk9LivvSf7gvYfe7E/r2rHMcSb/X2nuQ6b+2M4PFe7+S2HvZDfwpjP/aBavYegfTVVQUGoPYY/AaFkAGs0PJv//Bkq+Ryz70zr8BsrvUgbvf4zvkbn/de3+9OTruyrQpCnwFjj+uAj/oZQPhnf3IIrvgYzASrcN2Q//Rcv+CHHfeyTtREneSzfvcHwAj6zfM+3/dhrwrXneKpL+DND/inAMGuzxGUolpFMAQxLvsYfA4R/yDg4YuxdOzK3yvdSx78uy/8bk786h/6cV7it0D62H3RqmD6zJ/itbD6qJ/6gF/2038R4F5ZABFlCAKCBQ0ePIjG16kMtRQoABHx1oKJCxYcwJhR40aOFzUyArmA20iSlkyefPVKgcNaqly2VJUhwymaMmfSrCnzFC9FPX3+BBpU6FCiRY0eRZpU6dKgRwo8LfAgig4CCAUgxMpkF7SGDiFKvBW2oscDFz2aJVt2AaOM3BiRhMvtpEmVKb26zIAX50y+OnHi5MpU8GDChQ0f7okEalQjBrA+fswHGs1alR9CFCuWokWMIi1yLosRZNy4Jm/NpftKlWqYLlWdcv1X9v9faJNvIcadW/fuol8UQy0yZARk4gkLTWbY8HJESyBOZ7Y4MTNpkmFRn7b0MKXKyq1ju2QIWPxsnLl4n0efnqmZxQUEFodvcFXtnDIvP5yLPbNYbrdGWpJLLtQUoOuylBRwTRXv9KKPpgaRq20y+kBQr0ILL1TEKaikWiI+DxFA4zjkZOruvsuyQy3Fkwicy8DtVlMtwddeg41G2Gg75cEHaeIJQx9/NKyJ3556oDGrPkSIgDcAaTA5m7rz6kQWLXmlFpPwU+BALbNMScYZwaPpyxzpqy2DCHWUcDIg12QzKd86AE44JD0kYBURkduLRCijjNLAlVTj0i4EvbRGzBv/c3SQzDTPBOzMA9qENNKfzHhgsakcm9PDRgC5E08nn9xzpdYqsyvBBQt9rVBraoQtQsAK6fTM2kQcExpJb21TQyKrMOCqTD8kRBIfYpVtptfyasi1yrxkdkbZalvVmuNOmVZWaHw48zhsY10AV28xFHIxJYbw1Spfy/0VgU0lgRUaWse8aa/kaARPzO9OKfRGVVxN1F1/IzzuzmFnxZbgU75FWL03iQwO3eIcnvMcTkWk1dqakLNRNhkns2ZVRAOGNVZZj5Nk1msplqTkCFNJuOXdvFiMwyPThY+JYNlN2dodEcWTzBxppM8aRQuRNuRCcjS63aTZ9WFYYYW91oda/1ymGrEhGcOU5g/L3RSQlIUdeNt/AQYYVqSTppgmpd1FO2S2YU25EB8kAaTpub9uumq9B/NN3CGy/hXiggQQnCACggXEa7mxLdhddmftFGS3lQ74bcnbDjnulBXffHOvb9s7dKQoXaxhDwsv/DF0odglcbpfd9pfkC3HvPall6bba6afft3zxAHJQHThi9I1qiJ00Dr5ghoBwnWvdU957jvhph5tnNmtvhBOX9f+ed9/Bz/8xAsZvvygrpYKeXPhSz11yM5pXvzcv368kK8zD3l7dl3n3nnvn09cCMQ3QK+xzHzmC9eGeBWfcjnMfYPzECGykY3EZSN38osb/+D2Ov8Aju+C4BMgCAUYwhCEgIIUrOAEAfGoA5ZvYbt64NbmVDgm5MMQgFCh+ELoP+jpzn/z+2AAS4hCHApxgiKYYBKTOLUWDo90CoyhDCFIszMQAolJFCARRVjC35GwiyXkIiDCaEIcnlCAIhCBCa94xDUysYmig1nMqoCuq0QxhoSjGQGqiEYlZmOHOCQj+PwYwkFOcIhgNCEWB5nIbCCRj1fkYzaC90Y4tqdIeMSK+zR5EDoaJHUE0GM+HHnEJJbRj4b0IxK5mMVEohGNrbxiCFx5xWeIoJYiOIEtXakKSorOKZUikhGGk0niRFF5BdGjFZ/RyEgmcY2NJOURZclMNC7/E5K6dOUztOnKE5yglt6spRt7WbUjADOYgJsiJ9WJAIjV0ZPuJEgnIQPKKuZSl7VkoyvzqU9qznKbtvxmLu3ZzW4+g6DeFIElxrm34jFmBA1kICeNGc90qu4gBGDCObx5ghLYE40InSU2b6nNbRZUmxztKEcPqtKUpvQZpFio3hr6gAUeU4bw9CRFdarTLmi0oyklqC276dKVEvSnHDVoCY6KUpSuAKVKLcEzYirTDUVljsTM6czw2M4ZDs59GOVENlYAVbKSdag/PepPxzpWsq6ArVBdATrQEVelRmCq5KxUXmlqzHNBtJhYPZe5HsgEY/RkECWYq1sRK9e5KvWt/2t17GOhio4SuJWy6LiGXK9BV17e1WXljFkUOiTFiAqWr+sTABO48JNbxDWzjL1GZmP72tfClrGaha1s5RqMYMQWHT7wLNU0BMwHFGEJ6GRnaSsq0cA2F6frPAhhhXIC3l6jt7ytLm+DMNvY9ta6380td2cbDHTYKrgtiyORCnAF9c1spxAk3HPfSVFMwrO+9YUME4piiWcE4wc/CMJ/f9CDHvw3CP4NQoITDOADH1i7DVbwNShwXpdJISobKhJkMIlVrQY2uRb9cDr9qt+jvAIdBH6CEITQgye0mMUsbvEPnlBgBgvYwAP+QTYo7LIm6BWG7Htnc+PZyTrGd8Ps3P9qViua2qXUIhgqhrIQUhxlFae4xS6eMYqfEIQJ7zhhQjKn8UYLZOYu16vJ5SqSd1pkTBIACoOhQBCkPOUn1EAIdr6zimuAZynj+QeA8LLLfvMAQj+Ave9FdKJDjOQGOlC+RQ7y6gpTCOwCeMBzljKLoTxlKYcg0J+NSqGxFmJHoy6nW/UwMZPc1w/HlyDROExHn1FZ1wYDwv4dMK6DYN5PIyy9hS7umNXZvjVv2NVqHnKy1YzqVhfEE4g5RTYoMO0QAKGRBjVoXNGh3WC0otctIy6RDn0keboap6leNn3ZrGxG01EABJhEbkq2GlV0TFqAwEa+gTBr3nr62wgDrV7/aZq1I2cV3c89tpGneGzTupoJ8c4NqSxRiVdUgkqukUEhTGjdfyNMC6EOtaHbu9xzG9md5w7yotm88r4KwACq3U1YqDPxSlRCFTKQREc7/i0khJvQRtrkkNOMX3Wz3ORGZzSJd2MJj/QHLgCSyys07u+dS8oLhL4woY2rYfqKGL6tbjmqT95ulrNT6brJxQJIgZGnlyQ7qtB41W8l6pAbIc0GLzmju75qNK/a6K5+83nIYhbstGglp5CEQuXeJiwIXMxkhnSkw15mrx796OwMPG8ssvbQeMY6WTJJZXK0eDb1mLiFNgIoF+3eJLdb6OomO3wvT9/M7+YiLlg7KXSf/xHpYOchouc16THU+JATmr1VGTbR9W55c0/+yMwne+1z4wCMQMD6usd+Rj5DkVsQ6CFmMqDwK2R6IqF+7GauvPOdK/ayK/zY0seNA0hh/Rekwvr3h0D2NcL9sByeheJPD+IrvnEDMdU5ubG7PIV7PUjbKjfjjVzIPwhIhfpLBV7gBQlMhQzEv/zbP4rIDocAQPToMUuSCsExub1jNaFjPuhrPsuDv8OgPwusQAdwAAu0wBrMwBzMwfzjvLLoPwXokRDMDSyoqlAzAkUTO51SQLDru79rv/hyQN2YgBfghRqsQgfIBRrMhS2UACuUAF6QgDDUwfubPx/svlswDyFEjP+8ipnjU7Jma7llW0Fze72iE7sXJAwMuEEa9IA+xMItnIAs3MIspEEJSAUJyAULNET7I0NScIHoWIAgVEPB0AKsw7qoiIK9e8MkPMHYm8NPJJyzMwwMcAAPKEUHmIBUVMVAHMRWzAUGcEUH6EJD5IUMrEUJdMRHtIg0nMSlIMKqeoBxQT6VS7+VQzZ3m0OyszxRJAwL4MNVxABVjMZcCMRUZIBqdMVWREQuxEENlMDr070FgIAJ6EWkCDNxGy10k8PYSzZQTLgErCNmFAwL6MNUxIB7NIF7rIZquMd+vMYJYIBrDMiAfEVYzMYttEIZrEBeoMJafAEIoMIJqIZyFAr/KTjHSokCB2pHT2RBd+RII2MCMTAMavCAfMxHDNjHfTRJlNTHaGQADCBIWATIgiTIV8xGU6TBGszJPbTCCvQADLAAiuyJ4iEuuzs1sGs09zO2++pI5hPJwuABDDABC6DKqqwGC0BJfkzJfYTJewxIVhzIgaTJQTRIQTRFD8gFnOxDtVTLKpyAoOzFc3yK42sn5UNKvTuz5lPGyYO4waAGoKxKaqjKwdzKwtzHrwzLxExMstzCstzCevSAVCzFCVjLCYhGykRFNfy49niKjNxETmS/E3RHJzSAZyOMqRRMC6CG1VTN1WRNCzDMrKyGlwzI2TRIsWzMbHRMV4zGaIzM/8jszX68TAzgAQD8RUtKvbuUQ8srthXcyxYUADw8Ch5oTdekBuq8TsFMTQuoAMOUSAY4TAa4gJhkzIOsyZq0SQx4Rcu8R/bER6k0gfiMxuIkPbmMioHYyyZcPtFkTvfbT5OTR6TATutcTR5gTdasAKrcx+7cytq0zdl0RfRkAA0gy7KExcR0T2mUT/icyvi0gHykBrnbTM4ct9DMT6QLu9FUuNWax+o00Ook0AoQTMMsTPBcTIKk0FyQgAktyFfc0QhVTJi8xqxESRPYx8H8UBN4y52zMM50j9BcNyhdQBVdwTsQjA8g0OyETcGkzu7kTu6kUZa00R7NzUGUAA2gUP8KbU8P4AUN2M3GXEx9NEzVpNPUBMp/O872mCOiMzY0e04qnUPpJAoOoAYO4AADvc7BnErYVM0K4IGUZNDCtAAeMFRDpQYINchtDEMNSIXWpEcIcIFUQNNRrdALtcwhfck5JVCqpIYP+DT7vCQiS8EUBVRQFAxCpQYrINQX5cpqkEjDrIBIvU5t2IANUAEVwIRjPdYNuAEOmE00PUQ0NUQPUE0roAZeuAUrgdZNHVU3Nc/alM2rhFHr5AAvc9L7ZMrWW74/hcfRNE2lMFBrpVQeMNB9pEZqlFOU3FIOuIENgIF//ddkVVYV2IAP0AZL5UcNMERDJIWSLFQrwIBayIb/QtBBMTREhUXEbWRM20xV8AxMRHVNbTivEW0PJdCBA2Q2J6zVTxRUoSBUDjjYQ13N7mSAKmzFraQGbVABgB3Yni3WDzBYRKVKE8iFHLyFVHjLhyWFEwgBjaABCMAIHczAMDxTqpXWCt1K7nRNa21Vz7JIJ2WvVFNKBRzblXW1p0yK1dRVQ8XOw+RUW/xDoCTWne1Zgv1ZoMVbeuVVqbzHXDgABVgAai1UDpiACXoLkACJA2CLjEiFqM3BA5DaQwzDLaRQ8DzS1rRWV42pPN2QIhiAhePPdjVbk2tZoFjNSmXbYIXQVFC7HMTCaihWY7Xbgg1ams0FjD1TQHRPoBTM/xdYgBdIWmowgVtQBW6ouZGoOYujEktQXI7QCG7ICLZ4WsiV3C1ESevcgIVqKKi4qmZDytEt26ND26M4XW1o1kNV3Qu43QNQhVs4AAnkhQnggNj92UOthqI9AOI9m5CxBiuBXF6ITFa1gAmoQsA0AQ9IDYrbDptbDZMYCUaYOJOoueWluYpLiZp7hZNgCwl0gH2khuylpKtZjO4lNb8TTRUc3dL1ifI9WL21XU5lhBCoBfclBaSF2Ra2APx9BWoBhDSSBAV4X6hVALoJAUk4BSDmBX39UMusSiUlBZcgGhmQAXuDFVSpOEtwiRhRDSme4qIJGTAqhAyGgPi1RwxYTf8QbiH7LAA4QMYTHlt2VdHxLYrV1IY6bmEeeGEJOIBKuIZCAFy1c4DLdAAI4Aa4M6ETWIFnqAUHmNSYNVAM8ACotYSfOVrAZFWuHWD2NZokmLoSIhpr6GIp9mJEKiEgkKVnKARV4AXVNFQ7rmNLtYBybaFzvSQ4Ft1aHYCjU2FFiGVX1gZ6tV0JeFpGUIUnEAFVsAQaFpUM0B5c2rZrgAZeKFRtwNsPoFdqSFDY1MMQKAFryAUZVVtLFUwMgABVqDYw+qhlmpikIeV926ZCiMTBNd8boOcbiFlCxcrMRCBaJheUhVLnHM1cPjo5EFBDpedXxuPxvN0M3ONCqIHyqgX/tYOAWygEXEKsa9gyQCAFM9ZbeiWBahjPgcxKrMySatBb1MXnaOQFa8gmRHarZUKkQbonkoJnB8hZO7bng35lQvXVC1wAEHAA8yHZmBmIf1ZZgR7dXEYApChUe7ZjYH5WQ1RcLMaGGviBQnBfDEyFWoAG/zoBjZ4AE1hNfpxQhnY66H1fRDRp1KXUVk7pVOQFVTipFeCtH8gspyKpk8I2SYhEXdXpG95pme1pUvjpyuiW8vlaznyAfkZh5rTlWn1Xophm831lEujOhYYARrC5jBOBHHgCaLiFGrZBXvjpSHxLbXaAxsViHn4e/j2FVzgABrjOk25rQlVSyMy57pKx/wLjLbqOq0RuWg+46YN95XtmW+q8X14g7A+0DPNpUs40WckDXypdaqOYZp3G4wq4AE49AG4Yhs0uBGw4gRwIglp4X59kz/hkTQL+21Po4ajSJv8ir8bqphVy1Gt2zRe9bVQkRRF4sCojsOoKgXEcbpQ+br1F7VRY7t+DEue2T5O1r9F8bHds2eum5l++bPt7i822hmp7hhXIgROIaAk0Y7auAAyQAFJQgIouATkLhld4Cxl4hh7IgRyYgRnIgYc+gNnOUqr0zVKcSgfIhmtIsB6Ash54hgVIhZw96ErtaALlRwJu3NP4PQavDPPhXKg4tBRVwcae7gGI7KAwaKfG8P/xTAUIrgQpLoQkOOVtywERUADcw4AbPtRH9dtXkATqeoIcD4G3kAsMtgYKeAY7kwRSaGuhtcp8pMw+BEwHCIEF+wEVi4A5B+w6X1UFnUYFz18GF5U9MZ/tfYrobsrp/kSCHopWxu5nhVqbk5Zqc+cSMPIcAATA7dRr9lXqUwBAgPUamAEnyIFCgN8rLMXeVM061tsZTUkjvczKrMoXOIHZOoFHIE5HRvRqUPZprEGopfKVuIw9qYUMAJ3hAfUCgHAJV1FGQ2rmG1SYTXUGyGxW7/BqegbMivUe+OEDaNhArMUFeAVd7wFe37JaeEvAtmODLe5fptGUbM9U9MOfzMf/pS0BBYCAXDDpjobNKGdFHMw/D+T2Tvd2EPz0cxV1O/RII0v3T8xlPER1asbjatCAAzAFuNO4fUPkbQuGWJ+BH4AGpiNsELAErubmH6iBYAABCKCGfv2Au8XbX+7oDO/g2BTORe9JAIaAWniGV5CAC6gAErBsfkRIGeRAjmcJbv/4bxcncRf5kw3fkl/Z0nRZfmXWMj9zqTMhbHt2W0uxGqhxJ1gBaAABia4FSeDmILCzWvhgu1WBvOUBru9OhVZY1X6FVLiAMOVH32RTUug+AiGFFyAFiq+GxofFRQx73zORZdYTnagFCGiicS93UheAkwfFATD1n2jlgj3Y+z0A/0vQOFxaAeviLRS7Mxt3Aic4gZ2XaPvL/crgBX6t5gawbPV926nOkpZo9RBIhc+P1MJcU9I2E/qwhM4H6YVGfh+8ktLvdJuoCYaAXEpifbU/d9fP5QEICuIu1kO9gFQo5Go7AcwKghebsj0DiBkC1+R4dkrBAVKpUvFayAsDNQ4cePCoUC1XqgPcFKiyVihENhHPnp0oge6HkBKpKFKzWM1EtZjVMGCY4IHXglM+JIUAVOigAktCuVm6ZUkB0qRIa9XK0DQDVGjQDi4gpegq1qxat3Lt6vUrWK5HCpAtS1aJDgQC1rJt61at27hy4w6oK0DrBokbNmirkIuRqhDP0P8F+9HjiRAhNRTXqJFDoBMnOZ6IOAViwQEICxdisOC5GgOMB26p+vhsRZAeQnKwZr34R6YDFSi6lCmTpk2cpwCJqGWpkE9ohQpBc6qAaa3jTKGeOjX1VK1bpHiFrW79OvauY82WRSsA7tzw4tfanWuASda8NzZ84FFNQqVCg38gbuy4cevHMyI/U1Qim2W3ZKZQKh7U5IEDqZCywCvQAHJCMKsJcUIhqjiVASuPQDCBBRRN5BJNGNxWU26knCICNFmRcgA0PUnyU3MxxqiAdNnZeCOOYG3HXQHexQXeeOINQJ55UGRFjTY33MDDX/IFo5pj+bEmkH77xYDVCYD4VhX/BArxgiAvEBxgSS2FiIBOD0+KsMAEPGijjURwcgAnRbRVM0EueU6wJ59gKpiBCF+lskBRAlKXI6KJKqrIjtz5GOR3CADJ1pACVOrWpW4ZeZVe2jgCQSErRDilQKWaSmUNmWi1giQZWFJVZgyFSegpkohwDTrZhLCAB0h+8OuvctZJQgUWhSYBL7xI4ECeeTrQUJcuKJDiotVae+1VXvBI1gM6QPptppaKW2mmb1z1AQc3cJCLKiusBllkkZ1K5QpdldCqApglRAoELtxSCzTZXCOEJpYc0Ks2wH6AQgN2YhBaLhJIkEqXB1hM4GYVL3ALCLVYhS3IIdsoxbYFPDDE/7dtTQquuJYO4AmnSzpgSQjQqAKwCDU4scbO8eaQ0leqPCMJVfrecosCGZj5Qw49KMBLRG/S5sgFDGgwsZgWL4CZUUIVuvUBWx8t1FIim302WFI8sO3JKbMFZLiUkhe3pWooIpFE1ERkhQUmYOCAC9nsN0MNFFZnKzTJHW3xLVA9+MQMz6RigkS0XSCaxdwQ5TXnRyXVOdlJMXUL2qWbfhXJbKPs9nhDZnopuQIYADM1622w3g1wUmMBBjc9Mkh2ImRTSAZI3cJ1mSKIWogD1LB0kQRidu15csoplVz1SHkOwlJOnfLx6eGHrLbqK0NKt1yvt6UGCRaku9deuXOwu/8FE/DCL3Yr1AxdUK9yo5FQINAZz2AAIwvq2nEycAoFNoc5C2wgVIyDnKc450HgEx8Gq5U6HrXNbej7EV0oNTuGQOR98VPX/Op3vwuCpQSAKE7/iIIZzR1gAiYwAZ4ysrkE1uIVPqyEJSrhw1eoojnCIY5UpvIc4UiCN6c5QAajuCjycXB1rMOUkFoWu2hAQDoOKOEH2BO/FP4NAguojtB8UJzkDEVzmuOFTRK0ILLVojmvCCIQK6HHSqhCiESUgSpeIQMZnMIawoFGE0MAEhGIoARQlCIkcbRB7jzACN+5YgjTR5ch2Q0pC4DAFyMSxr3orm8OeMEBcgEWRvoEOtX/swQ3bsGNTzbkgGTLgCpUIZRX6LGPewykD3OZS2sMUgbDIY4iQ8BIktQiks7MzhdKVgAjGEA8aoHLB4k0Lru4blwjgFkqnHKZF3jABBEhJV+ssLubuCAVX1lBNiQxlZvl8hVBIUpCNnaUpjQniELZYx77OEQ+ChOQHfHIcE4BHEWK5BTPfGh1miBNOGAyPK8rT7gGsClLGEc6BepQwsZIDROwk4VZ+U9woHMze3KOe907RR85t0ci4rGePjSoMIXpEeEAAhDZyMYzAAHRoXpFoiWjKOvQx0251aU85NmUIjianMtMh0NzCuMHtKHOm3ySKwoogQheNM9c9tA3QrxZ/1R4yUshzpStvQTmTVWB05wSZzg99Wk2iKpXrRiVg0itKBa16DKnrmUEUI2qUxTnAlBCJKRK4oApN7YVoYXgRT/pSC0CGUhLDJGX/1yrHtUaxLhqNqe5hKk1OmLE4UiiiT/dK2wV0VcewcF8SWUquQhrl8Mq4gARTE5VvgTShKELsh4Qk1aU6SLiWAOmwdTlaImoVl8SEZh87OUQ+xhIg0oXpoWsq119aonY6nW2ZnnAXwEbWCwuVQC8VYQDksYUBYDABV8qIXG1wQNqTKCLWTlBNnoq1ud0xLS5lMFZ5apg6Vb3uQLVbHUN7JwktvaF5CWqec1SW8B2M6Nt8fB7r/+SijqKM7gcctOb3jTS+6lSEc+IJyAse0jn5FSQBi7tc4t5YGDKNcI3jpFwdiLUC0M0w2Wpglxsm8mmfjiElTJAiLHi2/kGt5xRC9b8+puLWwgPEJU9pHCaW6GOyICY1khtmQ9cCGtUd5AFtmmNi+hgYSbRB8AhHZEfKk0k33Zug50bk7nZ1LqgByyk6Oh0ytmhOUmNByYgRcB0FeNjhjmhr+jhmTMNSGNquszF3DSPI/zcYDJFFUpEJCB8kGc9l6wKSrYorOmG0RF0wTodqwUIqgoRHsQpb3/LwKSjozUIiGk6vbvfAo6D0GN2uhDFTK1mcXpHuGYWrUVUKBNX/cz/Pa/l1ZmUm8swldtuFro6DvhXfeFYDefFSU4W8AApHGBOvfHObyHiHS8SlE+OfveYx/w0TgFZoWl31rTMkUohHqltKXIbbpmCW+vSJ+i11Bo7uaBvvE/spjndgG8WQNKbJrK7mZDIAXzKhRxXpE+ODCcJzvb0gaW93UBy5NLCrKNzdEKthUeR27COuCbDHei1lBs7pMh1KOeULjm1W056m8lMcnGAVDQrF1fLmC05UprhZNrMCxbmqCeIy4MrnOfi83mSN4nb2InbdU0dgQAqbiMH5NrKSm96iiey38/UZAHQ0Bwjpi6BZkFrRWEjDSK5Tsy5wlUVCvDhUiz0lAxI/8XsGUR7y5oM7rbDjlJLtcsIim6jqnjAfepkdO5CXrn9yoQBqRCMIiv0v4U4QGITo9iYePJvT0ubl/07zqXFrkBoHMryp0NCyaLQZFl/cNBuF3rs6mKARHWp9B/HW6+ZzhKLFNAST3hCEK4R1NRaghQSi9jVIFALkCh+zQq27lHIFjrlLOd7xg8f8rdVBLi3ju2e1+bQjVt5KMoEkIKBXB/2hZx+2YlMSEAt9IBrBMEKBJUq/M/ULcQt+ICuKN6ZvVwg+dHjeY3oLEXSQMX9HV/yZdN6bZPmORVGDdqi3I+isRv24c32uQSekEItnEANzMDPBMEzVEj/VIKDCE8IcP9dmY2ZMIWWD+2S54gOc5jUCYIMEnSA/hHWzzkZk0GfoJFLtSAIh3ych9SgyBWLbUzAs3BZDjjBDAhBDDyDi/QUIxVCEhwhEroZhEmX/JFJ13SMAjXTFJ5N/lFSEWST+sAORg3WoGlT5lkLHJmAZ+gN3ghLnVSAZ1iiBbyE/fxBD/BM0wTDCpSAKJZACABB7DHbmYGdQO2hUBgF/UEFBASi2Qwid0SBCq4XFv6ZC37eADjiAX6c83gIr+ldRVSA3tSJBViE1D1Dz+RAYwjBD5wANiQTKqYi2EFe/IHOcSCFU8iiyNCiWRRiFi2fYD1foLnd51mLB3jABAwQME5E5RD/42xUYksUCwM4wCOswH78TDA8gwgAgSkm0xGmWU5xViVoT6GMjVGAAPc0RSx6I7ZUof4twQp+m+d1kyKeo/NZiwOwIwZAYiTuV52M5EhWAAkUY0xUjQSwyDKdwDMAJBAAwjQOxyCdWe/d0VHIktcgDcc0pBRCJKI0ilk8iuZlHgCGG5FoJBcOwAiIwReyYzveUDV4hmeIJEmKJLGYYTVcwFaGBimoAjaMhEgAZAgkQR2u2eJ1VudMz8YsZPVkAFBei1B2h7dsHjmyYEZm5CKi4wA45aKso03sSYjARDUUi0kGIw9k5VZyZVcyAGP+zQEoADaIxDNgAzbQ4RF6BLRh/yMQFcXmGMX0LEUtuFNcLspcnkVdHqVRjosudqHzKaK4GIBfEmAcrSNUCiYDiEixnCQJkABo3F4uOGZwXgBjxoQDQEBpAIEInCJa4qFa7iRo8qQlMOStlaZplgxRMmJG7eXE7eU2Od9sIgoPOAB5JsuzkCez6AkDyIRJ+maTQIPBSIAG5AJxxgSIeAAxgCU1rpmzEZNA6ZFnas7RKOTRMCRSkKZ15shp9khqFmXbXaRGdlh7DYBsVgsEvAAvvMBmJIt5NktuxkRv+iY3rEANBEEIqMLUaYBj2kZMMIAtHEBplCXX9Wc9Od496eTY7KSBRkeCBiV2eous6aV34iJf+v9ZeCIK4JACv3QJsW3GsuQJA6xnNfQmD0zAAjxDMASD+KEo1dVnSlZNLvACjDKbB9bTQXrNZ7bidFJncvSogv5o0FUk9LFmF15khVbLZbiAku5pkzJEeg5nYdJGAZnIYIgAikqAYxJn1URpnogJmaWZHnLO5sSSmgrFjiKom2KHtqiOg86F872gkKLjYE2CteDa8bgAqvKpQ+TbkwZne/bmRaSCApwGINxCKsxns2iAri5LQ0QmHgqTPw1FpRYKm+Japo5MyXSQp7LgFtapnwngoMHMokzAcVzG1iyAniqpZmwGt6bCn16ASzAABEBDMJQANCzArc7n7W1ohh5AtTH/2Ct0jbwOqNcw5Hwda3ZQESUNQTUB4AvGzad2GBdmpN0sCga4FAgcD9jsS58uhJgs7K3SZ2Fezi2EwDUY6gVyq7YyhIIwCIOBDuf0DwjsU1NMAL5exyRxxxB0Xjn+n5+1pvMtwRIMgMwOABN0ARPIwRcaKH0prL6o6kKQgiU4x5ak6Hoqo6yeADpoSeBlRtYwbCq8ACncwnP2D6GELH0pRwY85MmGhb6e18oOmg50AdkOANluwzacgdqubSIkAhq8LdyiATNwAt3WLR+gDS8kbMf07LVazL7wy0K8wjXkwAokjsFoxnxy5QVowAGEirkqwCz5reTyKSk8HksJBaHk/+j28BAIdK11NAHoNsEhjO4hQOTUFuhUHc3C+i3gWsIJKMYKAMIpFMUFDh7EpIIlCMwJQMM96UvYtKXYrNVOgixS3Fo3ei7ybsUBJOzRzBfz+mzfjok1GAKaSKAkFK2TqityPsM1AEhQ+OyA9iQIsNT3gg7SQCEgJq/6KsICJOzKpW74EujjlYbAIMbjwpLFOGnEqF82uJDjFQUAb6NyxN/3yivJlqACre/6xi+hOG/4Wmr/xN8rWAP3pomWtKK+LMTESIAOhsAJXG8EiyZTcJb59uFLnUKLKbDntu/GiI31PC8dBcU9EcUrFILA9MA18O5QNK0GL4RvhUTikCByFP8PZ0UwvUIwBWGqCuOr+4rN2GxjQlqCJJAiG1kCI1wxZznJDzyDDnum3zrsaNhwq2DPEN8RTg7rE9bfTy5xgjZx/JKJ4hwPzVxDPx5EUTCCG1WCNYTAChzGM7gKmmKGvugTIhXHheDS5QLw8F4PVKwxG5fmZYDvE2/j8XCDEJlJUAGyLBFFjJZAD9RAD2SDb5Rw+NYRIl1vNg4FaIZOQ/KTIz8yRGIA9F4r5zCF++KxJZSGSBiuCKoCb5xEY6ADKu+h1R4eCAhH/+hkLB3P9BDwU+AZLLupLF/rtT7wAIcOERUCEIyEDiOFqfkUajzBYhjE5zxhK/ZkDGkOLGmO2Oj/03RqLTRHc4JiALa6ALYe3ioLxXyJzjCFpUteL3IgkmCgQxAYxtIWTzmn8T4L6//0bVuic1PEszyXZjVsDaq6QNgc3tXuU2Jdj0IJhkvWjCkDB1CNoggQh3F4zj4tRRMGsiD/bls25PFOtHVaabaSgj2DzUNzlj1N3hB/s2D4Y4BJgpD9lB2u2QJljwhD1042tN8+NMfIF00nKE5o656q3NYEsM1d21RABT/phGsJj79xYGrlXFJ7dUurKTtfzO+i7kxPNVBWtVUbHuNwjo9d24QlERPxhMv5m2YuHiBZ4zVK6tFYYEJoTftyz1vDtTdW9Qs8dsUgthPS3zAVUgdm/9pY/9tfo5lpwas9nbFn/uxTG+hiM3YgOjaxSa3huTNPl1pOdV0H+vVmf9qOwVlntbRRRC7rqhzHIIdpA+WCkMJjvwCxGR6l6nNZFVFlDxNs22SZdRpBwlScwRU2rnPTHrYx+/ZveyNO8wtka8wshQ49mRa0xUjXPfdB+WdB1Whp9dDjvfc6G/Zhbw1pw+V2y6K2YqjDKqlG7JA335gwNUd62+TipaJ0lxZ729TnyBIP8wtvK7Z93/cUSi0EJAvFEFvmhOxWS9hpZVplN5eCHfiNNdgQNTUPU8yDJ5CEByKTNsSFG3ctuzaAX1tOFRJqFVKBgfiMM8UZB17gaWx2m//gip9gi7t4ZC/zURCRjAf4ckNDc6VWc2dajCj3gV9aid/xF1+gkm6MH0b4kFsel2iokWeOO3PEcdQ4XiuRc4AXc6HlcEiFczSXjUNbPXnNdW8Gfyf2U3z5/elphbu4D1sMHiNQjcvIEiEcnMN5zh16c52agNc5/uavk6I4l6s4n1+FFkgBEeAAp1uhEhQBHBjBEOjAEpC6ANwsE0DBG+hs+Pg5oOOe3wqoPt+MjBiRoieRQpl1ohu6XuecZkHu7HGrxOBeYlv6kLsBp9tALRoBqRvACBiAATRVtDPZCAzJqpeOtlr4ZkguLhtFZmWWXoe7mo87ruf1out1Kt7R/2z/67AP+8P2tpDfN7Jb4XkVgagHLLR+KkVKq8hwibYH+gFcMR4ThXIAmbgjEaIj3IS9+anp9WXxkgXSgMTo6q4qyIK0spcz9hfgAL0PpRGMQLV7J767pl2YS8hUBYb+e0YIeuARhVGclrgn0THthJAJWBPdlQ9Mml/HFCNoxsRbnbqieE8ux29rAThySxGE7WtyZ8AKqQDwu7W4uspnxNPicjAdfM3f1U9tPdcLz9ZXVk+9+StwQ+BJPK5CqdX58NEkUAakME1/wdoQ4hDM7HeOfIQ2vUb1wrWgPIcCOg38veSqMxE5PKr11CKdQEmIYiiiAzqsQCiWgFiKwF1ViBVn/y/ah4YG4B5EZ4DJTjUSrA3oP4DoR8EQVDugnf5ShuprCgCrKwo18D2HpsLt0QAYA9BoKdQxhbUIlMQKoAMdF/QPBP8TGEYQaCk6lMAJLCfl97zE/3zV5Qml93ZTYABNG73oX//1VwFFBqB2fh7MknxdQH2O8ADsN8QGb0Yg0ADL71JHVJiX7b5JFIZqCAEg7JIiJAFjDL+WrkBYHcT/0D5ApNKQK9dABgU1SEhF6sCCWyBq1cpQTVFFixcxZtS4kWNHjx9BcvzygGRJkkrgLBEwQMBKlixbDngJc6ZMmzdx4oQSsiMHFxBepOI1VEJRhamQQjhwgJElS5VUqSoECP9QNhEnVlz70UNIjhwUMqKbMaOGkB/XSoQopMrSUqQDczEwSDDhwqW3binIMJFnX79/AYfUosSkSSMjVrp0STNn45qOX67cGbiihZ9AhzowajRVIBoHUjHi9lSVjKkiRJTIGuxJjRxOgm10MiOH2RXPAJ1SsACpBA2/DzIQfvAoQ4cgFEi0QJl5c+cbRxY+mXKxzMSJc1a3qR3yzcmBJ/x8MZTo74RHkx7gNvqVtUIhnqnW2jrHDCccr9EWEqSECElsuQFNILniKpAuhYx7KLkMlnvOwQf/woMw6R6oYoSaWsJuu8W4a2yJ7j4cwBPKJliAlKGQSmWzupDyjCn23IP/L6sg6LOvBo4kcaK2YErIppBa2gLtN4IMPCiX4g7ACznlIGzSyY6QoPCBIpYwIMOYrOOwOg0f686xScBzgZTxyCsKIRWT+kw0S9p7D6tgeqihBvvu60i/a06Q5BRLboEAgt4KvEA4hIpKRSklF6ToyUUXxULKInS4EssMs6NJSy9x0o6JMDETipfNNqPhM6aaiqoQbLAKQoiubPSItieu8S+DWw74UyC4CjzotxSNAwG5vRpkVFgHzZBSCSMEsHLDxrDczjpMM+VSpi4A40XMoDwF1bcWA3nRktKqOgGdH7qqz4lsPOoKVhHWClJFCYgkaNCBFFKqIeT0YnDYfZuT/1DKKp6dlLEub5IWWscQANOvhSDgxdNPtU1xKUYYgcq9bEq4Js767PsomBp6WCEbaICs9S1cjTyyuASX1Jffl/86QsordIBJMQ4tZZbgSqHddGFSMHPY4c1SRGpi0qyRJIQT4Jyzvhw+egZkdEauhVaTJTAyZYJWbkhBJmEOG6Q8pHwADptv5lK7DqFlGyeFeRIz6DLrQi+VpUb71pqqSqBRiLHI+oiCHH4oARBoVLnFRECHJJLepFhOVOzJoXxUJewUw3BgtzFk222feSIFaDJ50ey8ou8mlZtKrNk7tWCEcM2+Zz4qhPATcqtlAZNVHKjxggo19K6vM/CA8uMxIv9bSmSzvI7SnQ+GTCWdZYIbJNEbJo+o4CX2tk34+o59rDo/Itxwkmn182RcCUWQFIcU1CsV5OlXRGYKaUbs+Zicd9b/ggPmNoPdBHTXG532IIa61IkGKtBQ2jNWQK45jSUkNSjc4RRwtRSZx3EsMlTkIjK/+lFOeRSykKX4d6VMzSRzAOTZC3NiPY/ILSja40zR8DaaUyQNPuNiFQVBYr7DlQxrvztQ146zIBGOUGyOwl+k+Jez/kVmWc5qlpcMtpgCzvCAQiMaDpviFFVAoxAYC4YExwI1kFjwfIlL37vYZ56jQIAheFHAgiDAxMmVLQqSauEVs/Q/QQ4yWs8y5AD/4gY0BELMbktRz7fGCAgRrABO4gtcEJ+wArUAaXd/Kop54HK6DyYpL3jUY9hKKB1kXWeFaXMM52D4QizJkCPXWqRC0OPIprxijO8RATqaxrEbYVJkJAuSJ33DQUKlZwHHgUgG8njKl6WgAA+opkmUAEVKcS6LgHRh9Kgok+90xATYQyD3aGCvR37LgdmAYCUnGISQ5OAJVFtLBt1ysoI4bo4gLJ40X+aoAlzzmjTzY852hrOBBRJ6LFybTLa4kWrY8pzBG9WaeFkISWQjVU/44QnmWU//QCODu+uN70IZPDp6rWUTACi/SDJQmZIkCjazaWS8iTlDPg+LBZuiTAyA/8iPTFSRNuSMqCbGjVe84hSnKQE6VPXDEFRQCHga4jHhGErgMRNREsnFS4d1CGvKlKxw2KYft7nTFGYOc1tq2yEHQMuMYOAy2tOM3ezFjVuwqakhmOQ1VCW7GfCkLMHAHTQyYAkT2SohuPrNHJfikDtKxKVgZVQeyErWB6zyrAcNJCy1xJ0WvtImI4jGR8Izt9LdsFvek0q4svKDGqkRJKviz+FUgc+iwauD/STlkmpRWcs+CQuZlWk2raRCtKqQhW8lLVyzI4BxboQXXczMXdOEN7768gQlOOOq6iMEnpCrcNnwgW5oRYqTOlZlH2ymgvZivOESN6aZNSjaFDpanf+ubYArhO5NBzBdjTigqEZViIuYwiZVxCg+UJWgV9AVkhXYxj+nsNriese+gkDut/n66nydhAUk4CBK1rRmEQwQ1Cim1YoBg543G+qliGbEWtkrnQPumsuG8BUagAAfOjQWOzn1RQRmsSriFMs7I26Vju9tmXxBDKE6kBgJbUDClZHgB/x6lqfLcqt/K9UhtrKEWh6pbvYccGPupQ5GU3HnU7/bFfH25Qk9QMvIEtvJDMtLV/XqVcuiHOI2DJrQVUbE5STVPEUD8lKkdSssbTJjjJyZPA7gWvCOxk7uzohcsSuBX+ochBVUGJ/q9Q2RBLVVu3xNIoFuEhaOcARC12H/0H3Y8qSct7+FfpNnoz3kYkZQ5o444CeZiRemH1mL11oFK1qR7ar+IoIeiFoEVzUpb+PFNaS8T7ISqYWrIdQCLMD6COQ+Qh+S29azMqZZjGZuLA8m6YsQezw4trSlMc3AXoaAo08F7LOvAZgfnOUEpH4jti9gIAesumXfBreDvDDuHaQACxRPwRgS/VlXqvXLmGLlf1kobI5U98aWPrbR2PNav3YXyEGQ7RNUAZhnnKU/GEyviuLCAEEZyWG9WhAIHk6sFrRgB1goOhZaQAYU4jSnGlLbc6mns5WMQMAZCU+9PRAvDaRnNKroq1X8fcatrCAwITjLqHOnOPXeSufB/8mFw5SygF/NKujPMcPQd5B3vSt9uTj16a79225w3nQEb/gINU6EYw9MgC5bv9sCeKw0ETQ4GMFw+ROgQZmB48lHGdCtQOSV6rcvxCGWWBAp6u4cLewA76zH+wCS27y++x3q+gW5T583Io8gvnSLn0CfjVaqQkwFfP52+Q/QwRyzc36IuwENb3We8FwsvI7PzAAvUt+voW+f6HnXZmfZjULlipahHe9Su+XwER6cyPcFcnxoTO91pb05Y//+wS2aEwzmG/PaBLnA/4Vj4eJu7j4s+yiD+7ZvB8ggDdIt0cDPppwuiwYvirYDJNaPF3xvXlBOATJK8p6h2a7hjD6tOf9CgEeqrRAsrC08KRcuoBoAMBcYTiIywACbwwsQcPv2INf+jpXWrZD+bkO6DAhxAgFAggPYbwKQUFdQjp0kwccmTz7ETgGeAy1EwLxS8ABMLS5aMNV4AQKSqNVokDLu7gZbYAwacLnWKggh8DHErLkgw/DUjxQcYPEwYFCCT8E0yq+uIitCkD8cpBBW4ATMC8neSAuroRoOogtdgHjCkDKagAyT7tZwLeNuJuqkhb9ozzoMgAtAohrkMAmV8G667hR6zK8+cAWAaeAswUFqgfksDJ8gQAIcQDhaEAPerskeAgwbETAgcQfSAA1XzAHRBsA+jg2j7llCIs0cABQ3bMf/FMDrTmMP+bBwIAQdBBEQCsHz1E4WDVFQeu4LdzEwbBAB8y4HgfGgKDACwaz8eG0mqC4kGsYDMKAOt+qReMmBqmLyUDEEfyDmHqQQTiAEJAGxFCDJYlELW5ABqM/JFADKwpEnHvEGd2AMJFHwcI8CCUahjnFDOBEkIGAZ5zEU8wYalcYUxcXZmqQWzsfCLsxkEJILIcAFXECysO8h/WIcb/AX03ASPy6FFI2hLBHwDCAkeAADJyAkm3Eke6kk4yO2yK5JDusV1S4L/w8Rb1Em4ccFbNIvIvIGzTANK7InYeiK2srFagIOP8IDjDIkHc8eo4KMiE8ftaIQnGSkPK+k/7CmG29RdGaymbbyJsmQItFK9nZyiv7oswIIrq6EHUKi945SCbVrqWrhFJpqKiLhnXrAHyEkGyTB84BEcbAQ56Iv4dLMT0hBJm/BAf4SIiGRAdftAXkKxjDSDY3xJdDSI4pyDpOwLZeCTZTN69yjCVNDK07BScwrA0CAT5ZCdHCOBVOtNEXnNG+hJlcTJHCS+y4BAmHTJ/erHb8pv1qCJ5Rx8Q6EzdjjFZStMsOFOI1TN5JsOQEFIQmiC6NzJvGvOkGiK7lvB/ZA/PyTEvuHLDtnzCRF90AiM7KOLowm00yPl8ZIacQlCAChSRYgBNArvdSnOYdj+gyFjk5T7vAzJP+uk/t0Miw5DhPfjcXYLVkGQN404roar3vW4xbOc98gKAiSD0JuoTNBADT9RH1KJ9vqhY76EgSEK0Q7YkSHjiLDcvzWEL8059fSxgDEgCcwACiU0Td0jGL4pEEX7IEyJjYgZPi0cbEylBuJZGU+1CGoE0k54hDIMA7S4NZkz6HK0gepqOMMwEBBwgHmhnvUST30SsH66irGRTOfoxD4b7EM5V2S6bG2rS+P4z7dtCP0MwFdUwfPkQ1Z7BIDtOo6gmGwBXUc6UX0igN7SZJOALCm6kGwURuXIkMdVUu3DQubyZkq9SPygBwV8PvQUQiFEVjJMkOCykU3IiajU4FKdZ3/UJWMTHFcntJB2CWxQBNobGVW06MhnAwiclVXJZJJK3LRBvP8Oq4lRC5uZFJMRAc0GEKXZpRQh2/lACvgHqTznGJ3QjNFcKl7vOYhloQHutUjdtUrofRXe5JAyzVDmKBK/+JW8XVZHeldFcw9fOmpXO5BUkEEoEE3enQ5rVWB2hV+fOWOMgBgA9ZSA1Ob8pStDpbLmMslFjYwHLaZIFZQnWKpeIli/cpiewBjrfAzPZaOUEedSm9kKetkPWIXcHLiylBlb6oSh/Fl08YlDOBc/QIv8IJm8VU08uZmeakywfTfHkQCZKUWChJfsQd1QnavTG9Brg9pP+ILuC8Fkk4n/8f13YAw1zrrtJjDV3pUcRaAG5pJcNeDTZIjKihWVTPmYh/kGQbS85TTY1MkUEuvbSPibeE2acewBeiWP+l019JxvzKkC/g0MJDDV7CWcNcjb2rBQaVCo6wiNVYDQqqNIBULba01Oh2pcpNDBts0czlCD8yAbukWCyhSWXhwp/4zgJjgDhyklCzhb2kUL5wi/n4zcfmtKS0PQnBjYz/zarAwOte1IfKmd2VQNYEXJIR3P8egZpiOJ7ckhQwgZp/3jnylerF2r1A1KkhRo5xQe8VUWq0Qcvlkd3S3Xb3GKXp3LzA3fUPiEMbQ6PrzDHnQAWOieRn2QUjBbO+oej34jv/Q0+vUMwRMsQTCFEKq4nHvKGtLFYHfy/Qudy9O4XcdOCT0AA+0QBp0YQ/cV/y6jAmgwHmfZIPvqIM92HAdtDL9d+X8LVqfwxJq9xXvdVnbdVBhWAYz4BQwoIafgw/kwBneAAqYQFlYggm6AArUIIMXhRcigoOP2BLMln/hsgn57QmBjHYwFnfOy2wLuGYFVX8vlzJPgRq4+CFzYS8ioiCrlwND+C2Hj/iYDc5atXF9hGQKkoUhtnBhWIYpk5ALORwZOCKO+HDlWKPo2Cqa8hr+oElQ43GBpI8zuXwDOYs9+ZMb0dvauCCL+De9jowkgY4n7wSwAh0OICWr7bwgF3D/H5Z8qTeGBdmWwxGLE7ltXbd/f5kqStiEc1RHBdEHbBeWS3VQFziLKROadxEETgGR3XiySnkqqkKSnuED0WGbaZczvfdsl5mZr5icy9mcw5AU0jkDcvkVeredsTl2hRkdRpCVa5dkPnOZCbeUApkyZ9CfaZAXNladOfg3KfORfayOu+upJpmbAUFPpBg0tZV3JxqxLJoGMYCiBTqRo8KgPxqhVQNR89ieHbqAH9aK3ZYySaqlaVCQY7qNOXqOfSwbmI3livlJniEbsPGkaTay9PcZRRgaoGEVhTr7BDmdo6KN27nHlBo14sOEGQUacMObk/lhA5dtrRqooQH1tjr1/zJgY71aFXjZGsD2lIPZhEFqURRAECUhG/kYNAeXdUWYFKGhqec66CwBqwMar2e6qcgIm/XwA004EoQFNQQynTPodgO3cA83i7EaGpaoscENAkr7FPCalxV7KkoSNUJ6BSaUUdyps6Vanw8Xrk0btYMuF1Y7A2aaf4evCZOa2ZqyFYSlFp76cASaTwBXk5+RnMko83z74aphtVmbf3fIl6lirK9CmEuAsRflGlFQlKO7fOUYq+nyuh9OUSF7snuZ+EiYrGd7X06gexHroWd0rwIZq73ZvR+utCGbtTtaoyDZpgNxX9B6EJ87dRF7jADcugU80Pp3tXu5sptwrD9QvP81e1hU4Rq91ynwQpyTGMCLs8ItHL4L3BqgITg/GjXC24QlgV+aW1ELm3phOMMLwQcqWsVBTAG8mcD1mr19zAnJugS6S6uHxa/smYCplwN/k731BMijjBQkYcixusiLOwTyccZNWK6H5RREPMerNyLm2wcA4cet3LJU+5GH78XhsqZlW7xXQAL4xRLMG8q9tpSbUArbfLggoMd/+ZHnPKnt268Xel+e4QRT8INPHB+ZPNBfihR8wAeacLDhvCT18CpMeMFfBjVK2rM/+Kj9d9IpXZosvdA1/ZH5utGVPKRhBhqqMHcUea8a2ZoBAdBTHaAgANN/udCLG5snr8Nj/a//+SXE7XmaFdjUm9Dhel2aVDvYqd1//zeksR1m9PzJ+ZiRv9bF3Rnao12Ppv2alaakDxqVY/2pkJ1fas7H+fhm+Rfcn33cpekWNLykg92yZfwUFbrdGR2qCbuIk+NrS7sJKdzeRwjfrd3LjzzGJ8/TYz1sssHL9YSD9xc4g3OwFV6P6rrhvVwgP/qyCy6Yw6banFuRMx4ai7vGO75+KoC0rf3I952EYzd2RWABYEapU16X01OEH/nSX75+MAAEPn4q4Hz40P2dlbrpxb3JS3q/FXh/eVtRdX7ojydJlI1ih691vL7ll54qXJ5fqALHgcTnEbd1WJzNsR5mJuBQ2MR1/5cKKtZ7sKk84YelCc/7g7m7f4uc7dt+X3jAAwQQgSnm8JtiPaw6ItK5FliaX3xAUQVakeV9pr3ee6Mp8PflA0zABJDw9/ipsXgFfqaeZK9eWCxBUaV4cPvc8r96AQpQ8xeFByyg9mv/EA9xa9oLaGilmUzPXxUg8xcFqxE5cndnTeg+Kl7hXsVc9puEB+YRAzrfAkxgHj+f8HFMFj/IhZ0iOSdrWAjbbA34T9z1iAMEaBzS+Z1DG5AQA9p/AhbPA+Sf8LEfRbbfOG4VayECpyEEjguyRwFiAYRUEjTk0lAwlcKFCx148FBNkcSJFCtavIgxo8aNHDt6/AgyZMUP1P8wTDh50uTJhx4cPnTgMJWDVANpQiB1YEHOWzwtKah1S2THA7UU8NR5YGCuC9UqkKhQrdoFBgxyMUA5AQMGExGFev0KNqzYryoaVMPAcgJLtCtdtoT5FibMVLwg2L2Zc0FPnxkyjLVYy5KlWy4OkBrogEGFxTx4LI4KOSoGC9UsWDBhwsLfzZw7e66ogkM1h3AdqFXrgFdL1R7UvnQplxcvmHXtHritV7CCn9BOKeisqhaIWwtIGYfAKxeGxVAtNLec2bL06Sa0dv2MPbv2iyTZonzbuiVL8eNhx+VFN/VCCHlz/wx+ClohzgsyDNZ5HHmuXFGdW64WXXSXTQfdZVr/VafZdgouGNYHA5qklUrjTeCQa+FZON5bstGVymF24UScT+/VEh80kliyWS3CEXfbYQo5kMsE1VCzGDUW2CidgARCh9llKGFwHYNCDgkaB9TYiFmAFphkQlZZHfjjSdVJGJd6NhmH0wKCiVhLXyVKospmp6yIn4fpKVeZZTj2qGOOl2WWJGZaOTkjkXYuaCQHelpx5JFuwsljkltV16RJr6XmwE0fZsnTLbupSOIp8UkCCDRiKmDJAmV6OFuMQC75aY+X2UiNgJPFyaacc27Fw52udqYnB9poE6ueffKJI3UALlndBFOetF9qtRmX0wF7+QRpBpL25gMg842lADS7//F0gAtYDtTpk5NtNdmNag64Y6oFDghnZq2+iq5XmFCj5w20cuDuu7HiyMN0ld17VjXAnqQeeng1iqlukKpySgbQyFcIIID8Zckpw2laLZYKsdbak5QRmKuaOGY8Xa46YnZuuiJ3FKs2N7h7wwYbfDArBzzo2Vi9llVAY1NQSQZsLjMpZJyme+32qIpeltisJAwXRa1h1h4m22wV+/rpjX1O3aeRuBrpJ9Va0zty1xmZYIWsJ9/wgcofnB1z2o0x91hUVO23n7+2GdsT0D8NbPCyhST8rFg/3acpKUtj6/RDWYlKTdpVs5snB2FjzS41VkzOZ+O2Hul15hN9gIHkev/OenboapPAAwmmty3VBRfALZsENOGWm0/IQqqiKsouKx8gIWy2GwiaImXYcejNVuHh0fXZGMyWl1xr8847bsWSmmdOja+WvfxuY6Zv79TNUTE1VVVwS+A6TrgdC+ndXWZge4nyUcqZAhkMR9wChXnoYtNOP5mm2i+73Lx3yUtWBHyejSYQsumli0Ie0IrUSoe6732PKhSsigYQ4rqBmI8bWtINl2gnKfcdjFJG68z8HvY7a30IAi+YGPEaCKT+8UAbM5zhrG4IOg6wbIcDdBzkLOCBBCkwXbmQTcVi+D3Vhe9tcBuf69Zzm/NtyVFFEZqyDnawQsinFtbITiHIBLH/27jABYpCzsTgkhXIOMd/NaQhDXfIMm18QHlTswwGUjNEkTmAFC8gXowo2ESDBJJ85GPIQKJoLL3cQmDJEqGKhPRFFAYOJ9diYQtlA6MYpbE/zkkcGz8ZMxzNyQMvIEUe09UhpnUqkBdsJQafyJDXIbJRW1JfCE+BoleNSQEg8F0Kl+YiFjYNJvuZgHKsAxm2KXMx3HvKWVAjG1Is4JToyslx0kPMVhakkLFkCClSgcjfMZJEQNFcLaBRFF8WR4UsrIn+mmgVCuYrMlKppxIhU5XUvOAmCwABNdElHPt9ky4FcSUGu6kQ9kRxAdz4GXFe8U+J3EJSvjyMi2KJyUzCuDOeFQRkR3WGHmL1sxYRRRcEQGAJwyiEkAjFSzgPkKmkcCMXJdXILXp5C8PcBT10GSaMNApP8W30gk9kFAh+UlORpUJnBTkIN1OBQQom9SuWmB9xrqm/1smFmBtlJTcZxaWpinWsXlEA3XTqztYREiaCFORBiFrUnXyQrHStK0huYT781IQg5NNmQQn5RPboBWi1KKFdD4vYjnCDFCy6FkNgKctFri8oia2sZUFyAQc8NaE5gQBGAgIAIfkECQoAmQAsIgAIAAUBqAEACP8AMwkcSLCgwYMIEypcyLAhQS4QIzqcSLGixYsYM2rcyLEjQi5h2LDJkmWLSQAoU6pEuWVRFjZhuHicSbOmzZs4O4IZuWWlz59AV5KMmbOo0aNIkz4EUzKo06dPhyqdSrWq1YJMe0LdyjXolixhroodSzYjGK1dgSZI2xVs2bdw4e5Ey7auXaFh4+rda/Ts3b9q67rlS7iwWbqAE/tcC5XxlryGI0s+6Fex5b9rMwPIInOy58KVL4sGzHhz58+oyYYezTrwz9IqOaeeXdVT69tcEzCGjZJxFtrA+yLGbZm3awDGV7IJznwmrinEbyffjfwp9QSPm2vHqCNAdNaww6v/5C1ed3WUv7erZ4jLwPf34xtXz2y+evb1+Al+6eMdvvy7yVmHXH30oZcffk0UMUR//jlVn13UHZcSeROydNqBwX0RhQ4NwvdgUOGZR55my2FIWxNIFLFEhyC2KOFri00nom40DqhbeiZ+9kWKK7JYIXgt1thbgfTVKCQAW1yYY2F1PBBFj8QFCKSUE9JY5HmaCWmkbmAsWRiKTiLgY1dU/jegjSHOZ+WVWCbgXYlexrXjAyqOSdp5MPY2HoUFoiminkVmhmOcZJnxAJ1Q2slWlvHFV9qRZ87n55BonmnlZoSS5cWhVySqqIt6CjgdnpRWGemQl25J4xSZXrXpA1dw//jpYq8RGCqtj1Z56akf2ujrmsCy2upUryqx4Kxp/RmqlrtOmiuqDwKLKrSrDpvUqw/QweCsxolH6qlqSpmmn2uqaalmfgprbU5eFHBoFAIgCyGgpTJKKrAE7haoqvgGuy5OUhwKq6zyJttovuXNmOWR10mrcL+6qfuvR18IbKy8ZT77o7m2PjwtxCCHjO8WE3vUhMDZbsutqY0uO+O5L5NL7sP7pnolxBKXjBESAkchZnGtZbwnvS8z+6vI/NYM8qA6V9TkoRcrGuDUe47YcbkzUzszzRBn7UnTFmGbcnQRKsY1pPrSCyjDbCJts8hdgu1QxQJfEW/BZEqqLLWP6v+LNb8wJ302sAEkKXdDPEM9BN4bV7pSoJECrnfgu4Kcdb9b53y4QUegHIXKY3r77Y/Rhht4pW6n3rXgupG8+UEB102wwaOF2LDapedr+tqWl6u06iCX8XpBJ6NMB4t9lg2ursr6fTTmwP8+uOoBxD18Jk9zerd0rpVJae9tpx09vluPj/P1mcQusBEN9i3p41T7Pr385ZsvfereMS03yrBu76GutBrd+4wkM+jZ720HBJn15IYF/rEPaHlrXoWgx7Lo1Q98CXRbADRXsuLVzX+XEVqt2nSzo11QfvfLoAoTIDy5Ze9QD2wfuAiopcgt63s3MyDrVnjA6oFNC/yz253/Qjg0ErKNh0hMIget9cJsFadbE7ROtJ6FrtXZ74RJ1OAC1wVElAkRPKJjmaOq5qyQIQABBCBAFtfotiVm6mnuekAVvEc7AS7PXmmjXAIQYAAdDAEOVYhCFYpASEJGARGIMMIeBoAANjpSNwHw4b+04K44PmBxtROdjGhmqV8hYAhGKMIVHtABG5jylKbsAA5WiQMqUOEIOxhDGnQggEdmcYMTq0Ml30XHujRsb3jyGL4IMARRlhKVyLSBKnGwTFcS4ZnPbMEOLpGGWtpShZHcIqEo+QBLYhJItyLj2n6FpmJeoQPHTKYpmcnKVrryCNBMQQqIIE95kiENBrhmBnFp/60GCqwAX4Tgtz7UPMsRswjpXKUrF+rKVS7Tnc585jzrSVF5xtKa+hxfNoflwUMVoArgPE7y+malIfiBCHFwQxMccohDxAGa8cRCRWeagliOIKMadSOGsBDHArjrm7hB10ARRqPCafMih5ACTZdaTzLsAafA22imPOrT/i1qKyQdIw2L9LWa4MENTF3qGHQAVfzpFD/c9Km76KC8ee3OXFicwlE9ogewhrWiO9hDI8uKtEwdQa0+DaiDuje0P8WsaFaagpJwYte7yrMFY8AoXyE2V7QC1qdFAGEAH3cwXk3wasFabE70oFTH2lOyk10TP5fE08uCdLAbc58YyYjAzP8otip4iINpW0AGsqa2X5VVTzcBe8lFQQpLLdNbqtQk2qSU1rG9/S2+9GfZywrWjpt1GemKJjMABBcpWjBtCqIr3cSy9rIf7eWL3se3LaGpq2TRg27vGgfylnUKL5mEHIwhB3aUI0fDVWtx4dc45Ha2fB8TEnXFMt+K0lOe9CQDah2JX0+www7l2AAmZDENWXj4wzAIcYg9zBxKXvYBszOYxmynsK01l8EzpSdMiUCGva5xg2yYBIZVsAwW+PjHHw6yh0OsAhVswMiYmE1rASvYqbGYdMod0dHgqxfdSpQIWJgxEY7QBxsjcQqesAMKVCCLH5vZzEIeMpGNvIE2a/j/M0hAbxQ4y95aVdF05OvXWccC4Rkz1JVpUGKYyezhMxuaBWmWhYiLzOYN3OAG2lDBZAKs1hjSOU+fzWrluAYZwsyTCK/8MxVW6QcvHxDMdthAoQ995kSLeM2NdjSkObABw5iYuIsj6Bhd9kuuIXjBcdEDqBfayna2EhGmjh6qPwCDILO61UJ+9ZrdLOtZ05owS1brdWtYZ0cRyVkFTECnC6OFUY/a2KssAA6GcGo5MLvZzz50mqUNA0ZT+9GQ1gYHOKANvsSZuEVQryZzpUNpAXsvKUA3O1XZgSIkG2kBCDOzPxxvaEdb2va+96P1zQFq8GAvlPbpHA9sRKI6bn5W/xp3ZKiATmYuE5UdYDfwwJzhZq+64ohGdJDpPW2N55vj1KDGB+Bya8A+0Hu2Qu6mT4ev1GjBoThQZ8MfjjN2oIAcNi8zzn1c5p3znNGxlrU2OM4BK1DDAhx4S8BODFQBmep+JQcWlT0TdXWesgDdaeMcxjxirW9d517HeMbdjO+xc9wKZreABcqSbZ8qwT3hHKDg9Ji6E9U9meiMOcSzMI8PqKDvN4+3q78++DYXnuxlP7sJFj+WkANUs20KphGhhUUaHdwwcZB65h2+JjWuKQvv8DzoQ8/qRA8ZE8jHRL1Lb/qf77vsZlc966+CXjpRMU9oQznIVO4ZN2A+8w2f8P/vKUHrz2dd9Dk3vqKTD/YiU7v5Y3/+vqOveAyY4CpFV+vI78Um5kW5thDDHJenTOhEgHgXABADfOU3fDfndxRnfBuWfJjQfmEndqiHeEGneCYwARhgFVKAXgVwdGzDWVsFOaqzZ4bhfakEfpm3IHo2B7R2ZAzYdVxHg+onCxKIfO33ftUWf88XfWdnASaAARMwfUrReD9VQURyRP4XPbcnGSvIguhUBQiIL5MgCDfQZuaXZoB3g0GWgxO4g9T2Aacnfx2XgUJIhB5ghEjxVyeWYngGgOEyPtyHGi4nhegUBb5nJQEQDaCgDVloflnnhRAIhmHIfBtAhs73g2gohBv/OAFrOBWuh2LfJnkI017Rox0sh4fo5HB7eCN2YAWBKIiDSIgehnw4aIiHGHYf8AGGh3pnGISOOAGQ6ABTAYKPF3m64za1Z17NEQec2InWtFdTMAfUAIhaKGKKZopfqIo6CHZu1oqt+IryB4SK54hqyAu2iBRNAIJ2QyV+o32q84SS8QXB2AFKsARrMgnVwAFZeGSkOIOJtmGpqIrQGI3S6Io++HxB14hDqIYOwAuOAF7VF3BZVS9b04v90kLM0QTnmI5qRAABkAW/wG/v+HnxWIpp5oxgeI+JKI3UKH880I/XOIS06AEByQtIsXaX9Tn+hzoKqTp1mBrniHdnpBvf/4B2yFhkPKeRp3iKHPmM7vcBbZaP07iPHDCSJKmBRFiLvPACHWgUH4heAfdZ7PVI6nGHUlgAQ9BIfQgKtMBvbsZoIoZ8fUePQWmP7gePRml4IskDSlmS/wiJHsALdsmGNoGEH8Ug4VMzMQkyWRmMXNlITDAHYQmIF8mTIaZ8zZaWQcloH4AJR2aU+oh6cLmU2EiLE5CSEEAMRuGGl3U8VTQ9mDg+KDgZSBCMSkBWCKAGF0ANFkltirmYjhmU5BCZnqcClFmZb4mZadiUKGmXnTkBRQGagCWaYpRR5DgZm4iHEFmYFgCbiDmWGEmbtWmIYIebmLCbbvl8l9mIv3mSnP9JDC5QFP8WmqCVUZiyHUegmktAAHcAC9FpkYnZfteJnbe5nciHm5TZnUn5nbJoAiYpnsJJnrmQE+d5nGczLX+JNAzZHM0phZ2CAHOgeFYQm9Rpn/f5jJGpm/rJn/non3D5nXKJAU3plC/wAuSpkjiRoJXGdPPToGsyk6nRnltZAEVAAFDwC9F5ocj4fhp6n9o5pNvJnWQ3okoZoCaqmSg5ni6wADkBgiG4Qy2WRC+WGhGaeT7lM3OAAT3Kbz+aoYw2gY85pkQKov3JcUgalxo4lwRaoMSwANtoE1JqBKpCW3nWQ1dqh3joU0YABcrgpdRwofTJgxTIfqrYih+6qLv/yZtryqa/eaIeEJxP2ZlPegs4UaffVlbrUQAs6Kk+NQRq4AGCCpuFyoPwCHbspwLsF5mMqp/F0Kg+uKaN6Aj/CJyUWqnkuQCYehOayjzMIo7Asx4d4Kng56mdMgccqHimSp9EiapHlqrbWWRnyqiNepT/SauKZ6uOsKQnmasququ3wKI1Uad1ZjMyKjLqYWLF2pKAaqJfum+GdwPSCK246aHViqbXqg2PSqIW4AgA6610mZK6Gqe82qvlCoIxREFYuR1TqVbtGoLRkArLGq9gCojXSq36+aqRWQxFeq2u2K+Xua3cKqlNapcpaqkLwKsgYBPdqLBlJKwHpB5EIKXp/6gGDjABqxedzapvr3it1vqhINufIksNFfCvANutuOoABPsCnSmuIKAAxEkTL4tedioyfJOuvqgdgBWxBcClOeulPEuo8vqzQ3u2ICuyI3m0FZC0AjupTfu0UKsA5GoyUpprv3WakZF/RgeoHlCxPNusz/eK2oC2hiuN/UoNJFABbOu2ksq0dskLqQABT/ukLKsAUEq1IHhJVTiHKZRBemsYNYuLSxANEPC3Yhu4glu2Znu4lNkAH8ADDdCvJLC4jeu2tJgLHpALBFupKruytxC1Lau5IDgEAnC8yBuRaHRNoVsYxglYeqgGNIC6O6u6SWmGFzt2H4AChxurDfC9H//wvY9qu4ybtErLABOgu7xLsKkQruR5qcGrALVQE1XbtQ+gBPibv4VUSIJUBf7rv0YQwEYAB0YwBEOgA36kA0uwwAwsAGf0wDbWvIQhpQ9gBATgDrzwt4Dbj/04ovsGl/8JpijAva0Iu9LoveGLAuL7vbM7oiTAA+RrvgGbu7sLuXbZvpULvPErv1NrtxB7jkDMiThwWUiABEpQxEZcBH5ASEssSH3ADNoxunImAAQwB9pIi/ZXvRw8kmq7poLAwmAcxi2MpLVbxozbtubLAGrMALnQxuubCnDstMSwqzoctbVQC3XLES8bxHzcx5l3h4DsBp1apwjABMCgjRqcxdf/qLoe18VdHMZw+cIwbMZnjMYBu8ZuvL43PLlya7m3EL93XAueSbVaIAWmfMrQRAXPdG7G5sdBjANSoAXVRZVLgABQ8Am24ACJLKCLzKw8+52OPL4uXMbEXL4yfAFrzMZubMNwTLk5XMcKIL+1gLB80QTWfM2lfMqn/GnQJMgHIsW4hka3rI26jMVZXL3XyMFBB8OKS7vE/M6UfMYy7AgXgAFqnMm8G7mSS7lzTMfACwJRK83UjD5vUb/QOwLi/AkvkMuJbKICurOO8K9nx7ZnbMbwfNGLW7uVfMz0nMyZ7AASIAGS28ydeQAmvbIsG9ChPLwEDRfgrFar+cDRwAgQ/2CXGsyBJprT9pe0/2oBlfzTlUy+P+0IbWvJSYvMyKzMmSwBID3SJD3HLnAAKB28Kh3KCtDScGHQlebAaPQGw0AML4DIN43TJmq+lozGQD3U87zW9HwBSY3PbQzSEgDHdJ0Kc3zSdQzQ0RzKtXDVWF0WL41ZtfzAXg3WNj2pkIjFZI0BbD3PxtzYFwCwbs0Akw3XcR3Sc13XcivVOkzVe83Xfv3XYqHVBWAsEIwAjcAIhm2XujzWi63T3TrPkd3Ykt3Wk+3R+KwBmB3Sml3SxMDZn+zZ0gzaoj0WLuouRgDBafQGlTDHYX3YiK2Zim3PaszYyAywauzW2r3dt53MSv+dyRoQ3rtd15z8tCYt1cGt1599xxmQAaFd3FTxsAJmBAZw2gjwBqbgAsRQ06yty0w7qQCeC5rp3ZS9xtud3QRu2W0c3rrN23Cc2ZPbzwfw23j9ySBgClXN130N31VB2lVQ36eto5+wAM793Ex74rqsvm2cvgTe4vfsxt8N3gw+3uT91BR+0sGN4SqdAewdygPN4Udx3E9i32cEBcCwAPpNuc/d3yeu4E7+5BqQC1Ee3lLe4BBe4xJ+3sD9yabQ5evd43f840CeE8/7tYMd4joKDLeA5HMMAUvO2uTMtE8O5VVe5Qwu3g5e4xBg0jfO2cBrCsFrCl9eCzxe6Jk75p//KWc6QORnRABMsAsgwOb77eapoM+Ri+Lr6wC8a9lUfud4jtkPfuWareWkfgA5LuimoOHtveqEngGjjOjsImdnzugIAOlrrt+TnqKWfunauNshPeOeLgG6beWpkOc1TtcTXupTnePRPNyt3t6tfsdzCus2Id9buui0/sB8oACfLOnO7OYvAMeSK7kpWey+fu7obuzHXuqkfrC30OXw7uyE/uzQngE9TO008QWyTgDZ3ujOoAAgsOZIjuudSbmTS9cjLdK8Pd4OTuPHTt7sft4rywjD8O7wLuhfXujtHQHQPr/4XhP63pLY3u+NhAYy0AqRvrIusPL9/O3k7dR0re4P//7wyL7n7D7xjLAAFQ/o8e7shc7eHd/e7/3xHOEGlOYks97vBPAGMlALAC3wKt/Pk27wNF/1EJ8KBwABWB/xJ80It7DzF5/qzv4HGfAHobzqaC/mRH8RFUNcH07yp90Fu9DXAQ/1ki71U2/w+93M5K31EEADyM71pM4IFL/zFo/qg14Lf7D49B4BHN/eebz2bH/0RsDVcN/oCLAKfQ3wwY3SWi71/LzfU3/XJG3zgl/qOT8MhM8IYd/s8qsAjH/HfxABi7/qj+/4GSD5G2EogKUgCH35p+0MEXDHT9/tKL0AUp3syv/5p8/1jHAAOV/4OX74Xd7XfL342L/4j4/2Gf/A8R6v+xfRLgJWBCMP/BD8BoXA48Rf/FB/0lqO/M0/+Of9/Aeg+oZP/fFu/dm//45P9hvP/QCR4VYmggUNHkSYUOFChg0dPoQYUeLBIwUsFngQZQkCjh0FdAQZMmQ3aBlqnVSg4BaIWy1vLYB5YIHMmQdsLmB006bNnAcY/QQ6bBijW0RN3RpmylTKlK9Snqz1R+pUqhmsZogQAStWrQ4mfgUbVuxYskguWjRiQORath0J8BmkFaUCEHVZuoTZckHLYTCB/iX6U6jQW0eVHkb8aukrxlD/RJ0a4Y/krFr/XK28tRZZzp09f4b4xezFIkNGtEW9Fk0haFlNogShwHD/4aN7C+sVirilUtqIDSuopLQp41e1XlFFPrly1rjLM2sdCFr6dOpgzTy4+KCIjtTdQX5cNUi83FpMzTP1nV79+sWVFDB+TFVy5Mrjnd93zqv6fv79C1bMTiPvBuxoNfsigOqp8hQobyn0ZEvMN+KcYsyUP46TCkP5nJssLvGaw+8+BfwjscTOmhjtIiM+GpDF7gg4A5APm8PqMajmeoqp8hSbkMJKGHuPKg03tOZADyMYz8PmPqyvMv1MhDLK0JDogDTTRHKRQJEIIKCbQmZEUivJIDvpMQbLNG6qNOW7MLkIrJGqskKsQZLJGcEM0z4QXZOyTz8Ruu6sKLjzLsvU/1j86I0vwQTRqqwmQ24+NiGVCk5rLn3zDzrFK3LGRZVM8k49mfNwgT9P7RNAix6owgBD2Xq1rVcJkUQSUeu8E0lIKYuTuazotKaQNy8NtpA5jT0WWWQH+VTZT5PENUxUpy0RxbOUGCLW7lzUNiQYC/FBvHAlAffZUD/8Y7ximSV2zmKdXRbeeJk1lllR743gAGr33U+0KjGKYkUtOeoWgW4FIASQWn2QxAeHw533S3knppjiWuWlN+N7meS3Y+m8OCujJQgYuGSQuDxjF0BWHmThWlcm9+JCLgbE2FppJrcQhXXe2WZJVkY25p5nlllmcMO9NxWPl+YsRYyMOE3Lgv8JJAANIBTG+ueVt35ZYa21xlrhEGreemxAzP555pp/FnptoolumGFy792Mabu/Eu3aIdQi8OCpt+xma8EHJ/zslccGO4SfzR5cccHBJhtmmC9+eeF778Y8okCt/Pujg03u6IyrCxd8bNNDMBt11c9WvXXUWX+9da4Rl/zxmwdhWLxCTM2894VUxWg71P4mGMvhRbLaEMJNNzwEQwxRHXrTpUf9eemBaP1515kve3C2vW5Y3Lp9J98gp0U+fuDPU+sGG+UFV1576K23XgT6nZ9fBPvv17565/8/3OsI17WFhat8B8yEtbLTqvSFBFEOLJ5HHOg5tqRsfviz3/6gp7//DGqQfh/cXwgUscH6WW97ZWOc7WylNAT6zl8L7JwEZSVDAWTJhto6gziy8UFDcFB/PayfIhTBQUMM0Yf6M6IIQpBB+T1PiUAE4tje5z1JEKOFvtvcqqrALfXJ8Duw2hYCqgaEI5axiBwU4hDVmEY1IjGNZTRjCennPUBE54qYA1nItlg8QxEvggb7zvqMxxE0PAOJRzTiGhVxgjeycZGNFKIIIinJSCaxgx6EnuBMccfM5TE7AjsUIP9IQYKR8osNlKEBzvGMSJ7gBCJw5SJdOctZliCNs3wkI2VZgliyUZKvnGQHP7iyTXLybsB7wAOg1rcHipKGHuFiINf3kXOI/8OVsHQlL0/AS26WgJuMrCUv0/hNbW7zkZWkpCU1CIjxGXNpwEML32TVzFfZ8ItcjKYza7gWAeDCmtn0ZkC3WQJ0rCCgBz2BQbup0BUk9JuMxKYuJWpE6xXTne88y9OiBkGpzdCZBuNWMz96MgGgAR0HLYFCU2rQgq7AoC91qUtXmlKUonSbtcQlRUPAu4t67AjYWRWr+BZDfuZzpKLc5x8HacqSimAFLUVHVNFxjWvEIAbXkGpUn7pVqbI0pSe1qTdvSksOhoCFPe1YHTLKKqN6kYLauqEXYWXPoxKMCWLIxCCeOtWoYtWqf6VqYPnqUqxudauFJShYBSpWiEYArf8YzQ5bQ4nUpcqVj2E8KhfvWpA/oOOvVg1GEGIQBNGG9gfBCEYMghHYqwaWqnvtakEJythrjuixHQNQMgG2EdBxFJCkTOpHRYpPuW7WIKZYQWhJG4Rg/MC5ziXtc5d7WtECdqquJaxUDwqI2/p0rUXgbV1jBdxnWlappuQnNBFgXIQo4hrT7UF8e/AD+f7gCdCFbhDm+wPSona0rcVqVxXRzu5Oy5MYKcAVhkCyku3TwSAt6mRP+dssMaEhlijBfukb3yd0uAdPEAJ9Pezc+D5Xuv71rFVL8IcCd0wKCMZIMkEZwbeGMbgTVi+ElbpjCFv4IdZobodB/GEhFLnDRi7/snznO98gQDe0ql2BY1vMryZgJ5lWZmBv+VhD8la2j6OMpo8jYgj5HlnIT+iBEIQsBA6j+bka/kEMKDDljikwO+D16CB/K0EHc7nPluXyns9LACiE5Rr8JXGTSfxh+5LYxCYORiHo7DGzXDmZVyCU+pg6wT57Dr2BFq6fHVxosYSAqgWlqnKbi9rQotbEop3zpNMaYwQrk8eVnSBlEVXjLT9Y1PQUAAE8wZlXGoKMigACTb251xigo79BCIGsPSYF3cZYO+H1rZ4vS1dgQ3jXOi4lSGs4bM78wRDGooA1KCCJ1gkRCCdQbWijLe2OAVW3D1AwGLWd60A/MKmg/nd5/8NNgEl8ZhDGgc8fZKApGQQrBO8e7QnojdtVBXWLDNa3tyHo6aKil8a7jhUTCv4ZlTBiAaZICiNM8aPjyCAJilhBDCbOLy1E9tKZTm+EO83xU4bU08AF+D7Z65lb7OQAQ6HNUH70hxCsQBEz3xcSrDz1tMxzlOntdylFLe6da13j66VOTW6CE8EUZRh/KIQiJA11VL2Y1snEs4SFS2GvB33rA/D614VOnVQQ4wDEIAZMcHIA2iDlOJKQMtv/dGVrKxPj5g3klqH584BTOOiWFyWppeMAsctEJkcpCm1SEgFJKP5PWAgZ3HnbZUDz2Z4gB7d6/c11QmcCE5hQAQx0D/8DWchCLLyAid9nInji22YptRgET01voirb+8pGeHyh/Lztj3v7xuHeeqALrYINwCD3u9d972XBAomkYgEugIDfjT58z7ukMOk66/JJhAVLxxjTNM513Sn/Vo7z+s97nj6D2b4b6D4V+D7wCz8YwATfYwgHsAligIAIBDzA+zudoIm9iI2TkL9qsbJaUyZ5wjG56refEzdBu74ApDyOIDVI4IANcEEXNEDdu73bM0DuW4gJSD9i4IUITIUI9EFi6MG/E76ZaIkM9IoN5A/6cz58w7lsCzeuC8DJm76dg70R1LwXmIAJwAATsABq4AAC3AADpEED/IAyPAgM4IUX4IX/HoSAVEiFNexBN2TDvpvACnQBmDCFWlA+JASNKsuOGIuCtqonf8s6/vuzX/u/rdO8TPCAM0mJBSCGF/AAE+CBDyBDTCjDD9AGbdiATMBBHuQFB+CFNRzFUZRDOWxDHpxAYnCBO1wA2eDD6UC9iosxI5gwnvu3XEzBb6NCRLQ8AVhEguAFrZmig1sACQCHBsjEMtxEbbCAUgxFBxBFaZTGUDTFN4TDVHAAD8CALBRFv7vDljjCWOyMajsLTIu+jUMqpto6jbM7HfO1jwhGgzAEz0ItdFCEsSmEWjiAXKiABuCBgOQBDuAAC5gAD6BGB8gFaVxIagzFN3xDD7AAguQA/yugBmqwADScwL3YQ3IECy2wtKmLgjxzR5BDxE1jkQGovP3rAocwhB+oIi30AGI4BUA4hQPQAEcQSIEsSA+YAAf4SYaUAAeQgFEkSgmQgAmwAm3ggIu0AAswgajEQTeMQJkghlzwyLCYxYp7AGxhsC9rPZMsxF/7xZMUADFLCEdIhQOIwInUBk3kAUcghggAhD/oR0eogIB8S03EAA/Ihb9sSFEcylyQgFTwAA7YRIycgB2ESAhwgTQsxRcAPAjAgKycCKCKrCtYvaszQer7tEMcQbMUgJZUCA5YzFHkRi9EzEyMS14whUJ4hX7My2UsyAkAzIVcyKFESgeghk0sSP/OQ775KA9RNEpo3EEddATLbAhqW6sCCMR1dL0bA812PEkee7ChMwiMxEgT6Euf1EJHcAQS2EkeyAVGiABT0IDZ1ERt4AGDvM3cJEoHmMgb0AZqmAAXGARJ+iFDGARonEbjxEZeyIXkVE6KaE5b8zJ96jRpQsHQLEF/44LSvEhqMIHFJAYQQImiS4VcuIB/RAH2nIA/AIQDYIBK/ICB5AGM7Ma/ZMhc8ELffMYMgLmt8iYFiMaEdEij9IAdRUgHINACxcxz1AECYD0aks4qzKzq3LqRSwjv9ADgqwUf6CFzkpFXWIANdYQGQIEPwADPYoQKYEbEJEjfJMiLpEiCNMj/BahH5vIvEYCAUCTMHDXKbczCOq1THlDOmssoixjJCMuxUHNQX+y/0DQAclMIB2AJBaBLePsBIaiBGYA2RgqBQVCAA5CAC6hER1AABzDRZXzLG6BP33RKqMTBWiiB+4KuEjgAiCxKhYxGaLRTLdzCbvQAPPXIrQwZ6BsvAKS7XotHQc2+fZpHhLgFQDCEEogBIciBGXACJ3gC+eSFWkitEwiBCBiGXOhUS1SBZcxE+gzVisxIByAGBQCEERIBODGFU0wFCSBMdq1Go8zCbsQADHjKp5zXCbBVPgzS7BgCLPm2zoTOrpvCXuQy0nSIBRCBa6gBI4uEDJBGDMgFHIyA/yILhhOoBUfg1m0twxdkRjK1SBPghWI9gVdQV3UtzHVdQwhUQyfNQu58ygmFShPgACTU0z29P4+DPXgMy7GcTi4zhomAgC4U04IEWV7QQmKQhBnIARHAWG5dRhdcT/akSIz0gFuQpFXtQRpYVzk8WTk8AFNYgDkFynntRi7sQmqwSIycSPlzuz0NxNkLKU7TuuDaP4L1s0KVCBXYxBfkW2ZMUYxMhUdwAKcl3A/ggPH8WxMgBkP4AznU2pI9xc+DRDiMxoPUQpc9WzN9yuXD1bPYI+MZ2LGkuxrbPygEpGFlCCuoSIrcyzLkPgPk2MJ12sMVyIusXQcYhFuAgFVlS/+thQAa+F2vPQAGmYkXiMM5/cs6nVcunNAJVbx9XRVbvKfIsz79S0QoNEsEmIiMPEg4zQUGwMt/VEbW1FLZZc2ApIYKsF2eNIGTo4FVfd8DiN+dyImfEI9b8LsJ9EE3XEPiVMgdndfMzVd629NV6VfKCthg/dUHXcdfHQBDhQhecIFbqIUa+QOVWFV2ZYALuAAGGFCARFwUAOGd1E5qCEgxpYYd3F2j84mj84mVUwoZuYuX8DybyMFo5MaXVc0zHWA6q9mMUoImFLTLMl1f47oj1kUuQ12GQD5AEAFktaqGUp5CuGCUQzkGEE/EHeHarQALyEu9hFH1q9+cGAafYIT/YQiO41CcWuANtnxDLRTaLwRVFwRDOvZNK7CAHi4w5rRZbDvEuV3QBxVNUVNJCMMriZgASTiBIFBWN+uBGFhY0bIlEXiGQcBixMXkFO1iEwZjpkzhSnjhn0C5SggOlmuMBZBIodWGOubbVt4ATSRI9I3ZeZ20zl2VIsC7uHpC7FVgLlNJJR21ibBPEeiBHDiBBehC7mWFJVLWGsiBHDAETs5kxE1f9dXLMMUApUiK3KiElEuFCZjIL3TlcY7d9aTdCgBP2yROXvAAOoOni/jcnsO+TWvguhVNAjhkiEBbKxiEY27BMHTBxKzQHlyAWsiFTBThaRZIEqiAhubkt/Tk/xe4BVIOjpyQWVYm577lVvYMSHR2BA8uyh6cQBcghnHsLqfx3GcawRzzuSkE5NAFRolIUYLUQsS8gY0NQ0s03y2eZoYGT7wkAS1lSh5oX1OITd7kxFY2341eaHQG6ZOlQJlwPxcw6ceCXrSIQnCj220LuEGmPHyOCLQtU7PdQi8OyPIlXIXGZHReUQYA3wrIYmrAgFdQhKBN6pwm3E0056YGTw/WAKpcv90QjpRgiQkosAJ+ml3+OLJkbJiWQj9bYoQQa4LEAFGUTAhcVw34ywsAz4Ymgc9uaLjO4p5G54VUVw3oUPE0yInM66FFXBIAzw4mTDdUP6lOD/NIEDtCq/8mQOwHOGBdlL25hUdfRGJRIwA5gAimRGEJXoDYoAveqAk3HEzA3ODO/mxM/mxH+Mm+s4lh0FANAN+BdNqEDkjxDO3Y9muovgnBRgzZwO0zgYonQasfDpnfjryBxd4GNphf9uUk1t6HOFOCbF8dqeAbgRCw3Yk2zGwOte7PdnCfzoW1LIxXYIUqzolUAO/whWuPRm8P/suTXWGf8G72cBD3zpEbqQXdvig+XqtseTAFFU1ehunQheCFqE/EHGoLOBOsGARDgBPlwJHDiG4M/17w/ekjv4AIf0XIqAw2RrkEh1yqrO0FGHH2MPGlcJASPw+UuK22BeJMo6vqFcsayuX/Iv7ldXyIDThT5Z4AqEASp4KTQng47BkEk0APbXZjCdAAzX5PFoUACr6XP2AFE4cQpPBu7+6N285yLNfy83B0BSmPLr/qICbi/AtkXgbkX9b0mHaIFwXVoW7zCo4AH1AEQLCGh0uoGPgBQ0AQAy/0IT9FpCxMYjCFDDAa1LGVDLCRBDnwwX70X6cLuliQBQH2k1Bxd7Jliwhi8kriy7NnGfezAcDbhqBIUI3luKx1JHHih1sklwqGJ6jWAzdwxBiKmGDh4R2EmgmBJEgCZFGcWgGRXXf0YUdxAi+PYdcRBjnxGzHsx3pnZeeOMMe8ZuflQhZN5GaIavfNjmaAVGhi/9R5N29vNECIANnYi6NQAKmw85Qg8T/IGWOBeNUBAiDIR308kOfQCquohZRX+aswCZd/+Qq+ClFHkHa+rX8vAEpn4NINVK8WAP4m849oCG1QXabkaB6ogFzQAJVDO5JPqGCIrxqogWBAvPK4jbxwCjIp9kEIgUJgdzlvHewheZK/pW4nqEmynpV5ib2giYxPkHtH8aKDgKr2d8RedkHuuboFep+HbIZQARxXbtp1BA04gEo49W16Kqh/AqnPgRWgADPhjSq/BcVIl0apD3ppd7AX+TkfeSFypaeKN+j6q5Oy2AIlCJzXeUK8p5Pc+2jPZUSc9oQw3FWmT8REekeQgP8DaPoTQAfU+jDGn4EaOAFJqGKlODn2VoqlqxQ6URYZ6Prnh/iRH3mJSihvR63+sqqCOgEWM/1MQH0dgFtAhnavlnGET4ii//TDrQAGkABG+IOXizn9clSpn4H6f4Jze4yjUDlTOGPeSP5XAIhKf2QQJGjtYCEZhUIwbAgESAggihSdOFFiBboYwYJsDBYjBroSJwplKmnyJMqUKleybOnyJcyYJY8UqGmzphIdAhDsFNDTJ8+eQX0SLWpUwACiSX/6HMCSBwcONzbc4MCjAoNUwxaeCNajR40aOXLMIDtjRrAQg/4oMMXo1i1TcuUOk1vp7qtXBgsW6lsImy+HD0P/TJx4ImSJjMF+fARZQlEImZInU65s2STNmzZzIhgK9ChRz013igaNtOjKD1Fv3NCmjQPWVKYKPUPXQ4iQsWTNznAyY4WhQmzlwh12q27dSqbu2n01sKC1JAsXhvCF7eHDwhRFokPn0SPIFSVEELts/jx6ypk1F8hJurPQz0ZLm64vYISALiupcdDW2jUPWb0SQglgibXbWb45saAQJQT3Ry1zwRWXKRQu94pylTj3ijUydBiCX9IxNBh2FVWU2AoaBZNRSIqQlB6MMco4E3s46fRTZzmGJp99S/XoExQq8ddfa1blcoAMXQkhVm9nNdmbE0LM8MMKIUgyHFymtPWW/yl12SXQH84N1KE1hUTnV0MOaWcRRo05dkJkM8o5Z2XracYZaUzBRx999hWVFAJBpsTff9pUkAsjIaCzZIILOgplMCX1EARkg0SAJXFuUfiKXHlhGKYMz1kTWEJojhjRQye22VhIIhxAJ6yxuuRFjQU8MARPfQYFH49HIeCjn2+kZAE1/rXGQy6vnPAEWY4661uVJwkRgwiAFDJILW3NZcorFs51l4YChaqXh371lSZ22bHZHYsiGSIrvPGaJEWtt342FL7y9TmfUUsN5UlKJljR3wfUpGKNCN71sOAaDS+YwwoqPYFOtYVcmlenXWbaJV53DaTXcwQlxBB1qJY40f8Kq7Y4iLwtxyrFAzXeuqto+/p5GlIDAHvaHShpY0F/G/CQSgTETHC0A6ZIssIMT0S8EiA9AGelpWx5uu22nHL7B9cfl0smdRCNmF1hFl2E0Xguqz0nvTIP8d6O+ebKFGj+7phzUgYAfBIPFmizAQcH/EGNFdRQY4EFGHjAyy28tLRCEI9ZeW3XWm/cqafOdbiXuX8FNjZhigBh0XYYrXCCCGurHiPMbvOa59x+9rlzvwLsbRLi/TniQbFRGX64CRN44EAqEGCgEouKGGLttZdyza1dcYWrIdehelimX2WiKzbZ252Qskgsrz6+eW2zZ+/NvdYtH6BF8aTzCGqghIH/CVJJ9VpVUBmOePAO8JIKMXKBEsasQHmAkIQk+uI8TmWOa3kJU5jAhj3pTKcQgxmbRMpmtorUgnwerEzrzvc2fvmKbkr5U312druSYGACVvhboV7DgxkSywQYUNziIHAAAWbiDwREXQgAYS1rDMJiENSQmBzItb4cRGTTCUESQoANVAkGOxrk4AezKBPzaeYBRogPCkFDn6SQEWcnLMoIeoYSCJiAGlBxzQdeow2o8OBwFjCBCTwwPF5AYAG8iEC7JjI5Mx2ka4b82ObKpMiFRBEbhUgCdkwmEYaIIDsiEAFFTtBBLXKyJV+oVQGM8Lq50S59TSkjCpeywpKAwAW8//AABhzhxhnO0SqzRNwN9ciLF0CAGH8QwUVOABmSDTGRTeTLQbAHxZJJ0mSiI5EhMKmIS17yD528pkqaAEpRqo9uPnpdGE2js9MYQFAoUYACFkCMVDggFxOoQAVmKM86Gu6GwvPfC1xwi1oQ5jGGaMgBEdLERZorimlCleiekR2JWFF0kInmNEVgCPFhs6KZ0Gat4GCfminFZkshI+3MeZJcKCBbplBnKnjhAAZgAJ7z3J8N78lLYuwTEJV8JkMkAaLsdQ6KVYQIULk3uhOk6yH/NARSQ2AISVjUohg9n0bvZcqpHqWMIj2JA2oRgVpkCwS3OMA628kAR8AznodzRP/iJuCAHB5gAX+QhAjgdFAKoimKQSVZLRawgFtwqUIljUARAcEQQTIkqQdsakWfyp4vmtBPpRwNZM84zquiZAERyABXuVohlPJCArmIpSypUQELOMKeiyPGXv8QEdHN9VwmY4gvJgSBQAQCAiklBgRye4DdovYWJYWQJAQbRCG+CrGdVKxmuNnNPN3tsaMB1jiXQtmUHCACl81sW26xALCmwrMMGGtZS9tC4vGCGCAYBGEuyD2SFUIVCjhAbnsZ3wN0VwL1lQB+U6Hf3R4ALgqIgBCDawrjHheUUaUbvsBJVbydEinCggkEtHpd7J6Uu+zMxWdB+10G5MIBxNBnIRz/OhHsyGABtvXf/3Cr3+KZgr/8XbFnNWDf4uG2FoDwgSR8QFECfxC5N6kC7Jbbzc74CJVhnOxkUlELS201s5u1sAQ0kIvvXuACjviu/4ih1QyGwBoH0COGJeAA/61Yv+X9A5nK9IcuDaO7GnhzLuyrtBv7wAfl4XEWQVkFBS84sg0G6WmWop/KQOC/E0ZnhXir3yhPmcocti8v9HmLVHhgAhjgcKMxTeaUSuAAkmhMAYGQwD9Ugr4rrq6VdDyIBeA5z7Xas1Tr874j362qRTEAE84TYUthFp0K+OpubdtdDOeiygw4WqUnYENHiHfDF9hwLu5r30EEowZCeIIQJrUC/yAUQmsKeOsBr2WpVn9Qz6Hhs2f2NU6l6Kzd607KoNGjZetyNbvbFTajx3rDfd+Q2aV1RJX9feUwY5jM/a3FWw0RhGsH4wT/LKwQByHxQdyZ3KvTs82ourPofnQpuJ6RAiRx3bZsV8WezQWzbQhagQs84FfGdJxjTuwxE09pwXhCD36wouUlcBAZGLfFL/7qPfW5dlUtcrvzIyeeWypbX13nhSdQ2sT5e+XMtjJZAR5wYmOYwxNgwLMHDgFTACIIThNBEBEo8QjwMOhqM3fGawdd93X8hNHNtYyIccDgAsLntfCqqduZ7BbGcqwsP7y/YX5pqz87F/+DAAj+IFgh6v/Yuqlw+9rgLuRat8/oSWdwUwwQbxjdQu2FQKAC/w5fM9PcnVPGOtaZXdYKJJ7DLA27v5/NAAn8r3ipqG4RLYZZzKsNCbWKgml0Zcb1ndLdH/UJyCcucb8cEFtexa2wO9v17wJc4LSHp8ANn3tjh7l4tuUFH82bgetenvjyMn6NioCfFKJwV+yWbPM/D30ZLdm60w9+X1hLBPwaWJ3fyXGYv9EeWc2eAiIeps2Y75kZ7wHQAvyXArjf+x2fc/0JoHhG0rWP83Ucx81I02UA11jXH1BfgGUACKiTAW5f9yEey1kZ+f3eMPCXinFa70GAC4BALbQfBsYKEnRA/G3gZxT/mRm5m5+FYHTNCIRkFtcgHGANgjIVAguaGOttHw3G3tV14dVxWCrcwl8IR4R8VZnpUH+BgBoGoazAXxcVgRHqy9HlTPPhDRLuH4zwwt+VFDpx1Qla10GkXV6tU2e10/aBHSLqXtcFHA1y2C3kxg+ERHBwym4BUFv5FjpVHBvKiRtqRhQAC68MxQDM2tGBVBmdYt05RYxomQKooZaUlB8iHBGdXghEAGc5wMlxnS7CmZRpIdZNwC1slQKglzABQgRU2F5pSS2snyZuYox04k3AIQktX4PhH1IExQeiIlLIyAKoIQhcTh9CEEIUwi2c2Jh1GIa92ZtFmTqyI9dxGNbd/1CH/c8C1IIIAAe2tMVfWVcGQIAzzsgQxt8I7EzGgeLyrRvOvJvOcKNXTUiWzIUCiEkEYE/jnGOc4RdGZiQEZqQ6aoDtPZpKEQ+LhdiDcFUGrJ/P/aOM2MlN5EQpPR+gjCJQ/EqgRZYSZuMIiEGMeNVe6dWEaItcROQJWsMtTMDM5VeZJWWZ2RdTzph9EYOildkL3AIgoI7FLKN1RYBKxghLboYOGEDRUWP+ZWOg6YxOwghPapderaV2QaSYWIMCtBMuKqV+CRtdKuVuWQiwFSAx0JQCVOVEnaR1bSWMdKWNONb9LSHS0eEH5owBnCV6YABPruV2VeYCcElEOselLP+AUuZWX34mVJoaXe6WKfzBpSAaXVjmT0bAUl2WVhImehhme+iAKBrdQXJgQjIYoK0bZJ4HMOqVC7gAWIVmZTJChXRK16STiy0nc/KXXf7eAgBCDTzBCYicZgHlXHijDzIZbMZmrbiHKTnf/dWdbj7XADwmjIQhcLrAZ7qYXrVVcwwEtlSIdjWnffIWWB1AJOSAb9QAOvQdhPgaLGZLH/5cBDhOd16GbILnGc2hWJZlKnJczvSmeaCWOoFmXy7nZVqIZuajvW3XfdrnLwVBDZxFDlDLlRBoH2aWhP1dgirod95ICfXLxkWXHSIdQgoAeqYHarEnhoImf/nkXGjOyNH/5zAwAmWCqHu21W4t2UKUQDAsSQ38QAkAaLawqIRtFYK+6GTQituE0Rhx4Mb9mXgGmhzAiAtcaF/GVy8B6QEwgnFQSPWQIVAexzCsZVvpFZx6y29JISAoQgzkxolOVJOZ5EmeJKtx6WRw0U2gD2ImpDZmY6SOUxrByAIE54+2aXvuFiN0KnJej4dijVsc6Z5uCx/C4lzUQiGIQAzw5wzEAKFi1kkuYwZcoKJKRgh10RAYQOw06HPR6K++G4Q2xSpdxqWyJ5viFvZpKn8d6XKIC/ZglklJyHE8pDJiF3aW1CAkDH/mwBM4SOVt1awC4a2+BKPexAiZ0PP9WTXW5I0O/8ASjFMXMEEXTALp+Wib5pb5YR9zGie46AX2NJmvSchxakkhxIAi+IC0CqgpLBlcVZu1CQGl3BiTcVUzlitL5GqjDoHOxOsS6EAXhOwAhGwaJMIZnCzKJkIioAEaOEPLuiwzhILMziwfyIp2IeuaLiub5ienesmFoNl0YIuTEUeWKIAi/EAPoKgwrugfDIIkdIXOBUMwiMfyXMoy2irGvkQTbC3Xbi0bYsClfiab2lZ8KWto8pdx/qxCnIskrAWBEqwpFBFheAesNp1JAhargo8wiUDbzipXZS3gngTY+qjOjm18AdDZeqraKhNEXOXApmpgKcJiMIYi9J3T/qlFCP8TRFiL0Jpk4H6uI4Rt4eqr4eqWiw1DcjjH2pbMUvUaREqY0xqCIqyA1AYBOpxOYYjN5LhtZmXAln5uuU5A2MrXC/ASm56hZy6np+JFuZzLYPidPsbiFAICUmXSBVkJ5/KuSdbCxQLvi/KC6Jbu2CLvcqLus46JQqCLWsjq+mWl/0mCIVyQYJnLWkQhlnav93ZnpK2pZ5It8q4Y2SovnMZn8wrGiCDV8giRQzycuVgDCj4hgZrkLeRvuYIv/+aW8UZgUuprcx4HARcwBmVQujRE9jiwaXYNlsJiBkwwBStqHyErBvse2eprXQKQ+Qlw2uJFyKAJM5FwCVvDIb2Cigr/KHa1sKJ+2Jq+AB9tMF36r+ly6gGY74WICTJ1TqkkkgNtSF4ApRr62jJukhEnaI8SQ/Fm8BnWsAafmul2aqd6yQOFSsgURNcAsRJlDnbSZxezaBi/KA/2ZRmj8V3S5dlyKpwOcHwmESJDEIZoCLUeh09OyDf27h4nqHxBQO89Xhp3pl0GsIuxsRSDS5g0kKcoB9Z4iXHk6V7dgjeWVAZMcncm8Quk1CULsv9qMBr2a195CbggEbgsx7agLpwqaZDCRR63sisTJm4pMfotMwCP7bJinw3bFnzhMl9hTYZApKh2Kl8JM3ESMysfMzIrM4oxs/mVrdiKrQ0PMiGzsSH7/6yobgtfdepytmcq++BJgvNWkjH6jRn6neGPQiWQnvPvUfNbGKdewm2FGAcjuJib+iQIsHLb4TMbuoAS09ym0dimzjNAJ+864TI7szFxIEdcxHM8uxjZ0rMqQ7REO6M+hyQzJ+99nm2GhiinbjOcom4102e1yrNJl7OFdqNKrzQb6vPwoJh+zTRNz3OIsnFb1QVcpC2FkCqSvtgGQ+VePfQyToBQB6EjuAAEWHQ/Iy5xUmZSh+hevQVJT4iX8FV/vSlV12UvXSJW14JWb7X7WQAxqFRR9x7i7laSsqVflzWSsjFJHyeXPHV9uhiMPSVU+hcr17VdY54FWDJYz9hMs/+lQ6plkt5gZd6pnuK0W1QIWh8nSXfqZb41Ulp1MUN2ZAcdBlD2Oc4ljfm1dmV2ljjkO1frO+e2aDP16i1aass1LEZ0a5NbLuR1bOMiY4/1SF/OK+oj1iCadE93bvP0AdBAILCjjB21cC8jcRc3nnkAchuicq9YN1sIlqZ3va0oLKITK7w312Qmdi50JS4anM2YDl01K5NrcWuBFBABDgQ4ESpBEcCBEQyBDixBvI4svULBGxhDy5TXKxniRZYZfxXtlbKo/SIch6c3hHw4wrGCA2nLXsJYL8rYU7ZVMftjcbtBgNtAoxYBghuAAegMjb/bCOT4eRrAG5xprOySXnP/HUaa9yUOKMJ1zaUkeVaesCEd+SEZklzQt33vYopftUni7zG7OBHG+IHPn47auKRyXI4LgBrNCZCDGbGhOH5fojJ2jWBaivRNHGBlJZOhoPNUzpbAFw3km+3lwnZbdUpb7FZ/AQ7UiBIYwQiApd3d6Lu6G1g+2IwAeTt9XZoPuSXGxbeZ5hRKX18gUI55uqdnL5w/MFsc6XWnQi9+pJ+neErDIovjsxZAY008gIwL63jepClG15gX63ngVpAbJdeh+H5FcaZv+uUKEfUilUQhMAIj+wH5AOVcSovRF6NlWuPFmSV2I1ZnAJa38Bc8QMzYBLjLOH5Al7lznAiKp85A/0EvrCJyY9jXwZyfb/dA/9YUnp5gRZOJiITZiAe/7+1wiZsCDINt5VuVHTyHaUCKdTe34zMSgHvMQPwDRAHH0mSwqjsTZry7+Th6eHWQbxjIh9mM9VeH4jtEJUZGBIHKB8EPtPwPcIRjjIcQCccNDtsiPhv5/Xl318Kr73GsS7zEVwEq0c5N6iYqavwA8DpleLwexbvukZ+f79dbOIfJx5Vi/ABuhIUQAEJQRkCU6hw6ANGawVcugh3LcRjxxLV+LyN/ezvQQ/yhnyf9hTm65/puttt0TYavr1WjHXyVVfp+aUkKUi8wYUQQ3AaTOMGLnEQO4AaVBEctmKF3iV/4rf+62qtyZv1uC2vB24O7EsCB3KcSZAmr3TN63Q/ACOS9TFD0x+M8wie8BuxXXaQgYXxPDJhdbiRIpKQE00xpCdRii0GAd3Fh5cf+pQd6LWh+/mqBEnR+3KfPYror0me8AKj+S/BAS086lfn9BaSjfZEm7c/uYjxBWECJE7DEDNRAEFTnH9zCOkkA9yFe92P78c+18gMvHjR/5wu9oouGhLIbQAwQOHCAAAEEERZMOMBTJocPIUaMyIHYC14OcnlgcOGCI0ccGYTMpUFDqgOMTP0pFOJEjB9PhNSYMcOJE0USH+YQEkPEoFoLIEjIFZKjx44fGeTKJSEVBGILFtwCoaD/VoZUOLFm1bqVa1evX5E8EDtWbBEdBtGiFWhw4MG1btkqXIswLl2Bk75C5FHxooehG42CVErSJEqVhk6g+xEzB82aWoUIQdfT1IFUQokeDRxSA9NUT6VOrVWLV17Tp1GnxnqELNkiQ9IejP22bt2CagnKThjXwAAmqCcQg9DX70bjIhmQZHoyZSHEwXoIaey4htYVkgFluGUZI2CP3wUvTWXywC2pVEmrVr+ePU4zrccqMWJAAALZs2/nbwuXdtu5C90SqIvTMCCGl4sw+iukBZMaabwDTElJEhFKCKKHGqarCQitDBFiBUD+WICYy5T6CDyPGuysKWIOiEq0DEpr/0/GGU3DQwn4xKpiidnSUoitH3fzb6G3hhxhCTlM48XAAx3AaALkhhqpMxogOGCYSv6QRJEVgngCw5ke0yoCIUqQ5KcRMeNIM6SUkoCXFaE6b7QYaazTTpxYw/GKs2LrMz/b/htS0EF/y+szJh0orsEG23wQpVesAWTLLmUCs7qtnjjBzAUsS9MRBoxicymmnCoPBNHSu1PVO/PAUSwj/uxRt/vkwi3QQekKcCC8vjoUQaX+AlbK5ZhTKQRFrokuhxycoEkErnrQ9CcIxhPqAsA6urZBCZgihkXzpqKKzlXJbS8sHM3qU60fdbsNrrjgxXVItwr1SjiLmhRWXxWbgv/wFWNbUraxMLcK4oRCarllRF4w20jNBUfyrFQXRRu33ItRa9VVI3hUVz//4gVUV7uIlIvXrrxFVN/BlCPv0QicCxjDgWfoKpgTfEi40+6u7dm4Nkn1luI5MS4atTzh21NdWfm7FchcRx5Z0Hq5uhfBBIElid8DylMA0mNLgO7LmWrmqgRFcua0WqUW1DZFiVmEClWLja47K41xrIJp2RDwcT9dbc3tY5IBvMsrF4Zj0gOsgeWWSq5NUUAlSdEJgjFmnbh0qxVKAERnaoVimyiRGv2sRXDRo9vu1SHCwlWl/Qy5ZCCfDlJw2xGiWivEEWU8Ym5ToYE5yQsBpCVKl53/SXMOy9QZTWAZJF28fkF78SrWsY/I1Qei8HhdWv8MNHB5hbx9AHvx/TXrlh9/1JqVWlpMOppmiKGrEDpPWMTLQleQUX5LhbqqXC972cMbfDjGro557D+ycpdc/AZBXKkBZYnLl7C05hmuDSMlg5CEIUrgEsaA6QRdkUT+QLA/CTCOQYOB2+nCVQsCFpB1KSgAjpTAp6V9Dz+AA5kEgVi+hUCBK45wAb4SBSwHaGBU4ylMhIyliLD1wEvTKRtX/hADQwxCAdtJBcNGwrZgSWk8AZRTLXJBw+yx5oY3HMue6FMQBNjHXbSC16yiNq+/3S5eAxjQVhwhnN6tryQPspIp/14Bs2OhIxgvGdsVt2KNYBgiZ9tBExOhJyzgrQiG6JmAGrH3gAKMkpRiiYIcd7g0H7VLakLMVfkCJIARcMUEfLkgBj1DHg7+QZGKYCQVa1CpHHglAj9QhCT+cAugXAZrSSEdAOO2gBh+EpR2wwMpsTnK+cwRLXRc5d56FMF1kW9QsjkZVoKDxJVtDXLEAwRiYtDIyFRKCF4pRLQ8Zwq1pSJB0QNaGeN2RmpW02h5yGYpE+i9WN1nVnZ5F8kANz6CRGMrDrDlLX9nSA7+yzlSjIGFLjeDZ3Xlnh+KQBeFwy3oORNopGqRi6iSgTQS1GhYOOgoc0ifVNqxjk0z3yv1qP+fuBBRKw6AABJ9x85bNEcSx1rBR6Mzs2F+ZSdbrEVlnrfS/5WRawKUKU1rWkpRjhJ29uGhAtHK0Dr+9IHl9BtRs6IkJPolaxo8yS3+FSlDbKmRMAlmDpbHlZ305KoHAF3/IBax8bDodJEbDViNdoSwIAEJbnxAEQygUzqq0offi6CgatfKhv4xKxZVHAbZucv3hYBCT/0BFaVTgx/kpQdB6NxJRRSUCya2iYx10WgyANmitQEHSChuGyiLBD/0VJW5MchmdxNL8d2Kuv7RnUSM2pd+lu6J/xrEOz0aDJDGJLBm60EJrLod0Gk1RQAtzxmFi7EjtIG+9aUvInbKwLX/Cqk2eyxZEEdGWqxkN1F0daFGEQkzQIhgS+iAKkyEEAzThKAH1xCBmdT7Rba5TSkOeFOVTIWq+F4MC3U4wnzpe4Q69MF73fTsfu8YUVYCdT+52woEhuOBCRTnwCZZQOT+MIiViOAEIXSJI4UgidP0IAYnAEQE9GkZEg0lPA7oFmikMhoFjLhcLcCCisFchxXHcYdt7a84fQhBqbVyLgcRME5wfJEJzLmujkKkSj5IIXQ4OAgg7QFqgtBkQPhEvWD8i7YaFcAXgYDL5PJCC7yMBUl/mcX5veMqheo0h+JuajfO8ZyfqcFhSM4aTSVyCZ4azx+8thCoCcEPJuODP+hz/71Ufph4hCbNmN6i0asyg5d3EOwdSJoMI1CXWcsMPtrxV7rK1rRBDADXAX/6SUkhjI9NwQo8s7bIDhbva2ebmkA7mYsKGw/PspXo6sWUGL1WlRmEDWlhk4G5PcTNsjfdViA2dLoCMMAbtsKLFzhgztVWLNcMI+R3EnkFjAzCqnswCNUAIgboJfQBRrRhoyQlaDAdzQzdPSMt7ADSJW/BDuit0zIv1Nl8jGUf8xjEhmglFS/QMQYgVkjIJfK73C5BCby96nCn5g8/QK8PIpDCTg3lO58Sj1N+m4EMOCDkdsKDyU1OBh2oHNmpfCDtxlmrwQWVoQYwRsB5cXORqGiDiP9838J/DvSPrvoP6wnGChQxaJ1p2DsfyYUD+vXbqlT9Tlgv+Q7SYACzdr3FDD1z2BcaJOnKhSsHmgAGMG9tYt3ZgwuWotyD0cgVsKcQFQ+BT7BKojUlxXRRiWlwCV+nR2M92HuIXbJr866X4+rlT9NV5QmeeWs/aJdBNvXnHTx3XrMHHeiVRAZS+DzNXCsXvID6LRSggAzUIvZ1+rXhdzAGlfON8Qp0rr3b5VB81+ogAN+KzTGP80ZBLiXvy3ORG/5R28ooBCsQgd4rYziYrgJQpPqqRJpAQMu6j0aawPAgjd4szU8GB99Eq812rza4gCsgwAMwwCgc5IlqIcgKYSX/9groHO4Hlo/0/A8QEEYB9qdEHIEAk8L61u2xFnBGHPDk0qA+ItD8/OahYInN/kstusLmTADnOM5lUkIliicESpDPfqCEZuRsACFnQMDcMEIzkgLwiMEFYGrLblBGZs/kSG4HexDNakx8IE9kZEzasIIHeOHynE7nfkxyRLCpDEHPvs0UaITIqvAPFCCFgmIoKoAArwXwoA6mwlBGGtABL8HYOob90I9I+A13gJASM7CiHKAD5U/nUMIOraHzjmVLXGL0aGQQ/g/prmp/HABUvuPvVsQLXWSgFlE9xvDwWsAMy4+HKHGB8q2ByE4AuiIOO5D6dI6DvOYPrCECSi0E/5yqkSKgTm7h/wYhAmoh+vgpFzRjAnIhFl3AC29BdWrRNBrR8MaAB5mm3sJp9/aoaXxKgtpvGC9v7SQAxIZhqeyQl4pHUipk6GiEkgZh+65wYZjOI7jxw5yiC6FiHNnjFktuDNTR8VbOAsHnBwHlbwyCHbiCA4KvE4MH4UyBg+5MGYuHQlziTlgwA7JP6ailIJ3uQJoiIb2QIdejHLEu8Sytpz6GR9SMXV4pNtxvKxYH1DjOrhgBJSLHu0oyflDSJxTAFJRJOFLBJR3h796EBrvwFqiOJlXDISHtEmgDHe3oxS7Rv4IIlgrCK+QsShSLPBBOJEPQg/BnBfxRRhbgyf+uUZlyC4xc8QIO8kAS8inajStTwyYPbw9QyfHqLVYKB6IyDXxmbisswCIM7NoMCeHwUR9Zi0vAcEYW4Pm6CCpcYESyETBEAiZfwFueYgEIsytzUBdz0usgD2TS7z4M4M2yYgLUpy2DB8RAMnIUziSVjEZqwSdSyJJwLBsVxCpr7gWcAhwtoDVTwytbACJ1KiJjxwLN8tKoSwDEQC2XhFs6Y5OCxy0ZYZcUDIRiwH5O0QqVCeOo5SJWBiZxrAvBkRal8ysOwQHjwAxdrPEc6N7GDmryIzKrRpD4hzzd8jcTaSnjqU4KgdA4xVvGg2Gwhl9i0lvAcTDzkxwdEPHoo/z/bmMXdfLrGgiP3sINt2I0pdKJXHRBrQT7OIrbPqrVZkTvUmg0qaVCJSCD4CbXpCIFOzQv8sABx0CHdhGcFKo//OsgbtM0FuAbW/RFuaZKzzMpFam1gsAQaGTQQpNrWpRhejSXAvOlQmNIM8YRIbEHHS9JA2eccJMroEJEKHRHfbNFmOPO0hPVgoE9ZcSqoHJCSZMpyDMhXyoqsowH0PQ0tAD8IPI/GcpNZ7N22ooJzs40zAMqqnRTN3UBzvMpvcvUEqORaOT0ruo9vWVHX7RUuGZO5URRF9VDzZFPNgvZmCt81gpFc6MLvvM0rvA9OZVTRRKRakHBuI1L6nI9Bg36/64QTJPzRRnLTEND+zAgVk9jF24x2LQOUtMqJ7+JLQzgur4iEK9QU4P1PJfKsfTR1OTuBzqTPQwBNAPVWVV1QeNkWqtiK63VNL6ADLGADNIAO7MzLMPpTyhKNcg1UDmFU07iSiMk+/5AH8ErhBqJD2Xk/6yxi4D1WfulShH1PGIK5PbVK3bh13YgDrDg5BBTNtUK96CtCyhIPVZSYTV1AYbhHh/2XyIgAr5rYlegkYR0PQxB754SWDFOOFhVWk0BVTKANUcWNfTADFJgB1IAC8JPh0o0HW8VLWC2PbIv+6ByGGz2KJcqXZORGQtBEgCBtYBOvJy2PYa2GvMSWFXTN/9t1jwedjSK9W2f9jSidtiI7UidRiJvryDCtVfZgyrAFirx1hSQ0rFC8H2akMHy7wcO4EYpyRqval5VM1o9NV0jJ6YigG/7FjXw4NckbQcQU+V0cpzaBWYRtz0SsBaeMkJs93ZfIXcjFmbU9lj3LAg4lD1uIV4H4Q/y0lyD9XPzFrgi4HJLtz30AA+0wBx0YQ90ANMWSAC6AApitk4OQMsW13afMvtCMGKFrKmc8PPiSWRVIxWocftOlWHP1WzRQ+oiQByflz34YBLQ4A2ggAmuU3uZgHtj104gAH7D92GTcncHQRR9bs/89GJZUHMZV349lhHol3nvN3+HNBfgl3b/bzdn/4Uk03Zt87DI2rZOFIF4jVdjLbhVMdh2R+MP7Jd9OZgmI+CDa/dhqUJnG7h48FAETm09pZEaKdhoPXZY0YOGMyACbPiGx5GG9XaHk3I0IoAJ01Zt81CKnsoUZ0QC/k8SApJ2zYNTGcFTZRi4mtiJoTg/QSCHtex2vUZneXYEezcPKSSERqoP49YaIwRYFzYqlpeGdzYCZqqNCdMFdhaBxzcZeUly99EQ9oqLYyAE7OQPqLF4i5ZhF/ZKyZd5G9gRELk1U2GRwTdyTKF867iE11aIFaHb6k4a806Mt49xPdZmxXeGd7Yaq3WUuRIDqlGHX4F8eemH93HhTg3o/2K5ToRYjI9YfpUXcnlpl325NQvZeGk3+3SXZ38YEEwYMU7gBBoueG80FXN4kztZiVWZm6uZMIt1Z6d4jnfXjr3ZCRksnBtOAu5EAU6AeGs5U6HCYZ9SlRtY4tqZJkGgGiMWm3V3mkewnu2ZyBIDHVZFBPoYhAFaoHV5l6PxoBmSGKrxirF5hklYbdeWtYQYhUtgVRZs0DK2gqNCJIl5l6vRoxnSARp4Z0d6oWGGlZ1wksW5+ValFvIOL7NPL48yl6eZmzvapmuxoEW6fB2anpH5lX8OEMhFkpd1c5XpFtSZgRuY+5z6qXNapBdaBFn5nbYYhd/VTiLAnMlYL0GXKv+muaDFeqzDkJuL96yLmZ5/2pV/Dh2cV1VMoZ8l4Yq7KGwz2HztGq8XUQGgmqd31q8NgbUUQRHyuASe+GIvWmMbdySLuYGD1rEJ7wB8wAdC2qx7GhCaauFO4LJ/zotXBRVdGqP/+GF3l5t9YLRJO+R4AbVzmqeFzKctWorC+ecuhp8zFxD/2GwJehB8QBLIubdDbgIkAbgLeRlDsXcjOpyLrMgwRojxkqttt6H1WhIggLoXUBLEuKx32a+FmMgkugSksFwKwYg3V46fO23TW71jD7ojtBqrMRQf2oRd+bhLYI/JhahD4PlAWL/Bmr2n278bLQJ8IEIxvKCPGaUlGoX/sRpjDBuxxdeRuTmLKfy/2XsER3CVT9qeMZu+f244L+YEqHE05HiES9ybT5zwTOHCVRzDH9oZ8fiVVbqtV+UP8m6Ms3mBg6yBo/vDd9zdFCC6f/zHIfqEibzIjFxVFqCf5fZrtTm3zxfKo7zRaoG9JaHKs9gZD1ylV2DLVcWikSmbtbl8NVzHy7zXQCC607zK0VeS2/y44fxOmrl46VyVCZy9yTzP42vP0TxtVfzKXdmqtdxonOPJRpqk+1rRB5vRhSuhU7zP/bqVU/qyw/muLwaTB80p9Va4I73TPR2sijOLRZ2qI3rST2CZL6awQ6AQPvisadqOLTbWISsDzlfN/yP9pOPblXW9XP7gBE4Pm4GdGYe7EHxg0Ik9e6ihWJH9x1vbGU86D2U8vONVc6V6Z0Pxhxs428HKEd5ZyKwh3uVdBiS3tRU9D7nUaIb2sHf6kdN9BGua3QkKAm6hfK0hYg8e2P891D9o2C9maH0gA1oY0eE9wJtX4EHJAqrEbP+gEjw+hHFcr6Hb4cllGC76qig+w+EZ49XIAy7iQarkTkHsx4AMPaoC9i7mLrf6k3cXkhVaAfqb5VnHAo4QCVlKSjD0pWx3qRTwYnr6pXEb4eV9GWmXdIUeY1SA6C2AGiyg6VCEUUjlAM2jq7soYS7GmY137NN1hCNWBq74FSoDf/+v3k60QeuJPv4wr+D8okkQEk9ddWkjx+pp5BZ8ImO3w0pRwuNztxLgXmFsbu7L5QMuDwMmn/ILbscmIFGapIycAsRW816pglyw2YVJ00U3lRHAlJ/mDPLrhAMc4fIm//LnzAOGUvMz/004v3MXluyLVVWwLwFRlUSwJTz0Zc4wj/VVAxM4wAJ2TMdk//Jpv/nnrEn4HiYR0lDHPkKMHdtT4/f1Ej5bMQYrgATI3+sJ0BFMIP3vvgORvytUQBv0vuAIrvmjn/adn/Y1f3GqHyY5v1VBF7gAYlCmgQQLGjyIcGAtEAsOEHsIIZWDCY4qUKNmwUIFE44yerSAMWNIDBj/LCQ8iTKlypUsW7p82VIFCpIOPHiYYBNnTZs1e+bUeROnB15EHaTilSopBGIHDiy4ZcqUglp//kSQBDNlrVsgbhFbCgEC0VwVL1bwGFIkSLUfTbi14Cir3Ll069otiGmDiQkY+E4w0bevUJyEgwadgFioAwdEiSZVyvRp1KkKqkYY5KPWXYILFSyAGPEo4ooVKvDg8fHjxbWpMwJ2iyHu5tm0a7vcgDGt292ISfbdCzix4MSIPSxmfJQoWKZOb02tBd3qoEGSsG52ruBWU4dhi+aKnZFHWrasW7sm6ZekSdvs29PGxIGDFQ4Xc1t4e//+65Lq0Q9HvNhQyqWy1HZO/0VlClWWTVcdILP9sdUtt3z2EDFJ1dSXIybcV5J5quXH4Wu7+VaSI9S4h2KKLX0QnzbxyUdffbmlNR5gGNgYHAbG5eJYKg811ZCEUD1XlXSYARLCbBFE+NlnYV04EV8a3lefWquN19qGWrqW34YnqghmmANZoY02N9zg4ovxURPjlSCtBpdrNiKWS52OQeBQkBJONlVVVEVwWXVJbpaBAgwtQOFXEfESIEm7kTcjnJLCqVqVrHEgZqbtqcDmDRucCeqZ8Z1G6mlmhXQWXI6sWmcuixH4I6J7SqXAcwpadVkhkgx6V6GHNuWCokcF2JtqJsjY5kXxWcEmNVYwK2O00f9agKmm1t6lbJmebsDtB95+UKqpPFRAgmnUVLSqIwy0ilRS2z21Z621FvmndIUUAoiDm9ViyqELuEBhaIzWxBdwIl0kHgc80Kdmww43fNF88l30wbUWyzWBBfOZucG334ZLAg8hk1tauuq2ihyBzT0lr6234goodZIAYt1df5gyIaIOBUvMC0kNTNhfByv78ItplsnB0UW/iNHFTrvkgZctavOBNqWSgHW5pVVg8gUMrJuLBGETWCC8Q0oFXdqWAfrHdLoiSdtCDDnlUIUQvPBCUcYhBtiq1JBqtcNHl+kimkkjjTTEJvDwdOMoVcBLwW+SWq7J6V6grtdg1ymBBI///dgcVJOlnfZlgF42yL2DiGBbLYYi2lCFX71wt9423XTj5KSqSXjVhJfp7e+JN4sRBg44jvxBGOSNe2yWXwD911+32qoGnXue1FdAwkury2un7jaEC7QHoSmwH+BC+un3fHfetvPlvEbhLoy471V/S7iaVer4QvL+D5SLnjEqKNKbHvXqpAHOYQ977gJScxCEttINIgI+ANRUwlSIheQMUen7V4Xy9rOB5UJK6aLG1uaHQhSGZC8TcAAxGPc/5GnABd1h1AEPqIEcXu8xSgkLc+i2gMlEsBaog9DF+gWCrmgHYOsLS/tC6CoH1IkiJtva1rKWNXJlTTwZEQxjILCA/y/F0HG3CNaijlO9HOqwczz8nIHeJTrS4UwzyYNKEg/Fs4fQjkDJsaEURziBrznPcoS0XF8EtBQX3GI9Y2wcVzyYlM6pUZJsZOBjwvIueCkAbROCQCMNcos/vA59dkuFz/q4mAMW8Gteg57mNGfALxIDYM6RzScblwqcBSuS17PkJd9Ft+1AwHO3VAkYJeTBr/ARKQNL5R9vuK7NHVACSFkKvEBQCw8UM3nU4JFEqGc9z/WSARfQgC23KZemTIg7j2kMUcT2zBvicI0qe0oSp3IAdOpzn+1pSFMg0k4JHEegCLzhJLFXIK6A4Dm34KdDH0obCSylQm28nhovSs/sHSmoZXSEqEc/ahdvkq2NqeglGxs4pK10FKQsbalduOaINO7wMQ5gAEICAgAh+QQJCgCDACwiAAgA+gCpAQAI/wAHCRxIsKDBgwgTKlzIsCFBLhAjOpxIsaLFixgzatzIUSOXMGzYLMqypSSAkyhTntwykk0YLh1jypxJs6bNjGDYkFTJs6dPlVkWvbxJtKjRo0e5gNn5s6nTpiPDIJ1KtapVgku3PN3KtemWLFKvih1LtiIYrV3TqvUJtqzbt2Rzol1Lty7KtnDz6q151q5frgGa4t1LuPDEvn8T8wzsk3HKBFvCGp5MWSBixZgTZ4FZuTPcy5lDP2UcwPFdzp5TVwUturVK0083q55tlA1s14pvA04ZIAvt3zNZ48ZNmvfi22yAK8fIbMrw5yeLpzUdebn1hjp0i9a+PfpuAIx9X/8fX5CZAeiZdatHGbi0cfC3q5O//gUOd/Sv7d7WLh082/nKNVFEGvfht1WBBxbnnnvRtRdAAgBsgRqAnn3hhw4GYsZgU9xt6F2D8DkIXnIUVtYEEkUskaF+PcHmYXsfguhfg6XVaGON4pVY2BdtpLgidB6yF6KMIS4ooncJQDahjm/V8UAUKv4YWpAx5lejfza+dmV/YDD51okFRIGAlBrWBSONDBr5HmkJkOilWF8g8YCPZH7305F3urjlhw7CeGOWOb5JlRkPhBllnV31996MZx53JaN97pmmjRAGKqhRXjzwwBUY1olgY3fCt2ijfv5Z5J+TPhjhpUdluukQno7/JmRj+6HJ3ouomnojiH9uwSpRXhTwgBKwIjpdi1gaR1qQkvp5KqpDRhrAFL/W5OoDdHw65YGzLioqsn2i6ZiR5EY647M2+lptTMFqWgQBxtI1qXemPbpruLpmmW+uN1K77kZSaLppp/F+l+qts6ppLrr4SlvqvaX5++9FXwhMbMHH0pvwmkTSy+/HIOcq8cQTNSEwttpizNu8vOYq6scMQxyykSOTzJCc7sIrZYFpniskyz4r63DMMxeNo80NHWFxscaeieC4u24MrYwhE210aQkE4CbSB12LLYQqy7vsvuRGe/XZ5dpYBtcHVSzwFQIklnKiCUO9H7+3jq0v2nzX/zjFkmzjPCzTBfcc47gv2434lguK2/fjEbNNkNICVzG3rJg7pWd+6LYcddpVQ/5xzTYH/DbBYdvqbOdk82216KiuzbXJJ9OxIn8dP2prlQ/jnSrswHeJtJNvj4meohpb2fizvCYes8evAz8z6dWaLrARqSPsIpa962t19NJfnYCl1Z68qc6F03i43ty3r7Cp4IdvdALCr4uF+dj/WCuzY6uf7/fmkp/0qPcm2r0tboU70osg5TDGucxo8RNgjWT3K+Jd73YcohKuQCfBDvKtfoLSgvngti1vOYpPThPRnpznwRYWjYAlsqCmbMcizdmQSGk7lcdk5sIe3giETBLhyf9I+JxG5e1nu2NYzBDARGj50IMwnA/xhPWAKsjthkFDVpG4hyoECGAIQzBCFKJQhSKY0YxkRIQR9jAAATzRg0CkkBaERcUHEM5MVcLiyzyHLgSEsQhXeEAHOmCDQhrSBjhIZCKpcAQstKAPadCBG984wDfVgY6aigKV1rK9FtULUkILEQGGAEhCHvKUhcRBBxRJhVYS4ZUpwMIOxpAGBFASdnEkzxwLJbA7Zsxg3lse/PxYSlOiMpWrZGUrqfBKWKbgmc8kQxoMcMvHRXE59xNYAa5gPL8sz2ebTNbDikRKUyZzmehUpSJxgM5mQvOd75zlJKt5tlxax4CaKoAV05P/O0dBLFpD8AMR4uCGJjjkEE2IQwqaSYRnNrSh8IznGOZJz+mVCAtULICwfOlN3ikPb/DZgj0rggcpLDSiKIUmGfZgy4rObKTAyadGN9XNMnmLWWaDz9ZiUtKUprQFlxiAS0N2zdnsUqPCytZiuoW5nuVQh0baAgVrogeT+jSiLWDpUD8GoCMgVaNEBFUGv8Uxu3UOPH9DilWvCs0WTHSruYKpaub41QIUoaYdDRrivuVECVGlqmx9JxkoCtfIjQejdbVcd8QJVYb51Sp4UGhgU0AGHWStsDWSq2cK9VU7ZtFOJ3SgE2sEOKq4YbJxqCxmj2Ydun6Vm5/VXJZW1jGo/5JrqmLRwmQpK9TVFrUyiP2qYjMnNGftla96K81OxwLYwKp2tZqlDGeR6tmbdui4unOf2ViblzhINqUNHexqyTfXugoLdcQF57Ict0XuJaC0ZfluRBlKhpbC9beGCS5Sw0q3/zmQi7N1z3LhIgV3MpShR+iDfW85hSx4QgxiYEcpWEDhCsvCM0gw73DzOjTmqXBVk3EogtHZyuxQcgqeYIcdyrEBGGxiE7KIMQxkAYMaw0AFOJYFJgozXaTmL70pxNd27WUjyRhmocwkMRXYSQU/LBiKnrBDKTYgi2VsggWywHKMt7xlG+N4A2DeMVxcS12Ocuhnye3d88i7Fz2k4P8I6VxnIhHx5PChWMUbWEaMK2xhLXOZxl5WAZg3cIMNqMAt+gUrAmXLVAUBeLQ3MvJktMBOOa9zlUOQIIrt4AoX75nPfP4zl218Y0GD+QbauMGhx5LhzhYBu1pC2PqIHGBTsbkwcbC0OlfZgbva2ROUcIU6XpxlUFO42H4edaBNfWpUc2ADYumxRjecrKVqTLSJK5qkK7PkXSPSBuYcwmVFNwV2oGDLxkZ2qEUt4xqT48uDvoG8tcGBZ1eFzD5uqnp8lzd+0cYNyVwlKnvdxKLVGcXz+AC6jd3nY4t6xqTGMbObTW8OWIEDVAlYXatrbRZqj3UN+9OAK4ODYx6yACb/5ledbZQFSnxgGtNYOJYZvu4uk9rLg242qituBWp8ACmJLoASEHi3lQXwf+7LFXBQUfJjDrIDmV55aerc0ii3eMafZnix2Q3om78b3vHeeb17Tg2MG0Xa27RvtxZH22CC9E+3rkwcTA5ugqMNxSxWAZe1nu4/Q7zGm3C3xHMu73nX2+LUsIAFjGLeORmxscdRH3tBtu3UuOGUT3+6rwOwYKlPSw4oaPHeQa3uYztc2aT+OtgJPe+K15saiV/8TfA97Q4x1p8MHNqfrNP0QmZ+kCgXwLhrtHImsEMQhh79zNNtYXbXGBOYWHbOWS/2w/dc8Ri4iRTMW4AfU217DXTc/wutc3nf/74DBcj01EFWbuSrAOtZp3nNUR/9Gg9++oXXhusRr3gTZL8mQZd+H4dmorU3fBN3nmF+59cBljM98eB+NfZnoWZ6yOZ8z1d/qjd9p6Z/+0d2FuB/E1ATXrVxGKJCOWRcthVBlTcbqrSAgyQmNmJLBRcxD1ho7wd/n6ZuW8d1MQZ90AcDqrd6G/ABO+d6VuCBHzgBITgTaPcA6PVRj2eAaDMeVOCCg7R5MXgjokACNhiBEliBFMiDPuiDEieERGh41oeEILiEMcF9Q0db6mUvIHc16mIdcWCFvSYAMrhy0QAKz2ZoXiiByzd/fzaG0FeGZth6h4d4sNd/GP8wAR5gAjHRBNwHW3mSe1PTOqiCgBWCh0qwBF1UGtGgDH8IiDzIbsm2ZYZ4iIiYcx9whtU3dkiYhBPgALK3EbTneO1jXRz0OCM3G6jgiaDIecSII6SoDWCGYzbGg6koaqtIhmU4aB8whETIgYtIdrH3gY/oAQ7QERpXV5pUW2g2JBH0MStIG3iIcsVIjEwUD2WHjFe3jKfIdc84htEoja/IgfvHAbDXiI4IiQ7ACxyxfeb1alqEQpDWi/5GHi24gOl3I0yEAH3IAfC4AeRwc/PIbvUIjWD3ivlojdbXj4r3gWsYkI6wEQEYBWDjPNrTN1YzHw15fun3ZAiQBcrwjoP/powRiIMZuZEciY8e+QH6t4j82I+xZwImoITcyAsCqREjWFc0tCbrRWsNZDT41Rkx+XtKoAN7yHkIMAkWYAWplow3x5POqGPQh5b1iGPk8AHMFpT6uIgNYJQj6X+PWItM+QJOyX3ZgidEU44gw4mpcQRW+IkR2URQIAy0QJGFZmg3GHjyyGWYoIo+aY9sOY2CFpRCOZRy6Y//qIQByQsQwIYW0WpQaW0KKT0AIJieUYUuaJiHmQDxEJYUmZMXWZYwMJmUqZaViQkq0JYTp5kgeXhz6ZnauI0ewJQQQAwZgQToB5Vsl2Yd9Iu0QQRWeAVL0ERMlJhlx5jJ+JsXOIa8/9mb9uibbWlomvmR+1ic2YiUd8mNAfkCxECaFGGaX2UEn7Q7nyOFV3OOtOGa5zcnh4kABBAPJtCdY5mMt0meDIoJH+CgmakC6cmZxFmcI3mcSoiXvCCfLoAR3Nd9svZAMNM38PUbhCmT+qSdAZCYkNCdjemYN5ibDbqREuqgNpqem+l6DbCjFlqXGPCeobmcLuABF/Gh+JlcgEmiMOmQ3eeVAUAAk4ABtKl/L8qWQOibM2qIKgB9D9qlDoqjOsqjIumIP6qUQUoMLnAARcp9P1aAmig6AFIAwDenGjUEh5mYJmABLvqiMCpxWUqGr9iWN4qjOVpvYpqNxwmkQQoBLv+wAGtqXvnzO6uTpCATp3JqXrBJoGowAXqKoHzapzg2o1sqqF7apYQ6lDy6o8Zplxm6lBsqpAvQjRVhpI/GQxI0H1qAfsD3VVFAAIc5B1Kqp/WWoNOHiA36AaQ6qIS6mYaaqp7pnu/pqi8Aq49gEbS6L/5zq+SxfbpaV0YQkQSQmBiQp576qTnpp1iqpRDKpTf6pcsqlByQqqranqyqlNIKqyBQEZTIptlWTfORAkj1nBqVqQSgBg4QrAiaajcwjRqIiGWIpaNaqqXqrsJZcfLqmY5Qr5AorfKJpgvwCE3pEPsKqUaXkPJzlZXxoWEyoN/gAQh7eAr7itI4hOfaljb/i6wT+4rKeqr0Jq89mrGOcJdmypSvSgwe+wjVWjIfWixnQ6mogrKTprJGQAC+igCJOQFSCnsXN6yFp5nT96A1mrMS+66b6bOqqniOkLZlaqahWbSN+rH5qrSNByuS+kRQaxhE8FUC+4lVW7C2gLWKRw1bO6z6R6jJKraDSrFgarY/m7ZB26qu+qqwugAgoAD0qRAjW1dDIACc27md56bAc7eF8ZTgWLVMZLBYS66Cu4j6qA1ka6qw+7oeybjUUAEVgLYm8Lj22rZFe7SVG7IMkbkBOyxKULxKgCJn5AdFQEZV0LzNawTQG71DoAPTO71LIAADkL1tNKD2JbqE8aF2/8SyDgC4gau1rNu6spu+H9AAKLC+Zmu7tuu4QfuIuZAL8Em002q0b/sIleuoIqu3eKirAYyiSIUEBmy8yJu8UYAIfcAM45G33BcFBnCnwjC+E5CnnQp7RNm6rqu+79q+jNsAJAC/FSC/9Fu/udC2qZC/LtCoSFu5CiC3AzzDAZyVgxSTieQGlsqmhxmuFewBqVu+sLejGzyUhevBQUkCH0ACjEsCIxy/jru29pvCobnCy+mxcFu5tUARTaAFUvDF5vDFSNZM3SZnNDzAiSQFWiBHH5oiAxoNEOAAQDyuI2mURNysDRCvHNi+6dsASxzCIuzE8GvCJ0zFRJsKEHDFLf+8AHCrAApQC5eLFE2ACpN8CKigBW7wxV+cyQvFUDqsIxC8cXY6oHcQCHKshHQcuJ0KyHm8oyjgCjvqvu4rwiL8x03sxE8sv0HLALyMwg5QxYg8uR/Lv49cC8ArOWIhvEglwdzLCS/AC0CcuhgsxEPMytbss0yczYIMxY4LDryshL7MlKkwzomMpm+bxcXMnMhMFqH8VVvJvQjACRDAC6f8o6lcx3panNe8z7i8zdyctgzgzb1cvyqMyEaLpgfAyEjryMWctOt8FcqsUUagh9z7DcTAlNEszdOsykNcu3PJxE1My4Hcz7g8yLrsCAI90AQtzuR80Is8zCCgxbVQCw7//dBV0c5I5cbcywRzQAzP7AEZjZRCvdGOYAEkbLv9XAEkvdRKXdL/7LgXcAG8zAAoTMXAfMVGm9AwDcMzTdM2bRURvZUUPaA8TQrPDM1AjbVY+6NCfdIlfNTwK8j+DNeOUMJQHdVSPdVU7cu/zAvjHMxZrdXoXMwzXdNffRT26WPwvJ2f4AJnLccZrdY/CrQnXdfyO8h2/daafdJ4ndcqXb8SENq8IAF/bdBZzcgwzdBdXQtxe9hHQZCdZQQjsNhWCwzEMM9MCdmRLdmV3du9fQFp29nC7dl7jcKhHdqlnchXLNj8G9OOvNpe7dpGEdFVMMG0zQSfcAA+TbS6ndYZ/2rPE8AAGMDL4ADcwC2/w53enT3VVQ3aKXzcyY3VB5DQSNvcqr3ahi3dNZHYhkLb2wkM2g0BZ03P8AnUGV3Ves0AwM3LjqDewq3g7N3e9asBuaAByF3aph3YCt3cXA3d+a3fMkG6GgUl/s1ETNAJC+ACAk60BP7LcjzFCJ7gMh7Vei3VuaDXEl7hFa4BFk7aGJ7h803f9e3cz+3hIG4TIh4mXFniCHDiKX7bA87iLv7LOY7CvbzXV17cVb7jPC4BFp4KF17aBx3kB1Df9l3k0F0L/nvkMhEs4JidTM5EnfAIjOzTK87iUu7iKbzlfD7hPM7lPP7lPh7f5azhG86/lv+A5qudAbUAAWwuE7C9zEse5wjAB6ZQ57edyC/wAiuM578sAQ4A6hKQC6COwoHu54Ge6qru5T3+438d2EF+6Gee5ow+07L66BvxBeZF4pROoHygAHS+AGhqtMvJ6X/t10wp2qHe46Nu4c7O6oEe2l3O7IPu6hCg3WQe6/VtCdze4TNd610dybhOEboOjpM+1iXuDK0AAozcwge9nMrt6qQ92sh93IJ+3Bde7a5OzuR87dmO2mbO7YQN3Yxe6+OuEeVOXbze6wSKBn8A7HTu7i5A7MQOAfyO4dWu7+Oc8a5OAxY/ztlO5qg9zEgr8GleC+De1QePEQk/U9XN8If5BjL/oAAxjbSofQDuTvEf//H73vM+7+80gO0hP/Lc8AjcfvT3/e0onwEFXwsxvPIVUTGxPQAwD65MsAtODwI2H+wLEOTEoN06z/OpcAA+/9cenwoef/ZB//Uhr9XMbfQCr+hKj/JLX9hQTxGE8lVFMATWXfURSQiMTvNaz+5cT+ZfP+ZjfgDKLfbkHPTzTQyO3/ZuP98LUPTcwA1Hn+hJT/CLzui3fvcL4eY5PekDiu7oDs+jAA2B78g1z/WMLPlt7++KD/v/ntCxfvmX/wiXn/maf/InX+sZAPpJ01kLX+Knz71oAAgREPjO3fr13fVdP/S2H/20P9+MYP3Xn9CMsP24/4/5luD9SD/wf/DtfzD+Kc/0Wyz8CpHYRtD3ft/DULALERABMy34NJ/olmDmG375RM8NjJz9AHFgwQGCjAgS5GawIDeGDRlaghhRgaVaCmrV+nMRY60MfzJk4PjxY61Hg0yeRJlS5UqWLV2+hBlT5kyUX5B0KJCzyJARCHz+BApUQFCiPgkQOgUNpMaLCiZOfGTpUVRLDB8tcMiQEaOE3BZsZYS1IdiHVblFROvU6cU/bTeGFBk3rgOade3exZsXppkHOXNGGVJUcNChCAr/JEAATZJCEURmbGrRqaXJaKtCPIv5bMPLWS2nlUhxrca2biN49ChXZC29rV2/hn3yiP/fAg+iLPF5mKhuw4MRnylUCFoEx6dJa7R4EWLFypUjZka7Ge0riE+dvsL+inTp0qeJZ1QtsmRs8uXNq2yChHYBIwZ8D+adG2hiQpJ8QGs8PEPxjmwhY6QOu+Ysq8SyVyqpRIECF3zlj+xqaZA7CbnbLzW5HMuArvM25LA1m3DSiaf3RtxNqEYAkaQQH4SDpsUIXOTOuIwibLBG6izJDsdXFMjuwOwcjHBCIf8g7jQiPcIwyQws6bBJJ2fii7YodHBvxPh8040AAQgBxAf7VmwxTBe/+27Itn6sxEYHgVSzu+68O7JI4vaTE8P9ROLlST33TGk2vx6owoAre4OPREL/CTgDCEkiYTQS+yRJUUxJT5NBBu9kIBLOtjA1E9MILIXGUkvfLHK4OuWk804+V30yPdqUGCK+oWYltLDDBpVvPih2adRRRheFFNJCUkwxOPxCrRS/TEVtrNJKP62USFFlCLUQS1+UM0zixkT1TuKIYTXcDb/A4c+deiIsXcFs/QnXn7iMJIRe53U02GKNDS7ffJ111lprZfA3WYCPHU5MFic9dc45xWWYPC9os00HdddtV4ArbR0UUSDkZdSQeCPx+GOOGxW2kEj0RTlllVUmeFJtsU04AnAbplkv9f40YgBD25VPN5995tkwNIAA2RBDQjDaaJA5DqFppz921GR5/00m9l6rV9a3ZZcLPpW1mr+uy6ZXh9A5aPjcDRrjiwlB2mgR3BYhbreTTtppuxtlGlJG8/0Va2O1RthUOVMBu/CYovRrJ0En3tlsjEdM9G3JFaE8bsstVyRuRQwBQoSmj7Z75JEX/ZXYYa/OV1LVTR0OBMNfb8lPv6ZsfGd2CTUMV0IMkfvyE0SgPPPKgcf87aTfdtrju0cvPeqT7z342Oi1hb36lG7OKeK0Gef51nSB5h6BM3aBG3jKTyhBkRMUSX999YU3X+6jj0Ye6dDllZd0X4NF+b7pXYTGAaxnPVf9qQq0wp3FFHgr3lisRL3xHu6Ckhg0CC946EtfCU6wwf8SdHCDGwxeCBUBBENsrn73a5qvmleyYd0HGi5UnQIGWL0PGbBsFMtVDitWK1ohMHcIdGC7CEG8D3ZQgx1cgRGV+EH3DY948zPa06DGtBWy0AdXvCL1Zvg6xGWvCjcsShDBJ0Gh9DA3DSTjT5gwRPWhL4lJROIKkog+Jr5PhCLknfFAt7xekQ5YX1JRcK4YAQ1tEWwPg9gBdcg4teXQjEKpVQIhmZszPIOJHcxEEjORyRVwspNw9CAH3+c+PfIuik/DX/5IFiwslqyQhqwZInF2sUmyS4Fn/KEEb3m2iRGgESUQAQZLIMcSZOIaxrxGMjcpR2a+cX0ffF/vpPm5u9H/KxJeAtYVFwBLsMkue0ZAFw5ztUAG/uxnufuhA8+JTjS0r5ibhGcyj4nMTF7jk8SkY/pCSDwTyk9587Nm6QrBJG7WzE99yUl7zFbLWtqyjLNS5zgrBlFctqudmDymPDV6DU1oIqPLXCYcQQjN4F3On3QbWR8lMZ6CNkx2fXkAOB/qyELdLpJAYcIdxKAGKACNnBMTABqIuUmPcjSZHQ0CR4uqTHjO8Yjtq1xJL0c3kFlTEttsqUvXA6gqTTKMFI2kOiNKKCaw4wMw2AAovtFTH0IyglDgRDHneY0gBKGodu2oJuxKV40ak5mhHCX8JKdHz8krZI4SYFYZVoetfvE9/2Btq1gJE0SflJUDMICBLGAACWW8gQBh7RnGmCAGkxiikxyta2rr+oMgsLauetVEJpbqSWLqE4TxM6nxPiYJwilWXN6sjSIXqUMx/vSMY+WZGjigAszKQhYbqMYnzkDRx+FytCgRgTw1EYzU/sC1rPWud5OKV3k2tbZMJGXmLGdKj/mWYS+tzW0eSFlHNvJxjTSMKFDA3ObCQAUm6AQTBPDZXeZSANdNSSHkudof9MC7PYCwg8PbWtYWtajGzMQJnKpBaE7VY1h1L6sOmr0i4AZL87UlZcWYQGdYYAPkwGxzb5CLO0C0gRZDsEossQJNPDjCDe7BE8I75PDm9cL25P/kEj9IPM/1NsSretgDEPqAKwzhszu0EhBtXNF0WgwNjHAxfzMrCw4IAw1aQq5hmACTEoQ3yE+IMJyfMGc596C1djYyho/ZTA6DcHOmeHK4pFCbP8UUV49k5H27fFwCjGIBLobxmGHAAen60IFrjkkI7gzhB9f5B3COsJ29a2TtJvOvHBaBDAPNqibAdMqOTVt1bxfRBR4Xgim2GB8YQY0NxBgTmrXCHASsJbLWJRNBhrAQ4AzkUAdZvHVVqlGNGVt7ztFrq16Vq6RMYhMTd4fUvSUQuzxrjJ1jAbwmhwpUgAlMbAAD3xBwbggAhbv8IRNPULZ4JcxsCKc2r0b16Gz/SxABbItLPTCtTZWJ7TgIhnGyWy5wuHOX004Qg9cbULe6P3ABdzDBPQKgd14ioNcfSPsHsCV1R48a8JMHIROKIHjBw3UEKSO0NkaQlSS7t3Nz1nrFCoTCHIjxCGgQwwIf+AA5PqDxdzMBAdF4TQcpBwT2dfKpGlwBR3ms8hIMVOYMk8KUt11itFVUy1z+Ka3JyYR48AICCoDUAUzAAaQjXekX+IYaYAONwi6qaSNEGhAEr4hOYrgQX6+ZzbNX5SyHFrI2hjiuLWaAaGgAA7w4ADEWEIEFYKABKKi7Cj4ACRLERhKh+kO/ggOwpgHhBPNEvEG3CqgB74aBoJV8cckJ/3EE3MEBE+DFBExgAQhAYwG5qEADGlD3D1igAbCJQEUigiAfpV4GIVDEJlka+3BpIXs1L8AVJJZzNIbW8SleJDnRsIAX8AID1GgANXjxBwXwwhHKX/4HOIAB2CjgKgwRC0aYjkIQgRIIAe5rGCSoOVdrj7JzOFwCN8jbvd3rhloAAV4wAfhrgFywiFRwBBJQvg/YgA+ghtdYgFQIvglQwVSAgAMwCIZ4hUgoAVVDQFYZtOypjQcosYl6uONCv3L6OXSKwDPohhDIAGKYAOdrAEd4hD+AAAZIvqVTgQ3gAG3QixvQhg3QQi38AG2ghgk4iAOwhAgwhMSqwVVZwAXEOf+verhd8p4eSjsJlLUuOId6AIQL9DwOaIBU+ANiuD+kEz39K0G7eK4tHEHm0wYOcACBWIAFqAVJIKgz3BMswEGY2kG3MjAyCrcbi8NbG7fJ64JG6AaZmQBq+IAGkIAAqgBtYL5TNAGayLhAbAAScIQKIAEQVL5cOIgFeIQXkcQ9aTWxkzIjSIx1cSjj6hkI3MR0+rZaMwA6BIRbcIBVbIBaKIEDMMVW5IBXjAl148IlZIBUOIhU0IBcyIVUGAhefAQF4LxffBIscLUcFL8rcyh0SkbjisMJHLeJ6oI7+AZOQIMuMABmiIRaSAVTxAARqIVsZL4RvAEVcAlM8MYRbAD/BoCAMVy9tiiQCHiEXQQBS/gDd2ySViu0YewqTKwve/Q5OZRDITyjSQAHCzABYtgFZjAJESgEXmDFBqjCpUu6pMs4Q8S4idTCKezCCsiFBSgE7EOfzgEdQ1gAYvBIEKBBkTQPePw+KRM/Y/weW8ulTxSrCdy9yuOAG7gBDvCAjjSJEKiFBihKpcOEpCMHdotFodzCutOGBqgAB3gEApSrTzqiEIAACCCGwnSBRpwIqzQPknS1voiCckojsEI7wxgAlhTLCfyGUszCDbgBavAADeGF5RM9uPwATJjLdatLLtSGRNRDvXQECXgEGaQrCsOr2LIEFhzMwSxMXlSAV1LM/9bASoiJKSzzRB8MS7XZPeO0mMoUy05YAA+wgJ7kTA6gBrrTBtCLy+xkN4kMyilUTQ7gAAtwhHAUQ0kogWs4uWvAj/OpBUuAgFSAz/d8AQh4gRc4zEeYgN98DZubsq38KtD6yn1cRiBMTos5B0OoBSR0PlZsRRQAPaSLy1nIuJ9UOnI4xESkBhPwgLdbytcrgT+ISl6AT2KATxYUUfg80dwkhsN0Mv28Cy1Iw9lRMa7UMss8PzhcSQEwgDNogh+IBAUgBg9whCGFP/BEAQ540J8czVZEROo0AQdYAElgH496hPhU0fhkQRQUUQdAUbd7gRV9BAZw0bugxD/JCVhZuP+HsqkBVUlmvMwFYk6LuYM5+IQYyAFN+NGB8EANxD+6Y9I/xcsvhAAQiIRMcDkFKNHBLFEUTQUJQMFUcABe4IVIFdH2E1FigIAxrQvFk8dua8Mavcc3FdUJvANQ4ABIcABo6IEauAaPOQAMsABq4FP8S9JT/Lz8Y77w9ABiqAVNy4QElcpUwNRFddRGlVQtlVQHUNZkrdT3zAVNhYmwUzzHVMkIKrBbe1MfRIA4zUeQA4UbmE4MOIBIWFUhsARHsIAKkFVZxb92bddaFT0v5IUFyABDyARuOIj3fE+p1NdF9VdJzQVJnVSBTYUXYMFnhVaWAC6YMoKGk6g3FMuJelP/bp1ANcCAKtTCRLQAD1AAQ/CAdV1XdXVXd23FQJQ/EIgAEYiAMBxMgmjBln1Pf3XUgRXYSC1MYmg/Zf09C0jYlJjWnJjH9Ps2T0w7A7PMy/wGCEjCBmDQEUzERIw/WVVXqcVFd03SCj1FXoC7t5FKqTyAFsTNYYWAYm3UEi3WSeXSl01WD1DB35uA5+tZ71uPv1ixNlUx5NTHURXLyqzABYAAD4BVnmRFqFU+kJXVqiVZCC1NpGsAXnhEYBqIAxDHrhXH95QAEu1Xy/XXFgSBr53UCcAAFVTBz8zPhC3TrVrDhZKkTpQ4vY1TH4QCO9gP/yOG4Hu/qK0AkR3Z3Q1B/8WNS0jghXrNhEKI3MwLw+MlCHH0V9xswanAWQdgW1iVydCdAA/wALgdU07NnljZnk+U2AFtSQWiWAUyAEwjBkaJvkdwAV4wxwkAhyGN1Vnl3d5V3KytBUO4hkJgRIJoxON9z6/92sqNWXE8AG6ohahEwei1gAVeYAwI3esdU7md262sWx6SLL3F25XMnco0ANIyCUtYmgigXQhg31zAgCHV3ZG9RRKwRRCs1QaYAAWQwarAiq/NzeXNUvgEYIFwQW6gv6g0WEkFXAaW1QeGYP28wbl9TJ47WiGcwPHd2927g5T4g0gIpkjIAAXoXBLOBfdF16mFPxBkYUe4gDIeUv8QxEsLIAZoiAQUzMCyBFezlGMsxMLVpE5ZjVUGHr4FxmM+pob4/WMTqF4HwF6rPN31EC6aMs6GO06wLNDdCzkqNgQPlYxHIFEHMOFazN3cvcUKGM9c0AANwGQG+EOk27/65ACMwwQY4M5Y9C//yjhY9i+MG8pYVDdY9s6zpE4LwIDP1E/tvbkZBTflZORNzNs3bQliOD2T4EAL9Fv2ZQBSHlIUJmNQLlYSlQAGAIf8Y80N2E51a+VYDGdbJmdyLkq8xFBe9oA8Ucy53d5qTU7lFFWKdWQFgrqZ4AUQsEDJLeFovoAhvQBQZkH+7chUyAUoZMWi5E4KpdDRLOdYlML/n2RSFMjLdv1jC6heD7BKCV4PJZCYHlxTJ8bg44Tku3CBirDk9+QFCTDHg86FyxUIisiIgtYAUmZaQG1FcsDaQARUV1DhFd5kT3YEE3DgCXAAnnXHsHNnCmZkkbYxnRlpDPbgu6jkgbDcUNYAcRwGkMwUlM48+HQAUk4+q12+smbcn85dcFBrMi7jC4jmtzZHBmhp0f3MQq7BQzYXOHRJ3TvmqC5pvOAAXniEyLAEPS3RBeBqaPiDFgGJyZgKyWXpg27raV5rtQaHtnbraG7pcsTqUJaAzwbt0F7pSF1WdpZE4PKLRO4e+1I7Y3bty6zMqbYL0MWAF0gO6bsKgsDI/4KkjAZ5i6aoiuSFTxqgAQnobNCmARxW7uXG0hIVWG48Q+xB5Gs1WnysNTeV5wl8g7z4QqI26gNQACJZCqeoYpj7DPEeCeaQikfwiv5F3veG7/hG3sKkT0n9RWAuADhI06F95Oom6Si2GNmuCwfGAEE2RxaEiBdpER8IAWj4jIhoEAUf74l48Arnhqm4cPbuirD4ivZuxA9Px4O42dKtQXe+udWWqEWr0Rwd1Ui2C6Im8NA9R/gUwFeQAfXu7eiwhEpgBB5RcMdAjqegDAqvcAvHDLPICquYigVwAReYGQRsAhN/ACvj66N9ZOasZzEaADkAbBPwci+fgFxwAEdFiP9KkAEiX44d0XG0cBCYSW/mEPLPQPMip/P1bkTf/DqOhpjAYEZbw2BlhGo4ncC8GD7vlvExb8EaP3OqQOzPyIwCgQgEob62OBjiqIggV4s61/QhdwoQALHYU+q5nfJQtXKnxnI4hWJ7xosGKHQwD/NidUEzL4T29D/KyIyJ8BFJh4gAob40ofSsMZWliIxMj3PKKHK1SA7XQcAk7uiP1r3vzVaKZU5pFwDmxIsP2OMv7+KX1uFK+IPgEHIKV/Md15Edxw5f93UH4ReACQ5JsJ+p0Q9hR/Zif/DRqIgaDPVm93NZsXK/Bjq84OPhK+qXzmoXtPFhgQrL4BEHIXcc8Xb/b2+QaNmUSskXp6E69HkGDcocj4l3eZeMcJ/3A75rExe/COTBLIftN51iuwjPBXZ1udYAGoAAAfz2ECiEhH+OSOf1HgkSTukXdk+C1gOCjH+GFYiBjkK2ksuEt4kUIGeKYU8O04491D7T8SNObBXQ5BwAan9dAeDyF89j8ZRxWGcEM28axa7wc5f0cy8NG8eUdV/KpQyBjWEfcXgjpJ+zN5uzpEofj4mUYI8LZUdAqg8/HZC1yEv5HI3TrreYu7joBR5qDJDrXJD5Av6DuVcEaGjP6uD8G4n0NKmR0nh7iq94i2cfwjN6vYIwfBMCIdi3pLqGIxKBPJ1UwkTYGiR8/49uxtceisqs52lfTu2+CwbW48nv9ldYSvXRfLRg7+g4kLVfE+uzvtULjtYLoWGqh9RPNtdfNrsipk/Xz9x3dvAFS+AP9GrfvcpU/8nzBLv443U1gSHFAG43+OQvAUP4A86/cOiYPgbhjtEHCBmFBoYoCASIooSKVsRYoUlTkB5PhNR48qRHkGvXSpyoNegjyJAiR5IsafIkypQqQx4p4PKlSyU6BAhAYNMmTQQ0a+7cOaAnUAEDfv4MWlSAnJUgtVGjZuGpI0cYGORKdeBAJRkhgKzIJOJULUuWFnAra7asJW5iK1V69arSnz8yBNItlKQQkK0IFZVY4VCTxIk1hP9Y/JExU4lIShczbuwYZUuYL2Xy1Bn0MubMQ4X2JNrYQlMLJhxZwACOgQarcAuFUBTjB6A/Ciw9WlCbLDeyYneLfdt2rty5dgsWTFhi4d8eEisOrohRUyZFEB5Tr279ZGTJBShb3omzZ3fM4WkSJX90J2MOTZ06dXS6KgRGr1gryvRQ0p+wtheQPXA2rVppsdVWcMINZxAQJ6xQT3I9UERRDYMRdtgf11l4YXXZScbdTTl1mFNQ3RW1GVHnHTWAAUws9sF6oVkADji5aHAAI1m1tsIPQmQCzR9ilYUbN/4FyQ0jNAZYiSV/wPWKDL7YxVoSrT3T11+aEJYDlllG+AT/dIZg+CWYK2kIE2XgWdbdeCDmdF5mQhEFxWLUqNdAaI5QJcFVlmjFVRAUKRJBj4/kdgAxg151VZBCWoKkW68ENxBrW/ElzkOACcEPljNoqmkOFf2wQpihijrSmC9doYNOOJ3pXU3f8dRZmzWNiCKcK91ghXrUNBCVnan5p9VCVubQgyHQhPVIbUHyd+hVRTKC1loEzuUkawchZ2mEmc7gBLea1oARNKOKK6oU2rn0wBCushrrmWnOWiJ5AryxkjZzNtCABRX0alWShQQrRA4zXBNCBGHR5h+zCxzqLJG7tcXWXAIVRyVgT/BTQ6dCQPdQEME8dE0mhYw78pflmotu/6uvxhrvZSSyDKsBnqi0AQc142uBnblIwK8qSdQnrKYrECwbsgoTyuxVRjMCIFuLxiVQtQk55CBEioSQBCBJJCFJJJGE0HVBkoRQIcllUyfFAyenq6ZmK7MJq5s0qaFSzbpSE9Wd8WXls0MYb1tDYoDO9gjCSCNNpFlvOSrXQNbGEINyFLwilgKvnBJXXBFoHgE0nHeeitmhM2aydii/mubLl403onmsx5xSru3FmBojpkhcgqXbcttDCSHw6OOPBxiNKCNFosVNW25FXAgFCPXVwwoUBAitJY5CA41AgC5eiwKie68S2mqvqq5PbKdu1GadDXUHSrGXprN/f1R7Av/kAOu+xgw/nBCCJDzOBmBuFFY8SzyreEhCXvKEUxy/aGIFk1PAbBTwB+zJLwQiEIEhFCGCEBSic53zwPdCWBLSSQZlq1oZ3NZlHliVSGYm0Ua96CQaDHiAF7wgxgJUcYokPANy21oDEGcAPUVIohARaBQAAbg0AEWrQAQBwjMaWAhTPCKCEEySJH4WBIgop4GKyEsIRChGkYSvdEM4HQp5wibW+eRtQ5mbSeRkMzqtpzQYuKMHJACBBShAEiUIQoSCEJ2v9S8uSORNJczSG0cxyUAIWUEJfJEw21BOAdBQRBAuco2uHAeS1xDBGEM5CBLC5AFGUCFm2MgZoLixfEX/YV9JOGACXc3xXi3CmQUmoEsH8OIFewRBBMRmCEOErRDA+YPiosUWtzxNIFF6pCIqAYFU0CAVVhHeI3YTlgkK7n+WUADneCFKMX7BXC4xwgnTWD41oUl9bhpBNExCwwmY4Cl2uxc+nwIaR5jABHj0QA19ycdaBFMSRTRmITCHOUdFDGqRSpAiFMALnUmgoqmAwB4PkM1sUi4tSaMkCCAIgQmM03tNMGcB4CAet7FOJ28zigBGUCuSTMCGucjFBDDgiArwlKfU6GkF7hYaDOiyqB5wAC/3WMUJHhRSkKoLQVrDlz/wwgE3vakGdmZNYmATWbQZHlezCcFagKA2jiip/9lOak44EIAAKHwpZ8ozq7itUAAzHYkHiPECG1o1F0QFh06jUoEGALWnOItKaaRCVKTy8ppVlIHYwHg1BCUoBiE4wE0ZQBUZ7UyrqeBqVxVGjNHi8BEgqAX3QKBatJZNreY6pfnI99ZVulKuMpXnI1xAjGlWFalX1awjLrDTnRYWNPoiTVR0qkucOuCovNhjBQ8iXSBwBAiMcMAENJvZm1Y0q9aEAFeXxVXQ2kYBqFVASD3C2pG5VjsqRZ3b4juU9O1kXiYBwQJcgFFrWlMCfc0sA3hF3J/qCyrD5ZVyi4qBm9bwAH9AiLVWEFFeeGAqF9iujDSQVYt+9irTJBRXk/90vc6hthYkXa+42isZlbYsVvBKIStZedeRqJZwo50mf6t6075qFri8yldhg3rYwyaXqCaYgAOIcYpnQPIZp3iBVRlwgQtQRbtY1QBnL7pb8O5Wo7UwBEc26ANoZECcKB6VimECB/iysM11decqSTRjkUCArLUBMY77W1EJ5CLKPRZwT53CU9I4BZcCJs0dHbAAvKjiAM3NLpVzYWUsYxmr/CUtaB9Ri4cQM8ySIMaZ0YzSKqRqna5caW3jNV/w2BUlEKzx8PKcior29rfZ5RVPgYxcfRF40AVGrp1ocIBUYFezVNZspTNcaQ5DAGmjLZptagENQ4A61KIadXjgqjr/uK6xdTRR0UlScV5L4Fe0N+avNfl6VUlrNrCChYqgB00afd2RV8fOxZSnvG4NU5rf3gWvs0d7UWTVpnvWvrY5SY26VbdYfemTa+uK0oWUWOK8gyvaVW4s61So+7fszimuK5AvXmnWplnVcGc1rGwJbHjDs9Yq0owm2gOM1bxmPjiYRp0yVquMZSeKOG1ZN98BgBslJba4WDB+tHOjWwI25IXT/bvuPlu02dnknAIUhu6t83fPXL+m8GRuG7FmoBYZOLvBcf4lnbMNvi5lZXni/OahGIDoK1HA2Y/OPe5dnOB3NtyhFMYfr5aYc5EwRCYEGQkFBOnrjufvR/nDDYJ//9O8Z7982dWe84RXRnVtpG1c4Zy6EU18JQvQXNnzrvfVs97sBM2A565XiCJKIoMrAFlDIlELwj2e64GfPEd5U4s/+KB/ncu75tfOec6wGcbvinsbZ5UixtR5giPu4ECgMXuDgi0Ew7zgBQ2BwfB//4InUNBxxMHkGOhe675Hd8Kot5uxiqAGQSgBBvtnieRjiO3qRGXcDB19CeBPlN6FHEAJZIJfLCAkUckJKAQEgh+ETZe1TEkS1MICbBx/NRtoCUnw8YZY1IIIbIr9JQb/YQgSmFMUmI+pCUXzxd2qPRzDfQkxlIANPmBCDNMwfU3Y0J5TDcRd+EIIUACClMAzFP+CAhyABjbbR8nfFZnXWEVAV1xDD+SAl5zghSBBB5hLEYwA3IiIqq2aS7mMtwXg0AnAlxwABg2T10SCQXXQ5hyTQjWTKkQMtRzEcUCDJVzFRV0UszwLb1jRWOldB0FD8WEhCqqgtsHXANIXCz2fUHxJBHTNG14PoABKfriFN/0PkizKktQhtWzFA+qh4SwAIIJg5e2deR0d58DedCCihWghF6qSttXVi8mgibTOlxiiJeYH3/3PWZiFKQYjAv1Gk0wMEPRIADECbqDi/EHQIKJWBMDeNFYbLFpHCpZOEdRiLsaZI+KiXM0ghvTiuNEGtMkc4NFI8SwN8tThMSaI7nn/EwhCIz1Cod6hXtnVws1dI3XIonZEAfQB4ImcYQCqWlyRiGdgyB/kY43dxqGMF1cx4QYKW7Ms0aIoEEJEQsHUoyDWo95lQNeMGDSkHT/2ozltIwvG10G+jIkQIIbkAt+VleCB2G71HjXBX0UuSh3ShwbxyHn9IkdGowj2AHScgAiQZEk+Bg6c5BKoZBg6XIlEJV1xBoY4gJ3dhsbhmKx11st9nToGCJPMzwlEAokdHRTWnD3+QQjgiBDozwEkpXWUSkzMBG2tji36HAG6TF4KgBhcSCqUmwvoFkZpoJ7tmdd5ljXlpNNITEKIgEbGhVmW2FmaHTREggjgH1nCZYaY/1OZBF3LQGL0CWDEpU9fWsgBAOaW5RkvcBzUQZ0DGGZ3eRfkMSEgwsVcSMpxcFDn+KLerSJlck3/RIBmUodcbgddqtMAlqFUjiaKlOZ1CE9gjpYv8dbTTZRVMZbOyMjKWRQNdGezDVD1MA5u4p8huGHnaA5volYGQENwlh3oDGdjFGdnok+L3aKbCN19xqBzWgd/6JZepcILsCZfMVZFTV2GsdzJaVV3LsyzLIkz7cUJ3KAGRQIcDp+0SULBxCR8xidnHmdmIADEzRVz5mWJGMB+Vkd+7dYL7FV18hJSSV2fKduVodyGVRQNQMCNNsuRvMJOPpPUcJIG0R6GXpFqgf/APm5oSsinh/bcShbkU0YlAS5BiZwodaQoBKyogD4dY/2XgV6Vv3mXBHTngi6MWiwTKELKeFpNIRyL35UVkiqFkraTO61RI4omXRGgiVoIBizAja1odQ4odnapgfIbgnpWjjIotDAS4zwVMpkjf9hGSGHAm4KPOaFLOs3pnXojDM7d0ImChUwAn2LUav6piwaqoO6bsqEcdwbCdy3MV4Jl9fjIo15FbSCLkU5qSpDSS5gOS8LUfYbez5FoibqQdfBCqO4Vi7Yol56ql6pcqrIchwVCNR0K2AlP2D3q8FwrpIIArqJEGZXQEHBbw5lhDMJLuc4XLBWrYELAn/aWqS7/q6Am25cSamp8HRMazmgF3uAhiwKcWLeShK6+xBAYQF26mJMuZ1wtgcIuQYp0ARN46nUQg2DuVZZiZ1/5FoYBGLPOa2pwGLrJ2mBymb5CqkT96wiljRkN3RLoQBe0rMumQRqcgczObCIkAhrcLM6iATNwQihwAs9yAh+IC2ldaYC2qI7FaJdWGbPum791l8fa6zSR1keZVkjtn8mSRBNkbRMcAtceAlxKrIq2K6Ce6mZJmsdZWdmmao0+rb124NgVKVJe7b/iUNgWLama6tRtVpUp7ak2rWH2F+BulchOrWmZVy7Irdxa6ZWmm5biLbOWbY9BbtoeqGwi5scO7tum/9eRIu6kpqhe+Wm7bunSspt27e3U+RtnyebjYVS+hl3hmpc1ci6upiiW2lDFuujjblePsdugfunfWu7Htu7bjtUjyO6/Rqcv2a2yHi3S5q3Z9tiFpW2lzStXAu80DSZ52Wp6xa3xwift+mmO8dXYPm7kmu2gPmtnse0GAlzSUO0gdu/sTixrZmmLXhW8ApjeosbpUtqBAm/btq72riL8dq5/Juv8Gq3oety6QW6XUm/1rq7wBjBqDfCb0u7TMe7tOu4CM3Dv+i6hel3bBh7VqicFI+mxiq3YJvDoMm3L+a3TwiYIa1l42arllTB8OoJ+gW510i/HOZ0N+df9YtWMIv+oqnLly8FwDG/VaLkAyaKWv9pwSVrAlaLwDm9dawKxA0yvdgpxEVuU/85aYRqm7bIuE5eXE0MxXDoCuw7on9ok1MHm9PpuEtvkEWvAdTaWDLtA4Z4xGpekA+xVc7XrRYWs473xnn3w39Kx4+2Zb41xvppxBjxxHyOiB+wVQCGV7Q4yl2WlBiLxHCvy14nxan5WGZsWH08yLPLVJV8weG0ypmkc1xkxGNNxl3lYLCNon30XeaWXiaHyNT4dQDnXam5ywA0tKPfeodwrHzbdsg2zxA6e5W2uL2ueKq+yDOsrvhrzMeNYB3Ygs3Qdn12VM5cxL7/iNJ8gIF9yY2HubWT/6ytvmU2ybzoiTdc562sqcRPXQuyes+axqwdMgDXL8+Bha7Zm3NK5sofN8zzzl7NyFz7vcS2YMz/3M4UBdJ+N8r2Ond+do0J3dEfjGC7brwzns0RPNM758wRcVdWF17561Ub7HbYGkDBia/HM5LJkXJ4V6Lrx0hKTtEknH0qntM6McvZ61TNGkDMmNfUEY5Ekcz1jmANoGRObMmqV9E+fmQVA2XJtltNpGTZVUuv1JlBypDMSidHgmLNaWVQDHKSWmFWjshbEARHgAF1voRIUARwYwRDogML+BBM4LBS8QVKQDAdAmQdgmOrOsG/ypkKhVnqGNVACj9H0V7JF2k1t/9VUn1ZVn7Mb1HUpFcFeE2xo1h3deaEBCLa4UINh61LarvQCVJxjz+E0XmLZQWZslxhkQuYrcE9auJ9O51uk7QzA8atbo3Jnb+Fn6zXCQikBjkDdESuYYMAL/HNO7e6OCbdGVVzmaI4Hxd55bg7qbc4c5kd+eNSwpYKGGVu+UcValxZEvzX8fsFSaocSGAFpW8Ze5ieJykuYSDd2TUBUrDd37YzwaPcfcLdIGuLsFYIP+ACDS8KYZZ8HnSfmzAYfYpmxBVdw3YmWDS9qOQAUa0E2llAU2DfBQpx+72VzCwB0X0cvUTc42NukEfhrZ47sFULXdA0x6Tgb5jglFpFICv9OkczaTeWbjOtMhy9ASK3i4ZbwF6BsAaTNAzwAaAer3J2hiuclFHDBhfRSc9WbvelbVfghNwzfiHHN4YmfIpwfm3MEDoJfebrhQADKHlqTpAkXoOXMWncVL0uy8SLBlKNsoEfBGYn2QeIiuQrr0BnAYBdrVekSroU5VdQrI4BTBAyE14hfhN5eJlzDx3i6RiggR2hQefZPEkIAn0kZcenLcXF4s/GHaq3iWcGviAe6rT9AFTSlZ9YpwyFk0AmgF6YrdVwpdgVWTx15vfpHJVy62JhfCVzDFk3Eg2yJAmaCYSDGCRgCfjwCMaB3gB3aceXMzsxwrKOWBcT3rQe6EsD/gRcCnWieazjC+9CNwG1VB7v+t2ABFcnJSGImiQwc3prfXhD8QA9gTMBsSwyExCsox0YYwpouAJHjOU+RQLhfWC6sJkvvcQacu/F+gRKk+wPUtxcOJAw+X34zN7DX+2PoFb4fmK/hDb/7B5NIlUMM/BNEiKbszkgYQg38QCaMzSPcO57nu7xZ/LhjU7nXAsdzrhaAfMgbAYp8XmjmYq9Xvcm7yZwpBTFQ2D8T/bEHOGfRCJNIgggIvGAEDLdwC0nIQM+XgCQkIbFJ2qpXAMUP2oVpFbnz8tLLLR58PMhXQdSHqLlOPcqnuLDGk2NsPXUbu74H14X5ygHoSSQEyw9k/0vOc4silIT9KQI0cHsqyL3XH1ekRXWHebjSyy6gg3wRLOmh/6qvh6G8Z/lQNLpScMDW/7e76fuUIdtFLY1aBsvNZ0raO4FJCEEQGAIGchzoE1fdg30uszW/ruLem+wROD1oxxgb+br2l2t+Gr4AFp1SNMC9//NUHFqA61tW0Yie3EiO+I3uOIEmmIQmXEP7TdTy133RX7ZXb6sAI64ZOD1AKDEigCDBAQYLHiwoYEDDhgwdRmQIMaJCihG7DNK4kWNHjRgg8HLgYcIEDI5Qoryw8gIDDRJSHeD2qlAIRdd+CKkxY4YTn048ctRUQhIIYqkc5GIALqWjCk0v5HIAM/8VMWILHj0CoaBWraBfwYYVO5Zs2Y14lDxQu1ZtlREEEUxcCBHhQocXD+aliLeiQwRyzA6aEHJkLpNNVUbN9TImtz81b/aokYNnTyc1wgIpAc3SAaRKGSBO2VIqTAjEDmDVytVrYNevYQc+wpbtFR0G5uZ+mLCvwb4S6eb9PYBJYF6EPZBkcNIRS9IaNKSCcMDSYyArNEmmbNkJkLCRTkAD4ZkX6AuIVzLItRim1dRYt3aNPZ9+/Ty01xYwMgB37rh2E0JouLsq2su3vsAwi5cXRPJgvQkYYOC8liKETgIaZFIggkIUwe6JyXj6qZDvRMigs8+USqy59NbLxTTUFoD/j7X6aKyxLCTwU6sIHf4DMK7dCgxuQOEGvEgAAwbIqKxUGOQlOQgjZEm9xVKpkrpXZJCkwyB02s4ysSQRIQKjUJRwxcSmjE46GGWUz8Y34dzovhwfGEiuOwOsS6IChQuOLz4pSpAsYhh0ICkoo5zSRSu5seQVaCJRJBMuQbQMs+8MMZEYCFKRKkIJnVOUqtOuarO1OFGlcbYcbZtLIQQs0itWIo00csjdLipu0EIdBO3T9aBTU6ZKHgvhhExyAvEnIcSKwJAxD+A0qU+di0o9xtaEcTU3U+0WtjlzrMIi3nLzbaKHFLr1t72AbAjJMgblpcEWfwWWqgMyLPaEa7Sr/6wnQ8TiRhHxFjhKAgnMC1W9g6s8LTWt4lPA24ldw4JO22Att9y76BKSwD/VrUhXsVzgld4IW1QzJkYclSESQ0oIogedKvNJErEsOaEQBRbgVIKk1lN4vakaZnNbiSlOeiw6H4gCQLvGvXPIc/kkcs+qB4h33vVQTjkVGqZrtFgRVgjiCSFy8BKosXSu5ZFNUcylJSntLRrfNpFWWm+PwMXPTlcNPFeuqzm2OmS8IFJjLGLkLYzrlBm7mxtiIZtUp0qdmIGsEnxwO9pOW5S7XvYavnsBECLeW3WOWiiAVR00PlBWw/vsLWQCr4ZCLEcIbdBBCCG3MjVHI5DE2Ek/TP87xEvFKiGSWjrjtDyuP+0aW/dUi++R1bmfrYDvH3D9gVZj77jPwQcPcmrC9xz5K9597zV0CxltWRKYcUp+OydiIOuESCLAM2kBzVeiGpXRtMe91eXne+KLQtSephve0Mpj6MIdukDmkN0hR36QuxfLqiODEJANJ5KZTA4ypwiyKOJZCnhblSTQtSil7ID4ykoCFai3Q4SvgT2EQ/kiGKALzm59f5pgQ0QRlsH4riTzo8rKHFWsDmkiJzTbTllCYAho1KJghAnd6LDlsOxxZQE51FseetjDOgHxaemKmqz8JDv2Aeki0QiLAzgYurrFhDoKeMz9bkLFs9VgJzNgFln/jNW5RxSsStQb3aLW9LBtQcCMSmtdGr+nhNuwUXYbE1wGb2c73YEFj04iCfCApbLhveIxLytBJgR5OZ5coyyRcN6YepYKkZysa5C0Sowg1hVKVpJiFnNdGsnHSQEJEYOgBOWeqDbKr5SSJIZxovAa9SjIrOAa2RHC5SgTgrL8IRNadOFR4paoPYrxEZYAQVeIQcxiIgEHasGR64rQH8DNpUeAm6PVbEVEduXFfR5ZkCmbSEPp4CuKhbjfCVaAnR8McjLMG0sEgiCCLT7icwSs3tBqKCOu8EKeEzsCEtpAT5UiwQ/jgmP5cIenC3bSgriC5giU9JUXvMABJSlJmoQl/5OWQQai1wjCD2ZGyByI0yxBOIEP/rBIg9GLQvaSAKkeFp9aeKCk3qpDG8CK0rAiQp/KTB/V5IhWrN2uoB1h0kh8GryYLIAbfoRGIQyhiFd28wcTvZxrfnBLnk2VaywClt1uyJUMOKCr3TpCHSDbhiOAtQ19EEA/l6mx2g3UT8Cp6Rwp0laO6LKnPhXVQrO5oUiIQBEQ1QQVkaqTILjmWObkKGkThrIwoiaxtchAY7uFhcdC9gjFrUMfcINZvdQFQEWqIDSL9JucBkVeJcEABqyHTT8Wb4QnKEE3YTszIbzCNSHQxAkkEdXP+Ypui4LAaVSjgBkBF1U7wEIKsICFFv/kFwtkhWnsOEau59Lus4XjD3HCUl2TYDdNYFtlK/NaAm6+loozywRsrnFLEOTSAVGS0sKqpC2tnoq+bzLDDlDcAhXblwxl9SRAXQVdqA3nmQ8xgDSDwtMFg0O3pskQloxnCBFIGJbhfUJsRFDOjUYLYUpxznpGlVXWgKDEcTKDirHcAhSTAYL7jOmBzEVgwoFMdiN4Q1h0zBzdWmkBDY3ECFu7gkxcAydIXUFsJHENRUgiAxzllHlWFBWiacsSit1eld+khR1kGctc7s9yberJINY4xh/riycSTJKTgEMxMMGX2DYUApt4V87dlNkP6HON/0GDZ56Z1nmaox4HhFj/yhnIAEkRbSM8MHrFO9jkpDF7RJd+dqAuBTOfAAMWJ2HABCi5Vv38KAOHGsK7EqZzhZkam0KsQItuO0p5VjIa9fCiKlL2bS5y/SZea5kMaTDAf370Ygx6VqazapcR+SQWXkzABM3uNB/F9seXxbnUVJwtfRSQiT1DCwIIM5NKxs1O1pA43fXxwrpbsAdO0tGCcEnfPzt+q4nom98QD2pd/xBqOHt3zpqQWQRopOpIsPqFThZ3LshdKq10heIVn8+V1z2GAQQ7T3rqzccrvS7bBefMYPmAA5jtbEgKlZXSfrMIhhxRlwfhzjQqRAkMUYhajOczsJZ6ew4QzAz03Oew/2kCxrl82Y23sWOBK/BaO04QLoSFAx7oN6fVYyVGgLoQDs2iXl/5g6Nyo0aWWIEI0quAaJUnNCkZd7kTmwEqt51GGN9BGsxadwG7cVY1ppVwxFKSfjeHSnO1RBQfU5NRc/OoJXhTCRThgwi4TVqVl/qspxNft3GeRhdn9KJBf9mMbZz0AjqfvWns2QHgOCiqR8lhw1boqhf+za2F5VHhJOSZj53JcmuKVMoNzK3kjfixeXvQ+QNEY8eK7p00n8gPsvcEM+ff2VfAK2oh5biPterM9t6kEERg/KKnU87jKRxhAoDPBVxA/Tav/ebD+Hgt+ZjL6JwPT4purcgFawRALP+0AeocgdNa79MaRb7+QAbu6qHyRwbg5A8S0Acy4JwozymczQGOwyomED4skD7ej9fGoD+Cbf7qLuToDrqIDSKaDiysK9ago0rmqlFerxJYyfBuAqni5BESEBoC6IU6zCme4vJI5ZcWANeCEDYwMMuETu72SdIgrdgCKkj4QgC8geROIk2o8AAYwQ+tEAvv6nhkJk4WQAR8YItAwM+SoinGjdzeywcLZg3dD+PcTbOgpo3SBX2KDaDOhyGe8CuoYd8YbDGwhY9kYvCIBzJihpbgZAFmbvdcyAVCIkVUQirIjUleQBIpMTbaEMsu4SCI7gM362MCJ8zmLUjGwgT2DUr/9kh48AWEWkkETsDlDHH8FMASFmDybM4RGAAC5UVesmUBJqAXX2MIs2wH9uAtAAzp6E+Ijs1cwCxA7mAsDKWDXIRhqBCbHKUQ3uyVDu5NHoHPasGFpKpTHu4CJgAXxfE0JlANzdEsflHLWkADF6JHmgl9NjEJk9FAiES0PIJxCCiVXuKJAG4mrG4L/wBOoKFzUCdGJi8pPowhdyoSYyQiX2MiW0DocAOC3sgD1eod5SjAGEIMtGaXLORglLIPU2Mm/gAajKUENGFE3kQSFHGRXACdHK6qcE4cd5EYJPDQcNIsDgHjNM7jvEw3Ii1P4Ggj6WIE6nEseIdTUkECSnIp//dxZaxQir7LFW0kBDYKJtFpJKFMXiDgBUhlAh+hHMfSLNARyz4vgnZj+TAxjmpFLQWA+sDCA7LyvWAIJkyydKhubL5LE+Bk/Baxi6pkeoJFAnIxWxTzbRozMPLg+HYSdkIvDptp6DZxuSACJKlrATqTLvMSGocniiCFGo0qEt4EgMZOqjyzLu1SH6XjDBVzEWeTNuGvJyet/pbQN50POIMiFRapYOCmOKfjPVbwD8ZmX4LgwmoEAkJAFjnqAM6zLvMSq94DK+QrO7WTCH1yA70MV5DRpg6iC4zSLFJhEesTX07DOKMxm1qwJoYMllCtRlJh/NxGMItzoayCTdrEP/8D4zFVbAxwMw67kxOPaC6YIEHNAgJQZ5HwZUZpNEIl9ClZsWyODEPDriAtQUajhTgXikaBCWK4ogFE1Cx2wfh2IAVKFHaOkBPvTU+k9EjEEyxSQQFidBtrVHKsMIoiIEtsAiCfYCVpJBUMQfegR0Y/lFM2ZUZjpEhR551qAUmT1Cy+YMUaLQ26rMvY8tg2cgDsCDYcYOwYlEv3cxst4UsDcEMAqTR7wEzrIxUgb/fWlEs/lEiLVCsKjTUY807LYheu7L5aIAXIYA+GzU/dcvQYwgCYQHHmoyBB4Ee5IU7jlBtw9fX+L+VUK8K6qQfYjz4UYebW7lC79D0egRvaaTX/WOPWQNU19GBUS3UHTJRA2dLYPskiXpVGClJLaRVXwTVXX4+VWhAagsy7jOoHoMFGvlAWfxRI4ZSusuL1OlWxnPVZoRXo9ItadcBPM2tABQBBa6QrsvFdkzVcddWPUu6urq6oqIgqacQQIiER/2DsfnQbMTZGxFVXec7W7hVfXwMP9FUdOY4YQ44J7sBFacQSCJZes2Jjs5E9cdQfZ8+oggBi66MW2tVHswIm1dMK5YvnfCsCPhZkY0MP8EALzEEX9qBf6w2tXBUKYPUV1w56Xi9ZX28FdzXlpE0SGpabcGJda8QLI6EQiNZie7YpYVZoPTYCINJoa4QPROEO3gAK/5jg0QSACboAClLWWyDAUgv2R+m1U2V2Q2iWtUoAINX19iIhFnm2POlKXOVr4mwtAtwWbv0zFyzVage3UwGQVw0vi6gxEyzUEt5EBCQWDLu1Z2v1Szu1Yy3XcjEAc/3TY320c4OWPV0wdCNsr65hmGqEBidWdbNxkXC1neg1aLuCVy3XAmg3O2sBcAOXXsk1Au7K8AxByFium1LhTQ6AhRxXvrJifJNXef8gA2I3AhzheWfTEiy3Zcv3FVjJegsvyBC3LzUhnt4EfMGwYotXcIGWNdgTfWN3fdl3LP82AvxXvuq1UXf3cFmrqLopTkZoeNduepFX+5aXaNN3dg8YJ/8nIHYJNhv/r3qlzaGMB86IjM7ixBJYSBLMtis6N2F5LuUIGBrE9oNx0nozoGK79RW2Nky572WETBE6ZM788nQT0Crhd3DNlz1jF4d1eCx5dYFLuHpfsHGLuLX2quvgpIIT0V1xt4Z5FYfBcIpx8gDAUIF/uHqtF1LeTHRJbc4MEE4UAHVj8Q8Y2IkBMADL2HphDo3NkRfAcIt8OIhx2B/fLHup0dquQQRSBXwLARoueHq5QmYX1nLPWJB70RHMmD0Lshbm13q7VtSEDHHlrJxSpYKtcoF1tdCWt4wLme04mfhwmI27wo2vN46L+AR8mXSzDU5qYVgdl3NfF4rN2Iz/abmW2+6NFdiHoZh+G3eEsM6XX2nOJDVOsK5s0Tdw/0+U/TiZJzlYmZn4DiCMZdaPNdmhrg7rjHiFs9mOh1VNb1e+Pndhkxkayqicg5AXEhEaMFl3EzmOUbeRrzkT9hlViOEEUrdlJ5dcZdmME5qfiQ8D/vmZ1fl6vZaaqRGiIioTgBdVtjmGuzV3kTmRW1J/Kbr9WvKWMZl+vfZlqNmar7l7u8USEnCSrTiWNTmRfaAQbHqliS8Cfrp/CzeLRa2aaZp0KYahW9l/7zmK7+qnfSCohbrtaqGo19hyJ5lmkzqCSS1xKWakt+iHC5d+HcoHfOCq2+8AJOGiY3d3eVkR/1iLixP3BCjmjicWl2N5YQuvEHxAEm6GrTkvFQTbjKOY+0TNJlqLplegjr3lf6xyc9UZrQVbsAmb8zBAsCeZlKUtS7TYne06E8S6qQ1hsqEZil3wBd96sDPb5xq38O5KBk54o09Zr3w5lQEmr1MXoP34pOuXs1+77SKBs/9aoxc5wqotcZ0naYhhnlX3pRPZa712rYe74tQahru6thfbiH15uZs7aZbYqKP5etl5Yq+74iBFu//6rxe7rmn6lYLZW14Ghp+5cGs7pl07vatsvdu7vU35lMF7BZgzaYQXh6GYa81bv/k718zVuP9bi7cYvHebYg6xuNdYdx9YkYu7wf8RzVHL9r9hmKDr2q7nO7Ix3HLx+YSHuMA9nL5wmL3/G4W/2p2HDJKVRgRC4J8LecPrt8NfHMbNu/BoO8K/OnuNGMfFu7fXGBpY/K8FW6WDXJ4qAH0L4YRpO8uvXJEX2xDkWG90nMfFecZ9QCynnJgsQGE9O0w1PLiLO45HSMq9xcsnecxnHIeX+cxVhxjeKaBZCaJl4DGG3GsNwXSTJnvFfMb/2nJ/S8+JCUY6t1ECsTqO2lG9Nsf3+o0V/cplUc4dXXUmoCEbZjpoQHjoioYr9ik5Q7yJVYHRur0D3X8P4NMVqAGu6wF9ZTFMkQpRo1YFt9B4lWIsoXHZWGY3nLb/2fNiaX11GsACnN0ELMDywAE01oPX43RZWZZl85xGiqd/oUd+U64Fs/wPftQ+PX3ZU+UD+u3Z+63dr6tFPIAHq3M/x7edyMhb7spdM1h+wf0VKuFEGgfdvaUBTIDZrsu6Dt6nJiA5XjMSQfSGYHnWUUUBfHvDrAJCGeEPPQNhfErg30QFOMAR3J3ZFP6UFr4k4j0cIdFhEpVeayGHWXL3FvEo6IXaNcAUlcIk+g0DnNfjYUMFUOABUd4kiB4DTulJFj454t1QePA43is96f2SV30GZXE8GCcXRCPrnX3rLeAkfJ4sPoAaDEPhk17pT96nlD45RmLpw1GX5v09ktfV/2G+RlR35j/j1h3huq5r3S2AGvre77e+4A346zkC5BM+3sHx5NP+6Inep5i+7fMzPcs3elWLnOfDff3Xz5ZN75mN77meGkD/7/3eBCZg8D3+A5wdAxZM9dGeJOL9SZDeus6+JAwF8quT0F7vt80VgN7kKYv1IKFO76Hd87le9EEf8C2g3ZcdEzYA8Ie/6wue80mf9X3K4Fmf9UmC6d3+DHXuEXK3pxX5AN93Q2nRSRB+7zt/60Nf/bl++Dtfz/2eAzjg+I8/8In/2bte+nc+6Wvf7VEjNQDiwIJHliwpqPXnTwRohQpJihRpkMSJFCtatAgtQoZaCkAsIAYhlQMPHv8mTMBgwoSFlSpTrnxpQeVLmSkxYLBwMafOnTx7+vwJNCgLDkQ5aONghSg1K9SocVj6klpMljEnpDRh0mQuB1xThYQgcEFYg7UQJoSG1mEkQ0F3QoD2p2zHR2Ih8OJV0qRNmC1bzowp8+9VnG0LGz6MuO1RDje0OT66WGmDppNXNoVpwREGRyYwaO0KAQKxsI9KK1BANuHChpIesk088QC0shwVLFjggtgLXg5OouyLObjw4Cq1wT6OPHnPDU5vbHh+w7m2xosbcGiA3QK1ytQcZXYE3maurQ68iiZd2uDpuAoXpnWd/IBGjiAU0P1IjLfewJYxS9X+H4BN/XeZZcr/HYggchZYMZ1zzz34QYSOXYcddk1V0EAFGoLnCAMebpVKiGENVNBpZbF3VgSFuPdQRMjJF0Ft9tGV224ldQbTgDo+peOATAlYVIGYJEhkkT9pR1SDG0TIJAo8VNgACdhVQAIJFXAIHgMTjFeeiGLRVRBZZkUQgWqFpOVQCC4etwCZZdUHgke52VUSSpZdt6NTSSF11J5F+VkUUtRsYGShhlLkgUpOGfXYBxVKWaWVG3J4QaUMcCmBiAdsOlB6JiJUpmpkosUQRGuyGeNGp8V5GzH51SkTZZM1FehijxlFFHUTBmqFCYf+aiQvVlm2HXaRXokleBc4Yul4uWggQaZe/226aXrqHdRemaO+J0lD0BzYZi0b0ccqbnaNZKcFk2GXZLsNOhadro/tShQGDQCL74Ev9HaSCeAhy+wFHgrs4aXjaYBwtCGmMhq1nZZ40InakspQIZH8YUmRK45LLo358VYnscUm2ahjHzjXmK6MKmXBSfm+fJxuIJtUcM3OHpxwtAqHKFrDAlkbMW0LuTebJQf8utBGcXV0mwsuQLDbSP1uBiC71xnFZNYT7mqhCQ4QA3PYh9V4lwM336wBztCmsjPDofl8G0EEWUKbQqSiJjZaMa5amrm7zXwSZ4pSViwKWhdV4YBYvbCA2I4H9YirdvEmgdlq5yztwpqDxWncJf/SxtGmj1OUEX19fxRaKmXza5NmWGooJXYoQDlreBPw4gIIo+++U98gqR4twphnrrl553E6d0F0HSAB7znNBsLpkr/wN1ckeZCLb+B0yGGVUALsWS68ELOAAs6fbxEvrYakc/tt8+wqtQ5zw7Yj6PvE0X25uUr96mZjnwst1WxZy5qUlrjEC7CAoBb3a+BEqLElZyXsWTlzFgMKWAEHHuYP0cPN/kJzF95wxXJnG88FCzYeXixsNOVjoAZfCENgdQo/qVNd2URYwrOtzSvxW0B9XBjDIAqRSOTDze9CFMIRkjBtOYOfwwhSliFKcYrKyUXPcoPEu1SOK9BqIsOeSJAoiFFxjGSEDQPM4xUkum9hyAtjBxtXxjjK0TDgwdTCOHeARxzgYxYJCAAh+QQJCgCRACwiAAgA7wCpAQAI/wAjCRxIsKDBgwgTKlzIsCFBLhAjOpxIsaLFixgzatzIcSGXMGzYLMqypSSAkyhTntwykk0YLh1jypxJs6ZNhWDYkFTJs6dPlVkWvbxJtKjRox25gNn5s6nTpiPDIJ1KtWrRpVueat3adEsWqVbDih2LMyvXs2h9fiXLti3SnGbTyp2Lcq3bu3g1golLt29fu3kDCz6416/hw1vADl6Mt/Dhx4ezwGRMOaxjyJhPBqArubJno2X4Zh7tdPPPzp9Ty2STgLTruaZPZlFNO+Pl17h5xla5+ySb2sAbMpuSG3dvn5tj904cvLlBHceL5z5OHaXp2c6bMxshPXP0AOB5a//umXw38+yqv8CJ3p00ewC9TYeHPx47espNigx53x7ye/njicfTFpPdJ9gXfujQn3sBpsSfdeBVZ9pvBuLVBBJFLLHgTw9ytZtyEMIHoHzlRShbhW590UaGGxYHYoMi8jafiPOBl0ACBKI41hEPRKFhd9/5x2Fy9DkIIIRExrhZGTpWdWEBUSDQopDWFTljkU3VGKGJSiZHYZNGqfgAi1OmleRT372oGZdsdrllAPaBaZMZD4z5Y5lnVRfiiB8GaGJ4W45XHo3htRannDJ5UecVCrbYYYdVxrgmlvSBGKikbloqIo6IzqToA4ziiVafDmL6JpFvIjcjoIRW+uYUnXb/9KkS+4nq4ZGVKmnlqUb6SSiJgJ76J3hbxKrRpw/QAamtkZKHZbBtCkrjr5cOK6yJxRprkRcF1BmFAMwadiWrpgY7qXK8XqsueLBqOxGyoYaLZnyrXorctNCqS+26r7rb0Bd1PkDrgsvCCOOHq64ZqJat/jntvvxu2a6/CDURcLIFb8jelQICm2qq1EIcMb/ZUmwQEgF/K++ofo5opavSWiusyCO/eajJPNY58MqTUioprpGySqLICtds9JtfmowsxvKSGiSXHZeYq7760nw0eEyaDHDAV4DbdKlZDn0uqutava/VNU9RoLso6zyExmhO3fHP5g5qLdpX580uxTl7/5uxiyH6XPfM+Aoq88h46z1xrEvH+9rfMnJM98Ie8xuy3phHmHWnFl9MR5mQ1gs1wrvm+2vRmacewI2by9k3qF6Lqmer5Qo9s+q4H714k0s/YMSUG/esG75SU56v8YnnXvbNFV4Me3/xxe1ml0bebnnyyqubABhgYuH878axTGm6qC9c/sfXYp833rvf1znXsYe/lejRj249yCVmrz/WOr7uO/QyelbgxNYry+3vgNoDQOuyowXndW00jwob8Yp2PgRaUHcV8t/nZCfAYZ3ufhcMIb8SsMDgNPBiD5RfBwU0tgqqCwEwREDu1GfB9gEnZ916QBWA1CCyWY9mBBDAEP+GYIQoRKEKRbhCEZYYBUQgwghDGIABRHhBEjKwWzl8wNsgOCRX2athQkMAEZP4gA7Y4IxoPCMO1rhGKlABC1gYQxp0MEUq6s+GqjkCFv1mHHpJ64NaAg8BhpBEM6bxkGfsABtx4EYiOJIIKcBCC+RYRzuqzoom3GOdtlgarfxnbkGjIHgIeYUOGBKRaFwkI6lwBCo88pEpiGUKyJCGSloSc3j0jPcCVoAUTkdw5gJjAAZZBEMqcpVuTOYaj4lMV74SkrKM5g7GYMtbHg2TtHlfnQqww7486kwvq1x5huAHInjBDU1wyDhQIYVnOjKa8JQmNa2Zt1wyBgs5LEC3OJn/Jw6FEmyoUhiNplDCixzCDfFMKDx3sAcZ0rNm2EzNNvX5PNeQCknQqlLSYjIOhCo0oZOEzkNHZk/BaAGLFFWWJ+VyJEvlb0tbKGhM9ODRjy60oSONGG30qE99+tKfLMxS7Y43I7UhpaY2jeUkq5nTN8nUpD3taRHiZ6bglat0pzLqVGia1GiSgalN3dtn8BlVbi7rQbOrnvVyZJVDxKGrsSSDDhIQ1lM9NS8PKKsWR1WwJElNmAFYm1WQ+tE4yLWuW0oA8wJz0rL+tJ+5EqCzvOjUtmgBrrMcAGIjVFK3kDWqVfgb1IQ6OYFuaaNj0cNbu3rYzUZ0MHmN6l5ZGlDT/5YqfYBa7FhWq1BIEoEMAtgsnCjTWNk26lbOQpdkB0UpwbqFtynwrTvJ4NC6dpYsn+3pA/lz0Wb1qmcvBRRq7/JW32JBukRo5RH6UN2wKkYwSCgrlD5pMF/VjrLquu5YovtMVybTjWnY7HjvEtuogm948+thQNHXqvcOhr//dWMbceCH9uZUv1Ypbk9ni+AEV2nBdoOZbvGiByIokwqMXCQSEGFha04hC2yww0BYIAtZeFa+j70XaRUc3pc6eDFaQDEO2qDKRe7HxdEogx3skIwPbAAGUI6ylFVAZUxUJb6yLUL9xJcpNn0MACMOTAqKjANFmhEHRWix3tQssTLEw/8OH5gFDGTBgjrbucZ4nvIGNkBlFRylwD2tQmuqOlTbRezHlBGymXFgA1Mmcj9sxt0UoKBkV8zZzpjGNJ5rPGUV7PkGG7DyTTTc0wObCWZD6/G1auOGRaPSBmlG4BTuYIdyWJrOma4zrnVN4zxDuc973sANtHEDP9NECoDe52Q7KUqqHW/AlCnzq8/4AJHqj9YfUEeNM71rbvea078GdrCHzQFtGDsm2dWnEgYgPi8fL3HBQQWjUWnKDhjhaO2trkMJWg4VXDrXdw74t2UhZRhQOdifJjcHOCCTZPeSqkEdX+k6aD6bNScO0zZlhYUV6WvN2g637jbAAe7rTnsa4cP/1sbCIaGNjsh3TKEL3NRqNDl1IfozX0BkvU15Babme4RTiMcH/C1yge8a15sGd5TFnfCUrxwSH9AIqfUZ2tIA7Vm4HVl25o3GnXegADoQAF0d2vFTYZvo3S46yUu+dKYnXBsqf3rUMSIF+RbA1JK97cOIWjaJZccNafS6KY98rRbLUIYETcaTtz3yXB+d7W0/+Lhv4PSFWwESFmgARtKtbOSOTXVh9owxBd+BKASAzTA8PXiqywRRCOLJcz66pnmt6aQXPNwnR3nlOXB5C/j+Ijw17n+UiykvYvVw4Lm5aspMelNGSd+r31LqZZiAoL/e3//29shtT3AoYyLyCBd2/8rjbnnM/74iDq921NBl6NzdhwrNN2WspZ/6azFhDg3wNJTx3PjaJ737MPB94Bd+lLd7vGd+JoABFWF3SgAuw/ddH5Y5GMYYcRB/HVAEBqBvZCd97MIODbBn2Jd9tGd0/wdumCCABid5umeAl4d5CTgBE9EEdncFUhJAt0U6yFMzYHYfX2CBSrAE0Hd4EZJ61geCUSZ7Aud/SXeCTNhnKqh7cEd+B4iAE6CADTF1MIc63+VsGFUz0KYaqOCDQHh6FhZDqicHggBqsBd7ajd7JVhjTHiCTph7UCiFHAAJeOh7L2gBDYFs8lUExjc86JM/NBQAykcbFlhtqkeG0Hd6d/8ACtpghGyofbz2hngWh3NIh3v2AeNHfi2IgBgwAR7AhwtRd/JleqdDWaaFfFdTIcxHegUAaYeXbzIUDaDAAWq4f9uWdDRGgksoC3GICSogjG63AZxIeXC3cJbXgr5nASYwARPgAKSYEJw3X/hVcYVoOa4Yf7HIiDEkhAEABcpQbpLIhrzYi5Z4icGYiQj3AccYhcr4dKAIjQ7gAAsRfFG1Qe42LqrWj+sygZSBBPGnBNDxjWYYQ/FAAri4Z0eYjg4JjMHYhAeXe+7IifAYj3iYh874jKLIC/aYEPjYU/poKkTDikcTeqkBf833g2bojadni1ZAbHxWcA/5fycIkRH/6YThV5FRKIWfaH7OGIoe4AC84AgJgWVlNZLk0jIgtD4o+RlHMJBLQIaqd3gEII7UsJB8FoINWZPqmJPESIcV+QE9GY93qJG+hwGhGI28wAtHaXdVZziZAjHZCB5fSBsqSXrr5o3fGAByYALlpoZc2ZUPiQk4mZPAdnJjSZYXuXANkJHNmIBr6QG88AJWeDJ2Bz7glD5mczWHuFMFQHpjsoGzeJW/AAmBWY6EaYmGGZGu6XaL2Zgc0ACPqZEm8IKiSJQvAAEwaBB2d3et0Sfth2qq41zNkZc7R3UGaZDx4AhWkJpbeXtveJOGeZiuGZZOxmeLyZhSWJtAGZTQOJRt/wkBxHAQv/k7m1k8FmScwfGKpmRgyxlDtmgBzymYfeZ93geRNnmd64gJszB05KAC28mdytgAswmZkTmZRMkLEOACHuCbmUlB03NBKBKa9aZPX6dFBlmV7WACqAl3COdv/naCARiM1smfmCigmOBk5LCdyVigtImWQamg40kMLgCh8qWZd2NHFRqaPfV1BcCS8RkNv2ABqKmVIBiCKLqk/fkBKyqgA/qisxmjaHmbahmeC0qeN1oQ51lodJk9FdJY7xlVUUAAGwpD7YABRrpwapikfcakcLqicuqkA8qYjkmb3pmgkymeDGqjD0oQ54k/g1iX6lIhdQekZWUEyzlMUP8gDCawpiAabHMYpyhaZU66oi3qouSHp7XZjDOKpbqppQtAEDKYmYMmTnynPBVCBL+5bn0ZQ2owAUZ6pDLppm9KqetIZe64onSqqXHHqZ2qh7iZm225mza6AB8ZCaWao3xHqGlTIb8JJfGJphPwqM8Jd226lU6Iq3JoqSfYq1H6q5xapcPqAXxqrC7wCI8wEMtaVkdmOIFUQwYydaVmpsvZqGoKCc8JnSG6rZT6pr06p5oKo3gKlJK5lrmZpaK6rgLRrlEFHfCaLvqzbwbCqgyoA9OqBrmQr7SarUmqrcM4jK+ponQ6p7xapx9wp+NqsFcKqqFKngvwCCDwkQ7bU0P/sAQCkLM5u4j156z5ZSAh2VNlOq3f4AEcq4zYGn58BrIhS4xhKYzCWLLgGq7aAKwNIAgG6wgtm7DFqqUusAAgAAENa3cdIDBKcLZnWwR+sERMVAVu+7ZGAAdGELdQNAQ6oAN2uwQDgLMCMAACsKhihR6/qaHLeZXCYLS+h4cLh63uqLTa2qLe6q1Se7J1moxWi7WRqbUIO5QL+gLoGrMgAAJj+6MWWLr15p44UFZIgLZniyFry7Zu2wfMcB8We4ojkLEOUIWJS6vYegNjaYybuGdRa7KTi7LbabUxWgHNqLnQKIqc27XEcKwyqwCja7rWe72nu3PLhANu0KOZOa0I//ANvKC7sxqP2KoN2wmlJEu8Aku5UfoByPuYyut7jqC1zWuu9diWlRm9LvC10+uWyqoFUjDAUuAG7dRfZIa9posDUqAFOkKvBVAEt0u0tlCFj7qmZtmTxrur4Oq+dcoD8UubFTC/FlC/LYu/C1qZ5HmsoKsA5UkTh3AIqBDDqKAFBnzDBsxfj9S9YFK7sjUE03qV+JC71bq7R4q0UUiWG7zE24kCyCsIgjDC81u/9huez1uZL8C//hu6CiC6JuMkvxkFGTit0SAMRKyms3rEGQx3TLzEDeCOIUwCUqy8JryWueABuZDCqQABK/y1LawA1PvFVOHDPUWQ4IsAapAKDv/gAVWIxhkJCbQ5m2uMvm08lm98ychLAg0gxyNcwlSMAQwAjXm8oKmgwvy7ADE7vQrACoI8FTWrT0bwt+DLCS/AC4xswc34yMg7pVWLAigwoCTgjsUAxx+gyfFLAsg8x54MDlfKALnwzHq8x9HLwqrMCqzQm61cFISsTxlyyOFby7mrlhhwwWmMhyFsoA3gxHF8zpssx5xcAVRswgwQys+cx/rLC3vstaj8x9aMzdlsE69MK97MBO1ADG3JyGrpqblszpDMzg7NqZqMzBINz1QMDuBwAaDszPWcv/icz6eMyjILAoBszQD8zzaBlBumqN5MAO1Qyx55y2r5qOQ8qxX/gIdQ/NCZ3M4TLcX1a9Hg4AjzPM/1PMr669EsDLoivcrWLLYmXRPcoldwMMaHDAWfcABtWY/QKM63eZsKbQFSHMVxjMw6LdE7zdM9fdEXENRDbc8dbdT9C9LVbM2swNRNLROvXAWyfMgE0AWfAAHgTMTNq9Vc7dUkPMKcTNaIndjvbNaO8NMXkNZprdHQTMqpUNkrTAwHsM8hPdJyTdd13RECWVY+spxSHUNX2QykYNAeuci3HNjiHM+OUMJzPNuHDc+zPcKwfQFo/dhCPdQOIAES0NbSHL0HkNlILdJyvdSfHRNBO9reDENX+Qku4Ln6y9qi6NrijAE/DdvcPceO/4Db3O3TF+AIaZ0Lvb3Rvx3clW3Z02zcqZzUSt3Zy80RIdkjGPvcMQQFwJDaEFDd9Wiu5poLzVuFDIABje3TCG7R3F3RCM7bDMDba13PwN2WErDefNzema2umx3fcv3C840RT02mQIjf+Q0MC0AMfn3Pq+2Rd7zWExDKBf7gj63bjy3eM/7Y5H3j5T3UGqABudDjwF3h623UmJ3hGg7fya3cH34RIU5RUXDfBlna92riNhq9fp0KLn3VDhDhzxzUQQ3ZMu7gYS7jXs7jPx7kwD3klY3hxq2uoZvUSa7kS04RX3CKI07iMcQEu/AIC9C/Vs7HlX3P9ViPXB7hXu7MiP9+3s/s44sO5BqQ5mpO5MUN149gCkge58k65/+iV08OQ1L+3EzQCSDA51/rAtOM4hCw3oI+6IXe6lze4z4O66kg5Gqe6pdd3G3u5qbA2XF+zZruEHUuW87t6XiOACMg6iCwz/3rAgdw6pY95EH+6D3+6j8O69UO644e5LMe6dJ865Ou4ZV+6b3+65suW1Xw6cSO33zACqPO5/vc583+56m+3hWO5hIg7die7/pu79ze7Wye6+pqCrvO4eNO7goBMLIV1Xhe2mNsAM7ACl0cuuDO57g+zeTZ77Oe5sD96Px+79qO8Xxc8bju3gEv8ANP8EnuxQZ/EHQSVfoxAPaK3+j/jgBoIAOAfPNdbOl8TvHxPs0Y//NAr+bNDgHNPvILQPKVLvAon+QZwAqjuvIG0eQRDOXxKeUM/40EcAaFEAFJ3sUKYOmmoK64fvSYvcK2HvRoT/QjX/ST/u4lv/Ss0PRxL9eZDvWRgI89cufFTtoIQAChfgpynQFNL/cQL/AafvRrfwBEf/Z7TAPcDgGOb+E0oPiJb/SUnvQ33+tx3vT+DPUo/QAKj+4ZaPV87+kGwAcRkPoZEAGDkPoR8Ad/APGsYPJ8zg2oXPkjX/bFnQq4nuq4v/bvjsrcEPYmf/LJPfjHL/d2LxBfgNL6IQCkb/okXtrOMAjWPwgUYP2s3/qp/w/xN2/ytn/0C8ANjID4v3/+wF/+3LD+3FDySp/5mj/4cs+wUN/yFFUEUC76VZ/u8Zn1SUABAJFEYBJASSgcHBThDyuGrF4pMBWR2yNuCxZwY3RgwQGOHT123OiR0YKRFrlV5BZRpSkFLRsyXJiBoUyaDB1EwplT506ePX3+BBpU6FCiOY8UQFrgQZQlCJw6NfBUKoKoUac+tTqVSaeCgLwCCvEVYQSFfxY+hCjxJEaMjNoycgt3I9yTcTGaWntyJUuWL/3OpJmh5oSihQ0fRpw4UhMkSZUayQr16mSqUrNGpkoILCARIUQYMhQibEGEg8yeffhwr0S1btnmxcs65f9eiApY2f7LKsMfwTX9KgYeXHjhL0g6JC0yZATWyVYNRHaOGavVRthCi8CeXRHosAYHDaKgUIZZh39U8109G6/e1bQjNsTNinzM3oEF6yY2XP/+/WYeOI5CB+Ysc66yASWrjAkooMiKAAGgEAc0RRQR4YQSTjiBws++Iii8U2Qoy6xXXjFlxEr4OrG92kpsCa0RR7xtIfLkO423wHTT7T7+duTxsKOSeqAKAwSY6jmoqkLQyMoiY0KUckBpxxkmsCKkQkUsXCHLLC08ATtDvDIIIQpkGE/EF008k8RKTkyNpTTlo7HG+cjKQCEcfRPskR735LMnxhxTYogCB0SSMiT/oxPlAxhguAEWTqBwioAzgFCkhBIywTQGTVewdMLPQgPzoIM+LFNOMyt5UUTzRlTV1NPI+iMCViKoTzBaa+WlT135LO44pZJbLslCD5ROMgOiSWaDRVXgwINdziAgMwwziYHaYGK4NhNOS5iQQu5GE/UgGb47rdRyXZUTRLPIYjfWGmul6VYQdqV3Ry8cW0rA6aJjzshDn+OXAFFu2ECFRW+w4IVOnpO0Uk2D+eGHIIIJYmJqt/W0s7DCogCQcL+T4cMxxw15PDLJ/APE8SIYN1YQFYI11t5uvdXWDHKtN+fgGgPSiBGKPRJgYYM+1Kl4tCl42WZNcSYqAew5gdog/yL+oYeIK84W425DE020JEIIV1SQxRV5kFMiGCRkskBOCO212a2TzrjrY0VnuxErDtAhBrCMwCWvukzJoL+xomCDYdjAAl52YcIAScVZIYaIhRCiB6urjvhaLU9YodvtQuC6a7DDPMjjMSk4JWwKvgNvdXbXTijW11/vDee7bxfKP8eSG+AyqgSvqlAlAQYeKjRyQTppGLSZwBQ0qiIk8h+eoFyIGmp44gnLJb42hiwtxTDjb0X3ukPSRT2/tIS+o51muMmaF3f5f/oRqQeK0IFIwA088m/ohl+SAZjQDgsQTFmIgwQvOjElA5xBHJKj3vVqYD0KPiFzWdsShjLULf8gAEE04/uKV0YnkLCxjnVvm10KM5CL+bVwJzyzH1OSRCDoGAiAv/ud4EaABmFAYgMFwwTiLEAKQlTFHuiwHOUkKEEhZE97mdNUtba1wW5hJwRAAE3oQlgQEhokTCYEY9tSGIH4ubCFfwKSkGgoPME1Z19C85cADNAIW3DghyqQBbM8UAk0IOBxEIvg9XKwRMpZbnvB0IQmogi+C12Jg5/iGli6RpqDeCeMJxyjrMzowl6lsXc2xAzxioTDN/4rhwbohAkMqAJMbAAStljgc9CQiaphrwY5wCUur0c56mXvcojUlLa0BT5HKqKDIsAi+bhouhKCx4Swc1sEbrJJ+en/zpNF8t3QiOYv4gWvbwI4Az4gscpWWgACzxsSHiAmwVzmkpATfKLEgqDIKGbCUpzaIGiA4KWNjYaSH/PB6lbHPrSxzxTUlN+9/qOUIPENlNOZYQC52c1TRuc5UFCGAzigjQ9sABOY+IAJ+BitM9QjGBFsZzsJyUvLWbAHWPPeMInpyM+QbzQEMYgPLHlJ9ikAobi7F76M8ElsFq+icBRlUpFqFTXQ4BETaABHP6ACZk3gE2d4zhskZ71bprSrhHSiIQ0ZDLJq63sZyucHRbPFgeg0oOozYQZ+erv62W+oAtAfAIf3P27m8KjdDJ4B3PGCRzy1ARudalWBcQY5MmMc/z/g6iBTqstBTnCCPaicLyfWPbNySXyT9CeYBBJQHwyCtCac5lxzVlek+AyHwBPaa234WqX2dZucOAAxHrGACUCiAShILAcc0A4GjQAPVROCZCfb1cruUolNpBpnp7hBL4UGVBziIgVG+1bW5Ue1q3XMY4KFzX5ts6h/Xao30TCMCfBit7397VQ/YM5VRKULeMCsIGswgxzwdwbMbe4Em9jEl3JPc1OkkIYMobGvhHa02w3oAr4LXnxVoXe25Z+xJuqvbda2tgJoBwYskIv3VuCw8rWA8wQ4CSD04An67e9yl4i9IKxABAbhTAk0d8/wKTiLyhRtWwN6gAnXi7VBGv9WbfsWOMAiFb1N5oQHLACJCbzXAg34wEfniw80iAEngJjeBJvLX6/WoASqeIEFOGBAbXDABKagVgws1UgRaKi6oNliCEno3SLr6kcLRTJlIMphJzd5w4bupgDQUAkpQ8IRFoHqB6baSloIQychCMKMY+xOMwcCaVQFNahdmYRN4XNCGcoOJPGcZ0AMgs995tMRAP2ApTSFWIOyKKJ1vevgCcAZlXCAmi2wEQtwVAVZ/gAkPKATCuQXwLpExwu0EWpJV7vaDYiAFFeQCS5Rd8FZtG5oC5IKWPvZfvYrQlO8meFsxvZfHuY1YH0NbEhoAwMhIAYkgEsOFWwg2R7AQE7/WhGEF99SkE9YAAdYeewPNAAcGsgFAy7giAqQoAIRKOv3LnQhVKf6xw2mQLl15QVa/4fWVxhCtNr4Rtm+W9cSbfLfqMKELthDFQ5oQAP+4INiS5rf/eYAYXJiih8YXAjouNkGZoGJY5OAAalghEoyAgEaHAAQGbfnnDl+6uyA+0t6EjmfFCpUObbc3TAnNEUBi/bAAmwETODELurRhGCwwgLz9QAHJA3Sj1L1jh5VAQRM8QhSeEAb6lAH01XQAEdA/RWDuCLHTCYCssbUrOALH3Z8/CUIhJ1PTQA0Qy3cN5l7M9drj/dfc8iEeGDAA6yIQQ5+wIuO+huIH8X9wv3+/8MNqIOqim/4BWjwio5VSEvcCs0Jyoqp7023kXYOAdg93yM02u9+tj5QAI2Fdr/GO+bPwasaHNFmDIAgBjN4hB1DjXv2597v/fb3sRvg9AP8gTOVygTEgpmpymcrU1mfMwzBjoOaPj5Bgll7AJRTuZUrL9N7skPzPoD5BhPYKA5IoAjIu45av/ZjP1GTtPmrAAaQgPoDBEWQnulpqR4gq/6LonpiPvARAQIswD2RNVpjqAcwAjlat6M6pQ6LwB/kA15QM6T5gBvgAMS6Iw5sP7+TNG0QhFyAukqggBColKohq4nBFm0Jpm1rwYqppxU4gbqZQbHDl/9IN1Laq33psP8H/MEmOwNgeAER860jPEKOuiNQ+wByyDJWUjx/44AGqIBc4IYpNAQLWSTvyZASeAZLwZQ4oxiq+YFgyAQKEMMx5BMbNLkEHIL9abu2Y0NDqyg2fDsoYAYfWIAXCDZIUMXD0gapysNXBKlj08Nj04YGgAQM4AVTCAELwRRjSjBj6qAOMsHIiYEgaKInCIYVoABusMRdObIg0R9hEaVQ7J82RL0maxJhKARNeAZXMwELAMdVrENrqza+QzZXgAQT8IBUUIAQyEJD0C6vCYFCKISuAYISyBLOAIRXaMac0QLrK7krEJBBIRSX+8FPNDRRAEcaSIKIYQURA8dwzLmJBC7/a+M7PWwAC2gvYjAFQMgERRCT1TmZk6EAQ7CUQejHu+EZTMTBGuIwH0w7a4w3KPiFjaKyBTgBBYjInZwyirTILGO6hsNFCFgABQCEE0gC9qGAlDGPNVmTP6DCE0hJuxm7kru+BlS7auy+g4xANZgAK2hFDrCCb4QEnpwy35pIHihHoASpBpiAVDiAR2CFEhyL03iFP1AL4vuMqdQZq7TKHASlTpwoNLRGhJSlA5gAcARLCyxLs0TLiaw2csAEfvtAD4CAAzCFCAAN9okVGiGRlEiJPyAIvqwXLMhEkzvDW2O7CDTMXduKR+CFxDTLiCzLx4RMSfu9Y7MAByCGBTCF/0E4AdJol4VAj8EzBdEkzV0BPQTEwWhZo9hqTZk0gAtrshGAgk5QABeIzQnAABP4xik7S9v0yQ+YhWNzBcXpTQVIghMQEztpibSIiEdgCR9ITl0xTSA5uYHUq2mMTkSjzh98kEjghQx4BAjgBQfgzu9UxVWcyAqoAEe4sr0jBxTYTQhwARAoRGdamz9QAA5Fj90yBfmozz1ZToBsyeY4tP6EtzaEgpxIhQxQgAWAAATtznCcMkEQBBJwBEfIhVxwAAzAMvPUSAdIBRC4Mdchi9toiYhQgN0qrEewDSIb0R25zxssAIH8n9UExe+TzkRr0Z0YhAwAAWKIzRqNSAd1hP8LyAUJuExi8ABBuDYTmIDXSwK0WcrTCNG0KKzBs4hHAAFWeLUpDY4SVYpCjYJQEky1S68u1bUv5YlZyU5e8ADuNNM0hcID4IZZeQQHqICpQgFVdAD54EzyWNLBe9KNsIgFAAEFCFRBTQwsCC+GggzAmca96itG5TVH7QliuI1TPNBc4M4dFUG4NAUZ8AoQ4NRju4FlNcLdXAD56FAOZQWV2C2NsNYFkE9yc1XgWKhCzU/n5EF3i8D/BKwBINfpBBjq1NWf4NVHIAYDdQBgZYA1xVTiK0ERUABeaAC/WxRZYLrE8YD6IxES4dMFIAaO6E0XcAFs1dZtPQwtYEmGOlT/34FAXJXJtysKXriNR8itX9UAuOSGP6AAEaAlQAABXpi23+vADWiW3pwNJ33XA4AAYngBYjjY3XLYw4DVTFSKQCm7aqxYi9U1cwUYJjgMBZCJGCWGVEgFCGAE4jOEFQgGpBwEBcjAO+TDf0UYkOWG3OKImX1XCJhZbG3VnAWKbrW+K1iCJFM9ofXP5+idAcBYxCCG72CI3eIGvcw/ZVwdQFAAqOKAigQ1xfM7ZTvYjkgFm2XaVOAFsZ1ZFjLboJACqwSQaKRGRcXVJ6NOJvAyxSCGCCitWUkCESiBGGDPpKykBZCynKvIV+S3PtQGE5jZjoAApjVQXsBdmxXCyKWf/0I9Nxx8KINk1HPltc4Fjs9NAh9YMAsRDfUJDxdwAAYwsfhCNpUFNW2o0IOt3dptWl5o2sS1Hd7VCbRNCoHMq8BRUe8j3nQ1gDIQDo2A0j9onY9pnZZZAF7IBQyY3rVkOsJVgRuAhFxoXO8V26Z9V9zlhRcQOvGNhH+M1QKY2MH0RLc1tP8cgTsIDkjoTd+clXUZj7QxGbMAEQKd0VwAh/2t3r4jXJbFAKY9WIsgU9x1gBnGOQaG1VjFQcsFWgr+wXU9DHPSrRAlC4iQk1MQYSOWHVNY2ug94ZzDzaz1X5Y1AfdqUmKY4UnFgAnQYgsQX/K1H0Hxqx5M33iL226aW//FMIGmjcvjlIG06FCHuMtVqRG0qeJUiNcmbt2sZSUYgD8OwICDtWMHmFQTyGItXjazdeBYFUg11FIKXl/jRYwEml3fNIs93YsXUYARyeS7TAhWcFc7zl8TAy6qYssoxt720mJKxYAsnlSzlYIHhmDYoq0xftv1jQbgUDbcvUzMlAFWsAjjnFY3IVjWGJHvgFF3pQEJyIWJIwEsw80O3D0OsIAs9s7uJOQ5XWBXveFYrQICCKyt5OFcDY4Zxt3E9U0ZMAWPUI+8bQ+9kF9ZaVKZBWVwaGZXkK+fW2Ep/k4LqOYJcAATcFgvfozSE15cXV/iCY459QAHIGDM/AODBQn/irgI2FCL9Xi8MN3Y3AoEZWYAenbmWdS9H7LAnbzmhXZYWH6AlKMtoT3oMgasW1YMjdTiGWZazFSA3DrYg60IVMXUi7gI1yCJk2CFtmEIU9iI2o3Xjm7magu1H9KGdATHVc7iYHPVRA4vJdABRLvcJjvoHgYOt0xlhuYFNp0Im82tXfaIVO2Irj0AumjrzHSd2xi83GLapG5ipuY9N5uAfp7T1BrRyX1gtdXqaxzXt+0mSD6MBM1iH3XhinhXNVZjsf2IthaJjzAFCvCBJN3YjVhaCeDoE17qJoQEBJ1mVuaFgJvSbcaXIkjUcO7qIfHhwrhFQl7sNZUAqAsJx7XZ/9ndZbiU2cn+iLx1HZmQa46l61RQ5mWmuGY23NL2Zw8I3+RkraQQkqBV3+ls6V1D7MKI3YiUUy32bLg0WJt916Xd3sW97Zr+WuB2CwXAbDphiJbYraNGb4hjAAbQ4u/2gIVW4CmFofBSo3DetQsz1wuL7aLw7n720dsmW3n+3sWF8AivOo7w7baOutAUiE6Ob4iYb4SN8APd7/1m6IZNToEuAJ8hbAEnWsDa7qKQZu/eUR7NhY+1VgdP7whH7sXt7eCmi6f0isy+j/iOz4r4CJqVYbF+gSlF6Vm11S3lanIlcLjFbrjtnQBVDDkEz290hHmlV3c9bx3H8VSggTH/bf+OyAi4MAWnvEsZ6Jik1HDbKNXBOwmL6FgE5gVicIT6bAKU3sSVdlsoNzQ5UAxp9i1VBEdhnfERlNECDnMcH/MJN3O6iAhWIZMpBIKCSAjivg0lXYnCyq0XwN2aPWTStGp8EZSChsD/bOnXBo7wbExwrAA1pXFumNnFXVoIv/GvrXALh4sTqQQRZvMrupIVAITMLosNX43dcoF3rdnOS07AxuFT9/MKpnaupnIoh2nEyMgFXdAKsIA0ndcRpPVab3TbZVpIP3O3SHNUSRk2t3TO0YRgUASP0WxO3wtlJ28XqM9XfmCsbttFtXYpj/JuKuPeaXUrQMtCR1M1ve2o++3/7731c9/ej4ALdecGp2z3YE+Ce4ycaykBQ0hKOxHye4fh3tx3gcZqJx/XApdydC3XuD3wobDFP/xDVXTQB+VRDRC8VzjrmeVeuExcSBcJ9khzSg/2K+L4GNCESARDTBd5+FQJEJhvCUtO1XYMLKXl63Z56vQExVjQI8w537KAC7gAEay6X6fvxwZztO4I1wDNNYljURENSnmGjg+Gl7InEWi1p4fPJX3SbE7J6UaKlG/tAV/xJ6dy4olbQUeMI4QEOvxDQHxQhk+FkJUBgy3gx2Z09lYPVEGVSq8kpDfBelB6zOoBOeuSvU9aN37PVQX8fhT8Akj5f3fkdCVar6/D/zZr0AcN9wOoBDZPZ8Ut4J9newtfi6IfkZP5GtHHx/xLIus5/Qv5ElpB9ve0jddvxtgnfIs9fFUXeCqP+aAQy9yvxZyruC3XAEyFSgoIfpz+ecgWCdfAC1ZpdwqoR2EfxkRysciqgdPvEpAHiEERWCkoWJAVqwmRFjJs6PAhxIgSJ1KceKQAxowYlegwgMAAyJAiRxoYQNIkyZQmVxrwVDEiJA4ytXFoULMBiQsMcqU68CqJoiSPDhwgBiEV0qQHjh5lRJQRN26mTFWq9EqGDApaQwBRpKjEihjBgjypYTbHjBk5cjzJdEKEIUCDMhA0yOol3rx69y68qDEjR48hP/+mLFzypEiUIAcoNiCHbySaN7RRvtmggiNHDHqaotCVgimixJKSJk30adSpVv9g3cr1a1hNPXqcneHESdrcPdwqiptkIMEFkIcT3+v3bwGOCAgbVplYceOQKBkzNjAckrYbHCjbbHBZs4ZU3GSEOLEiQmijqY6WRkoDwlNGprhVrfrnFIUQ+ruCXSHbbG45mDVgDUI88UMMISxAzAGmPEKQQsVJOCFEx/2lXHMZSgfdSdVJZx1fktFUmXc4OcITI3+EoEgMMagy31LslQbfafFNZcorf7C2VVeKxFbWWrMFM+RYQQQRzAonnGAIBblQ+CSUD1moUWCCCcZchtGNVJ3/h4sxxgRk21H2AU3ekYAZin8AFcMTJ/xhygJErScBnUm9h9RpjOg5VY5YyZDEa8/E8F8NmRhy6FcxoLMCo2+FAAgFESgQJaVQTglYRxpu2Rh1i21Y0nQrDQBFiNtNps0HN5GgmQQQVELBCWzWEMKLC7YngZ14HqCnVFTZ51pX/tEmhCGDDJIEoCGIkGgJmZQABKSD/BFhpdUOd+lGOmCp6WEfPgcquB4yRupeplJGU02rXqABBKbIAEQMPeQgRBJvPkLMaO2V9h5RUkm1WlavlRBvgdj8cayyy4oQlpFB9BBEDEmKkIq1FfPlBXIYPTAEt90axhJL34L6RrnZjamN/3cVVLBug+/Gi1Yw9cIpWr6p4DpjnvNRpWNWgJbwjCZP9ACIAhFQkKwhimTygxAFChGEWyIAAgi1FltNkRQZF7Bxx4kVRh2n4B42gEt5bcDBDRtsgOpNjlwggU+FsPhEbiVQ8ObMMSJ1s5277pqafVkV8pqwIZiiACvHAqKffrEGk4kiIUT6hwIggHAABldrHpEUD2TMNbddZjn2dImpoVd2an9A5ne5SMDIq4oEU4NtTtTwTAgDKfDIUEu1VyOvqf1xVc/8DRrCLQcsYMrBESSxOLJTR/sHK1NZXn3mm2u/UNafc9xx2KSDDGrpnt6RlwocqL02yhboJJ4MPtJWu/8TQUQe6StTxRnnUqfR6NQBAAewwQVLE0BYAARoxA0F8EwrWkkCBaSlAAc94nqsgMD2ttc573VNS57yVJfANraW5AVtG5hMTSDhiNe9qjyDCsb8arACRYhAcnd7Rf7mwz/gQcVfVukTj8BSAhDwwgG46heOciQQY0WAcrvj3eEQN6kMbq57yAFd18jnJY91ikvQGcH5XmJC7XAAEpDAwAQm4IA0YsAEaEzjBF4AAWK44BGmYIWOWKOjSlAlNf5SjVUq4aeABSsGf4CAA1x3ROX1CnF4pF5BHrEAOyogAxGIABWr6Lkrfk9DHhTZFsHmRbLhxYTsQ5dMZGKTFJrRAib/sAAGYqlGD/AigZNkoI6uksdKDM9PFOiZfmATAmIkMhcMuBl8FpCaqRxEf5M0RQQOBQgnZdJqVvzLA4ywpSx26jmjJN8AwPiSBqRtdR/YgDnPpU5V3sSMDYCEBVzpRhNMwAMOcIAcD/AIBmbFgVopRLJ6FLFX8MKYDGBAeHQVQG4sz44U5N0+AVECQBiimlf7gtYKoM3QIcZr0fEi+aLxEuzcwJwmPem5yLSdVKbynd5ppTzfaM853vFojAMCTsESAwoQA447qZOu+KdMiPIOBBVEyCR5YVGLNSGjcNhWc8IWQtJxUZTkmggHMGABSJTIOzNB1erGZFKUNSCllulq/1dbSc8JpIIYCvCMIp4BFk2sgIgemMBOcqEBXB2lRqeZJEQpuCAIGHWpFWuq1uAgAAF8rKPdEpXoRNlNklHEAkVMY2biqTISnIkEaP0saEPr1RJBAjMYcAAxVASbPxQxFxjYyV6V4te/OtRBRl2AC0BwF8NWC7FXVGwWP+glUVZ1S1eVSC5ccBReSKCYBj0oAy5wgcxQt7qYURl2N+tZz+Kkq4IQRMouMwEI7NMUxLxnLi6QC0UqdLYOBcEETWE53e6Wt5TyLXKeGrpPilCykJ3OcSMygdsWRUZ1opMG7qmB9TJ4vdDViXSlS93sXldl4MBuiSqgRhoUsZg/RSaN/P+6vMPVBb6syEAGpmjfKOFXIw+Ag7c6+CnihsyLAY6IQYzaO7+qR190ksCCG+zgg2qGutOtLnUtUAHvWMARaDTmehPKoBrtbwFWjiJCspw4Cih1xSx2KlSF+6nhhkpsZYbOjSFCjCwX5EYUZOhs8SWjvdHJuUOGLp6ha8wJaFVlOtErT5BCox0qj5FSOYiWE1cCFXv5SS3WSBU+FL5tDvdr4rPqS1JBl0Q7ss03egQ3JFkjo8z5x3QSMqrXK4HW/tQ0VLYyrK0camYmGsWAMEWjK5XRSHvyayGj6mO1OAAwveQAKE40m6Xo6anwzsqnkfOtTG1EU69njvmabaGVyVD/hsLaobWmC4oHkWtK7bqxjuVQjMEJzhF0IS+suOSJkS1vKbpZks5+tpznnBR8La9oGXAzt+PECG3LOioORTSyN93lcVOo3NwE4ZlB5t8v6eWSFkcxXXSkZerN282fJmqsoRiBQawoLDMcBEKmwo2BbzsqoZ41ieWt5QgQg+FPcvgnZ8ypiYtQ2BTXS+KYKJAIWPKSfyA69TSOR3nn8ZFNNBaykpYkRlE9YiGQ4HyiAlgoMhPhMj8xBm0+IYdzNNgdmvhw270XCLDCB0nwgQ8G4UBj0b3udHcgsp63uBAgqkeKwOnfAe+VEwwsBs8AhO5UDtFGOvLrCCH6wsVOHLJ7/22b0OnmhrpYOg8RGzKcGbmxKGoIEZB+WUpSkle8IgKcGoJxIYAgBP3pmv0A4RkmZxLlPB7Fxn89A4PwwSMkP3at8fpjoQJpCEfZc1Gp/UkUEAHhSyB91Ld+ar/ESh6Hh0Mcan94POvn4FYEFmch3iB2IYjj31094VMICVqLQs6juqktkrnnAojSIEbfev3EvonDm+DLrZzWBU+v+Aov7UghEJAixMoKhABdmF/6ZVkECAf7TYj7ZUwRjECWcEm6zR+ZhQtj4N/UIEsE+d+n1QiNJJCg+VXwqAZryABAcUV/FAvHRSBCWNIBVKAFfk4RxJ+v/Zq4SBY4UQf+CYTvQf/SBIlaUdyKzdAA3/QED/1LJagCDAZTWJyAXCBdltXgt0WeDkIGEnQABjKWuYXP8vFcf5UElDjApiFEJIlaj5lac2kAHdZhQgkav+xKDx1gFQIBA9ZQ3BndH6CYjhxblmXPFw7HBSIH/PUapUGWulUVZEFJKhSE5TiIleVbUjDXtKHagtEhndCAKOYhEuEIayRgV0TMkoyg0DER0WVA8CUicSziX/SgI3pMpV2a8okSlByA5UBUnGgiL3SYnTFYXkUZKIaiKK6Hnughn2DF4CTKCpTAW5SeNMnFIFCMLCoiD/KXpUniGaJhL96WlbkAtKXCMKJXg+nZMTZYHUqAE4r/InvEh1TkyI48DxBAH+FlwlgEQwkERc1tIxhqTREsgfxZnrD5HBqaBJSAQKyZIwS8AFIMIzEaI55BWTtGmV792DKGmFMsUxLpSAT0E98pSbHUl0DqBbYkR6aoBPJxoKgM4UKGkxg8iUPilnJF5HpQpJ3lmU8aozsC2V4p451g20Ix3tGhHOJoY0rmxUpWSeWBkEJqnkz+F9jU5IQ4Qibmm0SmowN4gJD55EFJ10EZlDvq1TviClAlxVFM2ZQFVlFVTlOqpNZA5Tf+mi5aJc8ZAFZKyATgVr6xh1eq452N5VhG2E+6Ix26zlDajL4gxZQpj5UZFQg4wFzixVPqgA9e/1oofaB/PdYA9GVxOIA5GsULvAAvoGNFriOekSWERRdsqldZniUyyiFQ8Y210ZELbN1lvkRmcoiW6KUWiQ8IEhdfUkgqDNZpoiZPFqNPkuWDHaZOsGNGNphtPiFkzpEL7CbveGFvSkldtqS4PGL9ZV7P1R9jiCZxvAC+EANzemVrASVetSaERdh0TWdZzmaqLWYymlpqVlt7WtlQfKdF1GUn8dflCaF5TmV1qOdwWBtzqiZPegCFToBF0qd9ZihsXqQnMtiCJdKPkUYC4Qt3UiCBQgTGeA8ZThUoReJn0hjYPMaEAOZpUmQ6xmeDzSd9RpeE1ed0uiaU7acEABqdDP8jbmqngFrmiT7ENbnYEIgOYmgeTDIodSwBlwhAGEkIbkUkaqrmPRHmnumodGaohkJnnqUakVIbW0KAOQpoLC5pQ2wQJ92l2BBnfwnhxJWNhEDke95oMYHleolpjx6ZffKohrIjmuaCA+zVtK0piQooCCAinEZCk2YEFnnSXtYY2CwBp1qpATBBFzCBjGqpadqoV4blc8Umma6qmZ6pkCbYj/3niO7mJBHRpDKEnGLTk1opY+hAF/wqsKZBGpwBsRZrIiQCGjiDsi4rM3CCsz4rH1jMltaojd4TWH5lLlhoGhlmj7oNq2oGYnKoJw7lWq7Ho04mCNwqQzQBuzbBIbz/6yH0plYqF7U6QBF1mJAJamasqrfeZ33Opn6i5SeSK24GKGDBl7ombCRoJb5Qa7WuF6Bm63NGl9vsK6tGV6q2Y5DtFbmKqMHGZdUo7Ik6AkRyabV+KVAygI6SpbdWrMsiZqvuZ1pip7VJZgXpFlOK7MguiMM2J5gWJmIimX32K35Wp0b2Z2ngC1FsHeK8qc4SKAaUZkSaKjH2pJgaKjhIGNHyKIdqbFo2Jlu2p/LE5e487ZIybAL1qc+iWp6RKdEWbX4KmR0CWYg66pTVqokxmtle5l+aptr6rHO27dC6JqJm5IIJZd3OyN0WlYmh5N7OpQMoJ9WerKKy5oOx6nQm/+o7EmziriCDoGvjPe538gKf9qmEpiPbPueqIipaIuPchugT1qw+kS1CiG5vRm7D/u1gouyFXq6h5mfACuzmyqGIttXiVlDo2u5cegC9Tm614iuqiqW4yi2gvS7srukcLW2tIho1Ka9A8oJROO/kfmkxOpj5VmcdCq8dJmPHPqHSQmrjhaz3fmEtie9EoqOE8m6iKubckivH/i/iluuILu3NOpL8zm8F8gJz3hNFSqSg6dvaaq713kzd/hjnqqm10SryIsQBI7DwoeaXNvADJ5AKlgYnNlciDez6HlhSYCdpyOFQ/qfxEgO6Zln3erAOEgMv2BMDp4Ic5WZ7krAJ2/8mKDamCz9mC5saozqqgMYvDieiDlMoLaXmiIpte2piC9vMde4NEnexBcfqvtHwAjRuQjzxF77AV9rTMFaxUQZxtB0xEsMHfPRYEiPYqgkaHW1vlnWwGeeaZd0VhToAgGovoTGIG3fxY9JIZD5bewylEeExDW8wB/cx+5nAZanRf75vtxFaUQQmIoftImPbC9MtUGWvHk8yJUveBOxwGqmx8YZcs9kbjwUxHVfbABulX40yKMrq50pyGaey2A3jXVmova4HARMVME4SJ+MyM+NyCyOtuY4tGfMxMPPWMKYRg/FVLxMVszEbyN2bZC4tlb0arNXIC88tZEay5ThxNTP/XBENs6pRsc2+l/lNUHzpXgC6nD7H2sBxcs0IZWOaMvKyczvnGhqzEZQh09hSEu9pWT0bhO55nD4HnGg8MzoLNHwlLw5rgRQQAQ58tBgqQRHAgREMwRDoAKd+aqhCwRs4qLUcdCzNJnO1lfLE3NIlndLJnLLZ8z2rXFQA0AE8c22aqzrzngd/wUfbgIsVgRGg9Agwxgg89ShJtQC0tMVAwF1hQGbM5s1EsiMdXdGN3CUVncblNLK9ggKg9Y3AmZzYzGKiJa68ry877t4itRgudUkbwAgIwFOrm16Gk0lkKaW8wF1VV+bylT7d0dFZnN0tEWNbUvZlH0LoyD3HCXsg/5iQaTP8apntIrVSX4g28XW4oOfylURUVzWlcABhx9KFWWyrwccdgZ7c0V0S/J7b3V3dWZz/NV3KzczeBFmQxha/xSVn760W0KKlFsGTQtyL4qkoPbVgS0gD7HAbKZnK7Gur0TDzgN4D6Z30fLf0kGBu73bu+Q6QWeRGQqY0k7HeKuwXPIDnwLfGKLdBLmhkzSR1RDUU9AKFYABhT4AJbBZ2eavr9AQ34JGxHM3iHMroLSDp0RDpXSMgQJArNhGM/Lar1kkvrzObmS0SwDeIb80DRMGTJih+NzdxjSpxWLIH9BlOCDhmtFqDHB0FTE2DK8n4ZUJYOMs0/iMNxcWEM/8RK3BDUNvMc7lNXnX1QpOx06rrcYM4lD9AFeDlCE0pikspY2CphNBSi79SiXDWmWx1gc+4TY3ePsaAkQjNE6z5gfzAkUwjDQX5m8RJKgQZkXlrq9E03jaeiarre0c5fCsBHPR1eb7kiX/mCKRZXtgrn71SBQgCmHOWn+0EM7oLoCxLswTDD/QAkKBFgISADJTA47wFpPyBrSxYbBqZqhmzNCNcn0/qF3w4oCuBEUi1VRYnfpM22CT6evJCGjk6eOGEZ123TmgADcjHK5AcbMTADzxB03j6bdxGQwACgmAheiyAkRuTYWNsgQ/aQGeZCyTsn8+6EYSTpAXhoc/k2PD/OmSgZpc7gpJ9uaRvdXgEkCBJnaaXBe3Qzxo4wUM8zQkkASsgUEFpuyOAAzhY7Kp7e0ZnmXcSKB4oAaDD95Rvyp2mO8aLFF9AACs7QnZF+plghnrBzQEIUsk5TG1E+xqswQ88xJAYQgTcSyoY1HQhfMKTZXp/7vY23sN/p6wDehG05Ah9kLpjfH+pOF5wfFZrFmd1F2cROMm7y8k7O7TfRr9DxOMAwsAjRSIxQGaAQzUkvGbk+TZzOEJI6oliwcQXAImTYYtWZVWiOK/6V+eVEsezkcdjl6RjBr3jCiMk+4osDZCkhdWvQQ9ARAyUQBKAwGgUFMXa/M0nuXqPLZYh/4QFTKoZTPwD0Pq3xGTcGz1+N99LaIO789mEVcC8H7x61Ts3/EF+xEoPCEHVr7y/Q8QKiEDMj0bXez3YI7x0RZk226wFWT6cRrzmV7xzVHmh/zWMouEIIP1EQILS8xkGJPx1833Cy3jrU4AhnAAM1UDVO8Ea5EBEYOHAH4XE1jzCIzlapjMBy1dxL6naT/wVCL1LhqNx7uKhW2ndU8R4sTJATMDgiGBBR+AuMMilIdUBRgr+UACyItiTGjlmzHDiZM0aEZFAhgSpCJCCBRBS5crF4MKFgy0TqpSQKhWxAzcfPQKhQAErnyKBBhU6lGhRo0eB5nmwlClTOAMMRJUKdf8q1QFQr2LNupXrVQNdu37NKgdpJAwvHHiYIPAgOLduHSXUwNDhKxkhRKz4YTGjxo1OiJ5IwmoBTQcrWcZtqXDhzFQQbh5YoJOnT1ZlMWfWjBlJ06ZFlkgV/TUqVrFgtZ4Oqxr1ViZlHbzgpZYtuGq2EcbUIAGyqVeDQijKtPeiX445iIrwAeIAsVSHcyVczEDhXMc2Jec0tdOngs3fwX9X6pmpkdFiq5ZGrX51a61b2ZdByks27YEMEMZlzJCGQ98UQjghhh6EqKEvjpwIJrlBTHKOF5WoS4i66hyDALvJdOKOFe/C69BDorAgb6krdBCAKtLQQ8+0rFiDzyv33gP/67WjIOAlrbUwGAgmlRqj6QBuTInIEAF/KC6jv05IzgeTUOJFAsSo41Emmiy8CcOdemLlkQ+57HI8EasY4bzSVBPtRfZe5EpFGMGSzygI0FprLQYwmJBCCWiAjBuIksgrhicKPPKvokRIQoFHHIROIcZUYoimmqzMCUufDujS0g5DFJFEMaeqikXSTmTRK9ZaZLOrLo4ixkbaJrAzyrl8ZMS3u/IKpkCMjlwDsOQGQzQVG6Vk1LpHL5S0MlZSuVTZzURcKooxR1tR2rBcXK/U1lJddYJc6rSz0ZlukjWi4IazCNe/kONVS2Kcg07KRnejkt3sHjHl2GSXzfeoL8kz/+/EFFFEU9TT1CN1PVPdJKpGB26cM8oefQRSSEVWIFCIczlaoagSANHyAJQcePLdxhyryaYrs2TFA31ZJqqFZpXQYUyron0P1BhNzTkrKIpyRFUH5PR2IUcbktUuCkQg8lZBnQihqBMA+eORBZyTwF0erSs5MgzttWyClsEG6ogHCmCq7AdIhDZgFNUsmNpqRYVRrBmHMuFnVlvFOl7IxAVQhEyCCaJAA40zSgRAImgQ5JGzpgm77LY7NuzJQSKb7LLPflZtMte82Sqc34bb2gGKwqBGvB/ORYKZ+luAm0rGpTgYAo3UqAajADEkcappevLqxh8rtt6UKQ8bjwKQv/8c+QLgEOC8Mztds7VrcaZeTbKGiq3hVieEOFzf/kgiQIqIM9KJJIuKQAQGH/k4FQnm0nu3CoXX8LLiW9Zi+f3LNs9MtU2DJumlCXQ620o0iKI9VqUuXg1xCEQGAQgRlCAGwfjBrXKQAyfM4CgKOAEFtMQ7XmhgIXorGaSupCEO4U9fLeDf8mL2r38J7HkEPBObrNcVng2FPkDD0cOG1RDXQQRAFIvBD8qHq3QZRTAhrNphSDi0BgYvUo84FghYyLJMvTBtzzMTzVqUIhu6J4eq2aFQfuVDgQDRMTcBEisiAIjglMCCtKsB4dCBFI5loEG/spr8KlSl7IBAQwvIor7/sNAZ8hRhc+lpT6kgGTewhPEqdAsKL2YTtFcR7Sb2iogES7CCGAThgkvjoB51d6gD+NFdc5miICdDyCwR45D5qkMbkIADJOxyl36Y4Qw5F0CBmSqH1bvKCFA1lF+pJUd14tHqHvOjIMnAbxSsI+0y2IOySHAQHkOJyLC2OvpFSpY+4UUtl3WENqxznbpsAyKWAEy2jUp6KjJYASV5sEoSRTZyytHD2vijV/whgiKgGOBI2QOLGCgbZaGAYP5gCveBE17QdKBkJrMdy+QCncrCgjpv2YaQ9oFzm5vWDadnQBhZEigQ8OE/90MX/wy0mivIBEIVesfbYSYTgOCjr1Yn/6UgQgqjw7NMR5XVgo9igalH+GgfOBW9aLHHkZO0qkpZlEyhxAmm+/HRj4hYxBOIMnCBGxw2MlMC3a2rRhSFGFG5RjykWsoLTLWrXREhTzF+zoYEU9Nf4VPMrLBUJC/wQI4c8c8pCRF8FMhd0mwaDAvuRQhC0EwJFAFCibZ1ZCWDDOQ0hMW5dskMLdjBDlqgVCykgAxRnSqoSkqtSErynoC9yhkvKZCBOAKgDgTSb8SXtFDG4Ig/oF0hNEOBPZriJM95F6wcV1QrWsaQo+VSaVOb3dOS4ZcB+5w92yY6wAo2KyN4A1F4MQETEMSZC/HRAhqbO0WcYLjFJVAQvpMJQ/90s7luhdi8MpqlDNDSuh/SAmqza9odcFdMwOzu/wJLSdmKF2eeGEoD0rteglDItwo4Gl6ES9YgWGyFmYmBcjz2Ph7t5zo4MapP8FXgDuEhwdolg8ygNSppASxubkuN5wyIvaBowwEY0PAFFivNgQ4iuEkbK3GD8IQnxAA8AfKpKRy04m9F9wA5Odb9ZOyhGms3DSYNpqcGViaDeY68ROGAQI6c5N9GgMkhMMR862vcH4RHuYBg0EkeBKUpVSnAcg1zh7ww5tTuIbYm1XH1htmeT4FOLESBhHotYAFntpEbc3ZsCILz5MApdBAdWsH61pUSQasuurFM2ZYO3SHsjnn/DPKU4aT/Gky+kvdt5x1KjuIcr+8NlJoACo4RkdgDKncoE4LJgK8OwxIkuxeFpuiaTwgca/A0QdEt4G4j9crmSX5xjCflCheIIhALbJjabgRfBKgJ6vlmYpRINIWHAEESPp4k2othNQpfjCxtd6jbOyhzI31sQAmHF1tEOey6edtuJdOUAsG15oiX3SHl7nddD5L2M4UYYJ9kYOCIHvNp9xDukgrwU2TK51XLZJoR4BYoH8B0XKhdNCBBhKAUqOYRe6DND7Hi1D5Idb8V4oBWUyZLJQ8Pt09eazOTm54B7KttcTgAdP/ayImVCbis9Ns/RKSIFNxLxj10asRJ9DmJ/0FyyABuxaY7HTyJVvTBES7VR5PRqtdCT1HUu95p0+WzDhG7DJhsCDoq1FIlONzuIPCkHbH6ZLHkDt233e0xNDrHUw1stW6GZgn7eihsifi/L7oARhxejhTsgYK6dILDddNXK/H3TCq/AAwp4JyY34zdayx1L86sYDSEW8xfLhYBHIMo2tBte6cYGcM3VvGZ6EEmLKWI2afa9jGZiYWI4QLpQsD3m4H6mNPg2gf7VYBqLn6aOvcp0gsFA7qNSaPe96iLMoKmwTmiIixFBELAz1iB7Q7DJZLuMSAA/FxA93Ki/H5P0S5Br0LFbaQKvIyvmAzAKDKpe6RInB4lXIgIEP9OIBOCAH24RAB9oJsa5ABPjxeCZwHZpQFhDQIx4/wSbAdSjvgciYbUrOXKTdzuoCgwTC0Y5blA8DGMJgL6hCLQzkMMwc+6ibmI4UlYgjFgkErAL/weYWVsEDOAr8bwroaG75FWA8Im7SsICygsQDZGhnECSmLEpwTxi0sUABB8IAJ8whRq7wqTDpMUkAGp5gszIwyzS/jI8Mxw7daAcGB6zBg4EGQcIIoaBV5Uh9P6jw5lgEviaBD0UAFAAFEC7WEcIAtT4QXAT/eqixCRAg8MsQXiIA0czNauTm5IBU0QyChegBhqZIRcKX6Ap8NiB3Cc5kOSgABBcWqqZiWeyRT/ZbABFwAEIIEVywIHyYwMba2G8Gl6xILmhuIAXIAXe2d1rGN+9E8yrC126Aj2oDAJPhEEdG8Zv0UCslAGww9DvoYakSIPFO3Gpo6qFDFUFhHI1lAodC8c9S8JT8hKGgsvROkH/uBDDMEHMmBDcoJ3yHGo7JEYHBAEXEAfy+LAamwHENHM1s+vdIzlBqAgheIi2QUl9C8mI2P1pqmIAOcHirFDCoUFcwJRvumEApFdVNGKRAsk90XRShKAhIlgXE68SKMLxAAzorF9IgMmZTLsJIaaJOghn/A7JvId41Ec9W8jc0+WjLIaow7HXkuYvovH9oormCAqMcOKpkb6FrBK/wrPP8BnEIqIIoKgDsPjALavAOuyOfTPJh5HFV0NzM7SKHbB7nYAC1JrDHSgAl8LYJpSICWJJYmCKKdmAaQvNCWDJoOk54KDfJ7AQ4gBajzxDw6lMEVT+jAkQ3qiARqzLL4gwVLA22QRgMQIM+EvtnJRMw5gQ0IRNmXTdYDEk+AtCe4MNSOyQ9QqCTLANUMRNEMTNBUTZbLENm8TKXbBDCJTqUxrBztFhiAsEcuLCdQAPCDAJ47zM1XxRzrN2nzDLvgSL4Rjdp4gOsNjOgeBBRWAD7ez02azJ+3HO78TKfQAuyQTCyjTeZRy78IoKtizQ3ihIgeUQLnBdXRv9ZYTfP9M06BQs9Sk83CSYBBcc0AvstNc1D7t88tYQUEXlEEd1LQoMxtTw9ygQgCgcug25FD40EWJ1F7shdg+LWno7YIAwUNOgCT8TA83hA9zIkStjSdkNAMygEZrtCzwwEF1sET+5zcfzULvQC6HTkPtkxseoT5jdKDGLgIA5M5K0IKeICfB4w9OIAo9sTtg9E+vNGUsY0a7NDz04BC0QBrSYQ8qkxbNhAmgoD0vBQQqckrts17edOz+QE7nVBFK4CZ7AE+/wxQcDw9bM0hj1F6wdFBHTkunsVC7hBNEwRneAAqY4GaYoAsiFU2VhRgiQEM39E9fASJYYVPlVI7u7FPNSmP/0u4EQiBFfxVVr3RYu4NVWUFLM+BVYdUoHUBL/RRQXyFIN9XnxCdZl/QJSuBDSkD2AAFaLQNLsTRci/UPrhVbK5JLt5Uao9VSYdTDPMxYqSm46OtcmbVDBgGzBpACIoBep5QnwlVeLWPs7DVfGxOO1PRPHRZOyVWO5kvEegAFw4NUFSEKV1BKVzViNVVTJ5ZijfIAIsBkg/VI4ZRTAUGOJkhZRywJuGRdUfRUGXbsfAJoN9Vef5VljZIXTjVIB9Rf/0AGiq1cDeFm6W3EKIBLFE8EDCFFk3ZeNXVh6VVio9VojTJpN9TDwlVTyRXUREC4lrQHmvRDFGAFRtZUu2lQ/1M2ZbX0ZfVQbEHyZauTXs22J/6A2PhSjuwMz3CqandW9p7VE732blNWb/W2KPmWEEGgNccuXl9hoF7W52pWP0MJp3R2cQ9HCh/3bvXWcfW2Biv3C1MhQBfWMjYXThGPyQx3bUsAZ39AcYfu1KIQWr8WciVXb5+tdamRAk41Y7uWLz/tzhC3ju6tS3i2cU+3a+GNzlQ3ArLNeG0Qex+XFWbWaSsOWQ3qyUYpCMhPehnXdFHXWOlseHuPe23QFJD3e7k2QI/RzqLWU2+q3iqlS2QgE+a2fl+2aa/3ZQMUdl/WAeT3C3lhBVVUU+dVfMUHxPBMlP7yB/5XerWvXet3U/8HQQYQOIFh1xMZuIEh0BGSAHkjOGWLrXmThmJsipR+IH2l1/EGMHv1tnZJGHZR+At9TmFd+BReGFkVAXHrbc8u5Q8EOAoJOHUTmIUV+IdtkMkwV1MRL23tzKByl97qaFnW9Xdhl4d9LkCleBBIjorL7wB8AHjjlM7G1xD0k75sqoJIaVmS5nelmJqYN4j5MkAZU42dLhWSQGsfN4sreI7N14IA01L+ALOcGHaDeJLLOEBLTJBLLhcKWWHhzWnldIVBbX/pi4KIKxi6knTb9Y8peZMDdAUvGZMHrpDHeFMROZTny1NXQJRG6ZTVtVRZeJUrruIgeBVhueQiyJANOIj/cydZRxnKgoCXPYQVHM+JKTmIC3mFAzTGinngwscHyliEn1a+jjiUcrmCfgCaPaTZ9Liaj7GQfWAF43ebtW0BrvmX+9hm8YyCEMqU9SWMPZid21mWT1ietS0V2nWF7dnn1NZTu9iL+TlfBmF9Edpzj7Fm23UFCbrkMKBdAWGSzdixDIFOV2C4ppYdlcWDsPagyVV8LLpmUzSjB24CNpmSmRefGdqmvBj79OUE9rSj63l8W/qlYVrbfOCf/VihD/eCM0GUbopl5qt0rxmUW9qDh5qoZ7qakXVIbrqO0RkKZU+OJ7mdXTqVqzrWmKyarRnUQGyU64tlSDClD/qap9rP/8r60MjVj/vY2O7MoPBMQExaWSJ6bQewoisuoGW5rsPso5GXApy2j9War4+4nFnmFWQvpZ+VndvYBxC7wCxghBn7FP6AiF/Yzo7tiOmYmJWlsn93oifZm3l3s5FqAop1YWWAiO/2aZ3zcIXLP8FYsDkarRMYtkcLAipDUze3EioBTpsWqMnXWVnmqwcwBGi6dl92e4X7kDgSU63NRWUFSGCHiDnVsR5LX0whpOW4ZoPYaSX4WlH7uvEHEmLyMWhAJl1HRPVWoXnbUhQA1OQIvX1OBsZuc6+Uct27eFQAR7gndYYGXEQuS+jsbZXFsQobodX7FUzBQCWlwFlIGzLNAv9MAOLWzQMpDydUlScWFnmXBVoR2GtfoRK4YZW0UFU0nHIgwQQ+/MaNbCAwQEqUDjIuJFCLNQNA6FJMIXF4wkgv/CZogkfSgj5mHGw+wMPrTyCoXE4mgGFK8TEUsDno5RGCls5Y10NkwGPYJSFJKDEcwQTqj2GeXFkw4QNyvJmsfC08oM49AMsxCQZl8CY4cgHg9Q+K2lIY5GMwSVGoIy4cocMzzQSuvM095AMqoMr9ic7nXC3ufALuPMtRQpCIoV7kDo4iKALscBAewQVeQDYYhpnYQtE7nNE9gAEcPTM4oAHkxIcsnc5pw9JpIy3qHM9hEAYBDL5MnM6Ci0s2VRT/F6ZhcsTDP5zVc8QDOCrWieID3izXgebO6xzTsx1veh3T06IUAVHPK+/FxtVmXxs8XnYBTB0tsNyfjKzZFf3Dp1zaa47ZP3zOMaDXdV1O8MbKGcZGMAkmf7y4sTd/D+dDKOAPQIAXe3F7jMzePRwSWh3T6T0SVKDVm93G1TxH1GvOrVzNrbzX/z3g83Jquua+xRt3EZ4wDkA2tAXB1fzGWb3DcyTWVYADOAASdH7nW33R4f3Ggd7G373+ep3kP2sop2vs0hov6AvhJQrVbQTX3R3YaD7j1dwCnhzntd4KcN4Kdv7rJd4Cwj7eF72ZiN4D8hz8MApGZ/uekbXpo9kF/5oE29eiYfDm3Tce3oFNw7VBGzhAG27gBvz+7wcf5yGhAXIe7DMt7DVe0+QkF+qxzyfjWECYefN3i0tA1MMDAkTRRq693+uP4+GM2Wfexguc629gA1I/9Teg9Qsf5xsg9g+/AXS+AhQ90TWt/iBf3LssRmfbWC2/vw2qq1PFBVIh2+l8yp8PAzSt8Wc+3vMRtj8AEjiA9Vv/+jfgA7T/A2K/+70fEiog/CuAvRhgW8AdlgJu7DxRsQtZgjzVQ0QRR0I/6J9f0XVe7MfeBNRCuD+c8LP/+gHig4oPBBsYPGiQhMIKFRw5xMAgVy5eElIRI3ZgwaNHplgpYMXqT4QIg/9KUjhJARCgECJaRnoJM6bMmZFSPXrhwIGHCRhMWPgJFJJQSFaGErXCgQNSpZAsYPDwwgLNqVSrWr2KNatWrR5MQEqqTRvBsSgakDBrViEJhg0dOoooUUJFCBcPcDT18Q9IkSQHJaEwiEKSJCpZithK89ECYrwc8PxpFOnSpGApW2ZqYgKvFxMQe/4MOvRnxxgsCEWYtq1btxdaM4gYUW6q2XUXLDCFFySrkSNLBhb8N4RwQ4ZEv2SlGOdj05S1cQj7PKx06NGTZt7s4oDx7dy7b1WOoedPhqtbu77wOlf6XBI0zKYNIeNGjh9D8h0UAbBglYAAR1DQHSsgLPACLzv/+dSANjeEdcOCHzAY1gcNSsdBAxZ4wAsxLjwCgncefggiY43tFB5EDKC3nkQSaZCLBhrIRltdB9i1UW663RdYEj4M8ocp2n0o4AIuQMALL49xMFaSYj1I0JJhWTjBC8RoBAIrIF6JZWhDFtiYil5+6eKLFb03G10znlmjAh2B1FtJfyjwY5YZKCAkMUQ6ZkKCSe65p3NQ8uIClR9lSWihVy1mZ5E5eelii2LCSKaZZ9qmEW55hcSKKcSkYihMcyo2pKIeONIAknzuWaGFGGS4AAgK1NdprLISo5idqVAkgQNhuigbpO/Fd+aMleKG2wKpSCCrTJ8+smWRO1kgSANJ4KKQJEIVYOAABBq9qluy3hJqAaCLzSZXueWS+R5GwZ4JwbHqVfAtTf8phmiBOU0ATgWoobbWW7mksqGrulkZb8EgatPABHA5yiuLcrEo0WsVnNWAwVeBBAKzLhDDJS/qOcSQWmw5hF5FUz5SX7cWrwwiC/LIIs8ymLDAsnF4gcpxkV2+Zl7P681ll8AD10x00UbXlDGiRCr6JaO8phKfoLqZcnTVVhecim3NUqTrrueOaVHQ3JrC6dVmn93pBKm80O6tuIKNLrCVPkIMBmjfjTehCE/AXtwX/d12LqSqoFVAACH5BAX6AIQALCIACADxAKoBAAj/AAkJHEiwoMGDCBMqXMiwIUEuECM6nEixosWLGDNq3MixIZcwbNgsyrKlJICTKFOe3JJlEZswXDrKnEmzps2bDMGwIamyp8+fKlvCxEm0qNGjM7mA4Qm0qdOmQpFKnUr16NItT7NqbbplUZiqYMOKbQgG69azaH0m8Dq2rdupOs2mnUsXJdu3ePNyLFu3r18Aa7/qHUxYId+/iPtuEVy48eDDiSPTDbA2puPLYiFL3lx3kWXMoI2Wkcu5NN3KoVPbZGO69WS7qmNvLJvAtW2fAXADyI2SjezfE5lNuU1ct3GUi4ErR6iDd/HNzrVG75lluXVCzAw8396Td4DvXBlf/0/9pc907q3Bq5zuPWVtANXHg25SpPl79PhRqk95fstn+YR9EYUO9+X3XG7OndfebrUF4BuAejWBRBFLFGhgZOydxx+C/J303YcBxAehW1+0QeGF6Gm434b6UZaAfyOOVccDUSyBYnErApXgbgi2l1sZMVYlIY0C3PiThln16KGCHy7Jo3cgevhkbg8GedQXSDxwopF+IbmelOAtuOSCTUYZopVGmfGAljZy+Zp+TSk5ZncgNsnjk7udJCKaNXmx5hVtuonYfmbmSSaLcqpX53e1bcFnn382J6h0TnG4I5R3+ghni4uW+d0Uj8rk5wNKDOHlpHHSyWmehkK5o6Fguv/q6XeOhqrRqA/QcSqqR6ooZYfrhTlmmD0mSGydoNp6kRcFrBlFkbw+9SqwwmbI6rB3DtupmSAmq+xEUqz5wBU63LZrkt2lq2O2eB5rKbHtFsvth95+u9AX4pZqYbRHfgnrnBxOWai72i4qcJ212ptQE+Lmei6/1La46sGcGizvthgXW6/CBWXpLLS8einmrCxWLCu8GSva7sEf7smxQEfkOwTE0qp6bLaWwpnyzhkfXOXLuDpsYI6q2swqpivauaq7PNfJcsZAvoyvuFcgQHOq18bqtMBOntz0151O8d+3HpM6M79EH31twIqW+bSsT78NNr0cxyxuFA8PXbK2WbP/i7Lccwcetr3hUl0u2tMayza8WiO9LeCCQ60sww3TcXWmUXJN5+MFR+55nQkkEPWjM1JtNY5bBbzp1mrjzPTnsO+8cZCFi2sEd+e63eu8Rz/udOzAR+lyjA2PS8CFRE/7a+OsY95z58HPnQAYaGJR/O03sjen36u/7frOkEeP8ezyUU41yAcq2GG1vio57+sXdzpl+NGPDmHptrtmrMRoJQ19tVxLGf3Et63Q2W88WijeFY7HmbwBa2/OU5oENQc/AoqPfMvB35p0lR51OTBeiZoVxlg2QAs2TXQASmDDroC+BvpKOiEE4ZIQQEME/M6EOEQWgErXrAdUAUWXyhT//46FAAPoYAhwqEIUqlCEKxThiVFABCKMkIYBCCCHWKTMAYGjhWb18AFn01/NNuW8GQ7BCE18QAdswMY2thEHcMQBFahQByyMIQ06uGIWCYjB2NTBi876YGK0B6b59YgAQ2jiGt3ISBt0II5wnCMRJpkCIqRgB5dIgx73GDsULqeLD/hiGPOjqRgGIJFX6MAiG8nGRz4yknM8wiQpmYJa1pIMaTAAJ2PXx9BYT1wFYOF2CCmv+SUgkYt85RyXOUdIwpIKs5xlJW1JzR2MYZO7DJwnf2O+NRXgh+mx1tp8VKch+IEIcXADPxwyjibEYZLQtKQlqUlPW1oTm9n8Wi8vg/+FHhagWaPsoL/W1qoATGGLF2mCG6ZZz4amAAs72EM+pYdQ0Hjzn+NqYQPHyb/G/UwmeFioQxvagjE0Z6JN22dhQPnPZlkudQPtFRnV1aotVLQjenBDC0Zaz4iitGm/OUJL/ylM4ujubx+C0VFEylNblhSfP13UTVc61H8W4XR9OVWxlrcyWo2tKDltqlPJANWo0k01/axqFQRZl2JuCDxKpco44hAHsaaADAMw67amOphQDhWMOPpdxXbz1akwtalkOKlemzS8xnSxqkX9i/9ww74p8fUoWqirWPG62G6lJq1DBae5KNapj4pFD5rVrEMT21lGXfYtfm0pYCXbt7f/yq9OjR0LXZtKBLK2NgCLAM1j/3q4syApOiMjZ6YSUNi2qNaW8pQmGWzYWZW6BbQtjSxl+1U0lYHwWKbFS10pGc1ZUuEIfaDuYsVTGCRUtQB4iylXZ6ozTOksggkrTC3LS4TzMjMNrQ2vXmLbUuxhqKDb+y57CVNJaDJzmXD0g3rNal2xDFe2AZ1vWm7rPuGBRg/9nWMbqCBHSCIBEROOXopTxs/3ahemZLTv/+q04JU205k4eCUOTLXY14bFvX8tAluz9qrFqcxtudUviePoyhyr8qoUZoMYCMECWVj5ylaGgZXDQuB/inaMTkLwv7wHoho7ZslNdmQyh5CAfB5U/w52KAUKVACDOmM5y3VWgQo2oGcVIOXCBd5wEG0bv5sFQDZfUKUNcMDKDkB5j2+2gys2IYtlyIIFVb7zlevM6T1v4NN+Jkq4qjpbdBHZf1tLmYAvw2hWtrEAig3AinlZBjugAAaUtjKmd61pLHfa0xu4AQo2gBPs/lMJGn2gB1cWwbbVCTiHaHUjVdkBHptwCp6QtJYvfeldY7rXm/41sG8gbBTYpMvBxOq6ZPrWzrEsuMCJQ6Nb+ayvzTpstZ50rrvt7X73mtMw6POnP01uFHCAAzR5r5Y+qLqtDpFkNFbOF+b95HuDjYafuoO2tdxvf3/73wDX88AJXm4OWMHcHP8BtJeHTOjlVRBE1pG2mqndAVh/R70pnrANZ50FShSD07r2Nr+FDvI8C3zg5Bb2wa1ADWJrRArvLYCBjdu7X4FtNxVujBvaSHNqSz1jFgcRAqag8Q3YeegdH3rRxT3ypKPA4CanBsIzYmyApq6UFmu2COG9nFZ2ndpVSEDOtzXrKYiiGHTGMq87/nFNAzzkIm97yQ9ODQtQIyNCJXW5kFspEbr8a2ZWjZP/XvGbfwjjsq4TzkM0Dx6oY9tXZnyVF+/4x/c58iSffNwtYAGUVwTdDyjufbkLP1jxbDxUID21i0CAsC9KvdGwgzbMvu1Me9zftX98wI+e+7cfPO6VNwH/DywSdSVoB2vIvaEILebZ68RB+aU3PeFPT5lohOMG1I/99dOe6XBj4v9Gh3vdB3dLV3kWIH4U0QRRVzWmdmSK83KLwnfLkWjwpwRLQH8Yt3OnV0MBYH/DlniKJ3vdBm6c9n+YsH0COIDfZwVMF34YMH4OoXILl2A0NWOBs2qq0QTw1wEWKGs6J3+nRwD2h38gqH/cxnjgJgsl+H+3B2xIV24EyILUYIAYMAGX1xCjVlVF8CViYnyEYnwlFHqxsYPBl3qpt2KolwXh8IFnp39CR3QkaIIAeHsjF2xuF4UtyHsmUIVXuBBQ917xlSGJwz4QmDEAsoMFYG2mR107R0ME/wAFlMADoNaGsYd2s9d/miaHmNCEdUhy3reCU2iAezgBEwCDClF38NVw3IIthSY4ADJ6f5eIbaaBGUh/UzAHkECEdAZ7RvhtvJaEsiCHTeiEG/ABH1BweJiHB1iFHuABDJF5VWU5cuJyNug5WYcZSFCBzVFDHIh6skYAokACHDCJlJiEswdumsiEdDhwxvgBb/eJLNiCojiKDoABCwGNQ8VBXcN5vgM7SSYbyad8FtiIYneGCBANoHBy5GiOQQeM6biJnMiOxviOcCeFoaiHVTgBHsALJqAQQBaNxJcz6hc5CfCPsUEEFbgEjciNPhgAj0gJVsAB+Ed9QAeMDvmQEP8pgO1Ikd8HflPIe8uokQ7ACx4ZddLIPWRWQoWGg7ERkKQHKNwYlac3BxbAASigiwCnhDaZiTiZk7jXjhP5iSYnj0BpAiZAih4wlC+QEB85VNijPZdiaLAjhrFxBMqnJRmYl42IkHI3k7tYk1t5ZZgQjF0ZkcUIlu+4gmSJkaQ4AWppjwcRdVLXZoQmOErZXL/hlF73T1EQlStJQ0wwB7RglX6pfYFpZYNJmA/ZhB/waWDpjmLJATzAAxeJkcw4lLwAAQghmQaGd4QoPsbwigVAc27pmRpIAAIwCQwgd8NGjll5moNZmCpADh/ghIgZmyZHmz/JmELJC7k5AZEZdb3/iSgPKD4Q8k/EiVFDwJKeCQXhYAExOZN8pn3lmJpduZp6Rp2g9pqJ+X2zWZsHOIqkiJsQQAzh+V6384X78z6xc57DqUrDeWwqqZeNOAkYwJzyqWd1JodY9n/B+KH3qYnT2ZobQJ38GZv/uZ3LmJFp6Z0FCp4FwZtCRGY8U0IpVHPoOVRR0HwEmYFQIAzweXDNyWd9pomqGaL4qWcfgAlL+pph2ZOzqZ3ziAEsqpYF6gIGIaPBYlvV2DOdAiB/mKMFZpw1RABqMAGWR5oDd3swgKRu+n8fQJ1MyqROypMHl6IGyJ3dmZvE4ALOOBAKKJ73YSfZBCBEEKFVpQQDQKY0/wQF+GB5MSmTa3p7bxqi+dmkc1qnnxilUlqWVIqWuMmnLrAABBGoCAo3hQg813gZkglfjGo1apALJjCFagpqTVipq4kJcoqpTvqkdxql22mWArqnoroAjgCoknk26wdp8qFyBUYAPGqcc4ABkEqaGXqruKqJccqrveqrnKqiZvmpGtmivPACV7oADoCsCqeIraKUkbOqjXGo5bcE0ZqXjygM1EoNkTqktoqtb6oCusqtmaqpvwqs8zisaYmb5tqnC0CqAmGqVTUEAjCxFHtzHNiKvCQf+Kij9eqZsZqv+yqf/eqvhbmtmTqwvZqYnPqfniquxAoB5woCkAmxLdUBpP+iBDirBE5UBH7wREWwRFUQtEFrBERbtEMwBDpwRDqwBAPQtAJgRZ55VtchmWD0qggwBxNgAtVaq3U4jACLkwDLq3SKsim7sizbso2ZsN65sMTQsCBAlIQAsTs4tzQ3cxA6VDmbsxPSsz67RH3ADOMhr4BoAK/6oxMAsvuKAiQ6cnvmtX22rbs6ttyasihgttrZsiyqtuV6rgsAAiDwsOhJt6I7utQGi6qEA27goOJptZ5gC4cLqSxolVe5uGsKatTZZ5HbpGLbrTvJA7K5suC6hxkplApboAz7CCDQCoCqBVLQvM7LX0vmTKRLtzggBVowIs5aAEWwqK/6DR6QtVr/S6tCepU30I7FuKZNSp25e7K6y7sf0ACWSw0VUAFA6QiOIK6am5vG27DI2wowShNN0ASHIMBNoAVu0LxucMBSUEnRlLpBIrh/tZ6vygTt4ACvC7vj+3a9ur67S7a8+3ZmG4r0S7/2O7zNGKr6y7AL0L9w+zJIQbMtFQWEW7jCYMHUann6+n0U2at0urvt28O8C78hPIX0y3slnLa54AC4mQowSwzH+wit0AoO68JHAcEtpQQ6YLVCCAE2zHtTGLs9ucPuO8bd2gCuYLm0Ob/za79HPAG5oLlMbLyjusLJ2wqfS8VGAcP/ZAQCYLUI4AmpYMNmicP6GqlWKbuKS8aK/9wA79sAjmy2JKDGJEylVZgLb5zE3rm5Vzqqj9C/UYzHRmHFVjWhVssJgXy4N0zIs9mTGZzIiuykjOzIshylJDCbkVwBbHy/n2rJ+RvHfTrHnZy8rMAKoEwUelwqfkxD3xDI30ut4RuKUSqbrGyVPKDB7ljG79vIsvzInEoCtzy/FuAI4OAIDFDOlmzJoZoKbDvHdBzFw/y/xUwTbYlRRpDMCEDB3tnMGKC1XgzNZtsAv1vNrtAAJIACjpzNJKDN28zNtuzNkpzLGFDOpHjOSuyd6izHB8C/njzMLRzPMhGmssXH9gwFnwABvPC9h8vP/TyFaByls7zNJLDQMi3E3v/s0Gpsv+AADhFtzhSdyanAxE6swsHszsOsmx4tE3pcBTPsx4/4CS9w0qRIpSpNyCzd0i4907Ic095M0DV907k8zhdQzgxA0Uv808arwiu80UV91DIxzzRCyslM0iatxI25z0B516FIDVY9mwtd037t114tzjkt1mJ9zkksAbxg1k1MDBmt0XU8zGvN1huxsfAF10z9BoxADN5pwVEt1VMNlPMrvxVAAtRQyw3916ht05HMxjlNzmHN02Rd1ovtAo091EQd2ZKNERtLI1lszzWE2cQw1w7QjKi8z4N817wnyWrs0Mw92s79zWvM2uV8AdRd2IbtABKA2D9t1kHd2HT//NiQzQpGndsWwSxVFQXc69sIQABvYAouQAxPfdIoXdxSbb9G7AjKnd/Kjd/zO85fzQCOUN3Wfd3ZLQHbDdSMXdvIC97hPd7kDS6kNiDqXabt/d7xrcTE3dlUer+5bN8dbr+4/OFfDQ4MQOLUfQGGfd3Ynd0HvtiM3bBp7bm3DdkO/uAM8QWAaNn2DK1vUAkL8N4QEN9p2ZgajgH3m9P+LdhIztpI3tonzgAn/topbskaoAEFfuDc7cQHkNGdvOBR3ArhPczpauMNgePn3dsT7ohQAAwNa+GbjeEZXuQRbeRGDuV2TuLgUA3TDeUCLuVTngsakAtXjuWLveUKDgKm/zDj4Q3PZI4QZi5bNZLmUbnmINDm8G3SvADnHmDYpEjYYh3WT/7ank7YUx7oVW7lg97ixmvoGm0KMg7mYf7Oja4Qj45RSi3pUckEu+C5lb4AwR3fmT7cl2zYY50Lo37slgzbKX7qVV7gBk7o3b3lC8Dlj2AKrv7lsT7Ms54Qtd4sIk2mfUxD4c6oArALkN3rLgCzqfDmmf7nxW7s58zT7/7npt7sqU7oEGDo0p7WwVzHsJ7t234QajJURTAEA7DUuF5DqxABgxABrIDuwb3umfzmf17xFV/vzM7iWK7YWq7vGt3J184K/x7ryhvwBGHeLVUf457w3MgHgxAChuADD///CD8e3Or+05ksAUq88/QO6Kbu8/ae3Va+8WYN1AWq7wpe7dau6LH+CCY/EPj41gjP8vccDaIQASIQAyeQBBFgxzQP5BCA5QXOC84uAcx+6kJ/5YP+7Pge3Ei/7/xu7YnO9KyQARmA2wHflg9gBDO88gnPBOFoAbxAAT3wAycACIMw89PuxDd/4GX/+Bqv8anA9kSv2G+/710u94me7dk+5tuOJQQ/BCOQ8OMe7gIgCoIQbNTAC0lQ+CWA+CLf60Hd+JVf+7Z/4Jf/9tyQ1po/8pwP2SY/8BhVH37s968qAI8ICjN5AxawACFQ+Ief+CLfyVvO2LN/+9iP+1ue75f/P+27D/JyT/fZngFT3OhRH+nqbfzGHw2CIJ9W4ACscAI1YPiGQAEO3wqm0MnTbuhBHdzEEMcAkUrgAQgCDUKgIRDCAYYNHTJcwI3bggWPLJrCiLEVq42sPH4ECdIBIZIlTZ5EmVLlSpYtXb6ESagJkgI1CzwwYgDBTp47BfQEGhTBT6DRLtzYoELFB2oQkvzI8aOEoSSD/nA0ZZHiQ4bEuHJd+JWrRLJkM5pqhTbkWrYTYr6FG1fu3C9IOtgsMkSn0J5EfxLlCxSKMA4bDG9AgeGRoRxRVygCRCHC1bRZtW4Vm/nrggOcyz4yxS1j2lal2Z5mlcHjXNatXcs188Bm/4EoOoQCDgwUd08CXb5ZQGFYKQcHrVbMyNEj0wmqVq+yOms54sSIjDhbZ8ToQHZu2Q90n142+ujSHT8+94gepOpHr92/h0/yyOwHVQzsvs0XN34EBAhEO4Ca4JLagBpeBnnCiRyeiKEEESIbxDlWXnllvNDMCo070cqSKCPRMPrwLNNQQy0D1VjJJT4VV4xpptmUGAIw/nLTbcafDBgFAis+EO4GExYAZAYnZhDih0wUCQGQqib7449XJqzMQimnJI00tda6qsmPVONyvQzaYzFMMU+q666b8qLRp6HU7KvNNmUMxQEOeFQqsUdEcGLIGn5oUIQkk6BgEGuaJPSVJv8pfKUVRF+ppFEKSxMx0dIQVbSVLAllJcstuzQxNY8yGGlMUVn0gr4olkhzKAFkpHHVwHr7xgQU6FQBBQ9a6SEWPXvQ5DE/I6MgUAqsGZRQY481dlEKnZxwQkzT+2OyTNWblktrVxs1W/hosgmnvVIN6q839evrDHyAm1UpAzOoQVfknuBzhRMUMSSEEJIANNhhieU3Amv8HbRYZI1lcmCDnzvRRIUzIEZbh1ur68WcWqXYzXDXFBcBUV4QcFbDDDylhjXWULAGXmPIpARFFAHCXpf1hTlmmfklFuCCo705WmNTW1hhTx8GOq7YZstrt/30W5XVi5ceiol2FuCFGg7/0i3whVNmiIXkHGqAN4gYVpB3ZRGAMKRel88OwRAggFiZbHtlHiQCuSezajK5LzUxAp57NpGXoP9+ab5ui7AN3HGVtji/n6D45JFWHJB6zg2YImWQGUYecmsheghCk6/BDntl0RU5oYQSVohBE9U9f8ztEPSNMO4I4iZU7gxsj4DvhVkBvPeVuK3pgVPJXVO3i/3i6egZu9ilolai5iHdDzA4QISRSc68BpN7+KFzz1GOAXxNguihh68VCVaRElin908Kqgp09thnnzv3uW9fOHe/feefJBdvukkVBpAf46UKcapyFfJ8EgA0QMADxACBAyzAA8mhYAKPCEYsspan/xkgR3tcK98PflC+JzxBCELIRBIe4QETUMOFFjDBgRqEJEMoCXYRip/sMiC7+uXtdhEAQf/6V6ZuVeFoybPYjFSFRAQsgQAZI4oTi4eANwTCAhZIRQQniII6TcAUPVjDBjnYwcZoTwgf3JomHmEBDszpA2+EIwdSsYIjtex1MItdhOhXvx7azkRC5N/QiqjENBFSXAIgAALVhEhWMQ4D1MBiBAWUlKVYgBiKcIIGsTfGHJCxg0FQACRmBUcewBGOuVBEysb2J3wNIlh5nB8fZXkAQPauVPQx4tJkpEAmHs5VTlxC0ngSzEQ68S98OAAGKJgLU0xgah9QASY+gEVDOP/hepvk4JBmcArgwBEFJGBALsSZiwtUwBEQON0JRFBDJeHrhrCUJR9bUUvA3bJbRsiY4fpiNJ8I0z/C9Mk/++NPAfBhARiwAgoOwApZvbFO1HhBEjJ5zTzlKSoLsEJSPvBNBqTiABUKTUNYcYKw1QsQkYFfoGCpRz3SL24ZoOffBHfPARhyP0csHkCX+BMnPtFVNfopE7qxAFlNIAkOCA45lDI5DpgAAhQQQRDO6LlItAKh0FxKA8BBA0aYwhpJuiOxBkFSRfgpSe18n0pfydK4tXVuKYrpw44gGwDiZAS91OUhASpMcREAVUlLoE+CiSo27cQAUDiDQaf2SEpiIpr/S93ADVCAAh5EzmOGeWMDLpCKV1iDAiEgHVl/ZTp6mfSkgEqCD17pA1eqNI/0g0Bc5dqtmxjhroHZZU6h+Bf87NWnTRxoMZ/okze0AxiH0MIJLHCYpGDCsY5VigoINLk3avSNPCBBLg7QCgoAIgQiKEH4NJEJeZ3AvOt02UnR6oPUrnWlcaOlbLU105vUR4m5VSRvA8tbwu63sEP5JyNXBQV8xDACPciBBygZXRjAALrRla50TfkB7DpCAwf4w2dJtwKpwusH410Oc9IGVvWeNK2qfZ8PWJvHBchXW3Wga/Byidv/6hdjNuZvYPvZxF8+8bcIUIMFrECNCdyCAmw8/4wKYPBY5z5YutRFAQd4wAAJHMAUf/CuCFbQgzNurnPkNW9ZzerdEiupnfgClGpdOQgwuVhUM5WNff8755wiUccIXJVPkxbMpPnHx7tcVawEdIMbcMAKUxOOUprs3GhCd3KT5YEFGMCICOBLBCeIQQ229oTyjbe8YhYBesk8avWiub2qbbObxTSfB8RZeIQtoE6HIkVjTrGfvN0pngHL12BibBe2mIAFqHFoKxz6sholxweUuhTHvlHKkc4FNwBR1hMEYWs12ByvWEfaUKM3vWc97ZnZq9oWq3pM9D0TrBWHm3/659Y/5euuBfDXXOs3gYg8AzCIwYtgu5AaFJwsHP+lKc1kk2MWyt4oJDHgAGKMNRNQKSOnP4wysM1LzGUzW3rLnITTDqJh5haTPQF4hcIxzcY9kWITE+kXwN7a5fY+pMpXxQRmRIJhJriivw/9TDgmW5oHlyYKLIABD/DiABkoQWPKCMKJk9d0JVDnxTFeL3aWOTL7AzmLpEDbVuOzRrYG+0BVLlC97tqvO5X3qgjrUwNEox2AQFkrcJ5zF/KgATz/AMHJ4dzrWiAXvCDGAjLwAzI25oS8CgJ5K25xsYW6bOuceolNkXUxNYGurhag8XTK8h2rSYoArXW8eYxnPqc9GrmwAC/+sIJWXNH1/gb4KPOOCXLsPdlCd8BCHhH/AU0gZ+mb+3AmFP/0MKvT8VOfehLiS/kV/S94DyhCrwvIppj3hZg8eSIx065nXcN8VQaYQ7GpYQIPuN78dbe7wGnfZGenPvDcDQJyZmDGzakOZU4nvnnn1W1DQL6G5WY+FrGLy3uAKxiCRMIrAsKNz9uJXku7B7y3G7uxwRA2qfG314O96KmuvXOu2pOmBsCiBQCBCAAEBLs2IeA0bcuErymBlFmBpzMdi+s29EqFAAwTVouxAjAC3LIpVPGPvyo9VeE+ees+tXO5w/oEXvCARzo/f0M/j4muRWs/XliAVhgEEegB7TGhD1sd4VtBL/TCF4xBqCsrQ5g8G9S6GGu1/wKIvhqjvh3jrT+Lt3krPQgkQiEEJsDiA1+AmgnAAAyYOyesuwFRskVTgWTjgNQDgT/wgRVAwfLhlRVEHdBZwfCxREl8OkVohdhCwzCJs24hOQJiorPLq5fDMeRpOcBagr9iOTUQBo7YNweYAJwTRB6IHqRoNEaTMBQwECuMKki0vxcEndPJBE0YIREKAq/pE97pxFUDoPqqj17KJ93yq2r8JZ7iPN0quwcsQgSYhJIwBVZ4hH2bRbr7t+hBgRvIRUdDDGrwgAwwBDpSHcUTh5UZxkwwoRPyshUQgT9oRlHRgudrtQIsHJxquZ3wszzzQQHzvl3rPjg8yFXpAi44Cf9TGARWcAElBMRAHDYOQAoHc6wloy4rMIGRwj+VKQE7UoQXPIEf2JwVMAQKOMN/HBUkcLWBnBg3UZp5+y3AIkUAuzdU3DV6q8PtUwmn+JIXkEU/dAS6m5NcFEnD4EUXIK0SqMeW8YXPMgTTSTWadJit+0TZaEPiWaKEnDefVMi9urE5DMoHNAAmaIkIAYF94wVZBMQ/xIAJwipMiMpCs4BWWMmVqZdg8SzQCgGv/JuBhEacWDkDGqaBQiRjwjUeY0s7hEAoeIk/uMhxhIC6LDrAI4ZUQD0OaLQn24BEjACWcRsK8AUKSYKYREygwYKBpM2xzEY1IcVUtExXyb4i3M3/pMHMmNBM9nABF1gAVrAdVliAVLCAvIuuyGqqKyyb1xGYJIiA2HQYyxPIrnM3QgKwfeqzCPzNtPNNAQjOt2CFk5KdQUgCe1HPViCGCeAiRoNODBiEegEUaWEF9sRObZlN2mw1kkNApgEweusPA00gVgzK0itKyzzPuHiEtCkb9Xk6QPAB+HSm0owsK+CF7nod/dTM/hwV7dzOHay35OFJRtKzPGPLFR1PO3xQ1rDCrfyBJ6iBGBCBQcBQHmg0qYSofLkbj5gMER2T2dzOUPy65BnQ8qxMO2RSwIpR9yhGTzOECFiAF5iABtBQoTsA2XmOjfiD5SPS+NDOm6SNxtQ8/89DwIbkxhd9wCh9DdARwxNIglaAGgzQUvpsKuTUFBBQi48bU/jAguDpFpwIu30irP76KRR1SDfFM1WB09ZghZUJM9Khlwh4BAhwAFl5rA0tjqtAC1Pw01ZgmECFjxwMHgElUHvzK/5CwAbVTTbVzUidC2mbOhGgF8er0z6EBGhyrHZ8AY6oDIsY1Ro0VdcIyOerryg4IARaSHlL1Cd10+8zgC6AD2KAGY47KZcxK0wlBgfAU0WTrkQkhrR4BIpA10cAAU481rkYVK6DETTtJR8Lwj9buWLStUe1zJpalQGAy/d4BCGNltbKFzOrChDIyGArDEezAurJCs7ojM5wHP92bVe4yME4uwJ1Gyh1q8bhgsh5g8xYndZqfQ8HsDIQAAHTsBQ9sobWChZx/NYJ6NVOvQErcIBzXQBicAFi4FnjfASsq1iYkIKLlY0oQFGERCSV6w/BwsYm5StpBayaYgIxcA+drQiGuAiMmJYmoZt/aYWMZKFS6lShewHO4FkIIAYIUNvAM9agDZzZuKfOw82f6E3eZDkWjchpTRqqdY0J4AW17Uy09YqKAI1E4QhD4VrlVMq8bABfXQpy9YqzLYi/FVy3fQlUrQmS660G9Ng847FW1Vt549ddU4PXwIBU4AVeQF0HUN1UQFvOsAyNQBTkHEd+M4FSWjammoADSNv/tAXcF4CAFwBey2WJZIVb2ljaJVJSwECVXusp5W1aqBUAfuVXA/CE15iACfAAB0Bd7XUA1nXdwYWIEMGIP4BPjWQjx40sIuNdno3c1E3d4SXelHhXuGXMcBEXYHK34TJCy/TN0R3dAXONpsIA73WgAp6AcVLdtf0OiYiI0ECLK5XFFpqVvZOuG0g9iDCFnE1dByg61p1flMDcmxiCsDs7n1pTF23Uh3xRa22ND8A5E8CAXHBdGf7DBM4F7lWIsGgIihANCfZDamhcDU1ECOAGcczI1PUAP9Reip1f44VbJG2TFaXMzw3d8TSGF3Y9Gc4FTXU9DGCAcHIAcTIIryAI/4bokPNdwi3CKgnjAAwojdr1gCXO3gIG1xAmia07XuTFX4VkUgd8UQAOYAGIBi1+IS4mhkeCJEe44XDKBQngBQk4CIfghkGAmgmWGof61Q/ggAnY2RdQQj/8QxMwAb/1ADyuX7itgtsAjB9cE3rbr0bVW1qFCUGUtC6euytyBEeYgDAWp++VAElW24boKhAI5RbSwC11R7rMXlKeuybG4xE21OnDvt1U1CueXtfoyMpSuNTNZV1mZDB2ZAnQYYUQqZjFOQpyqGh6NAtg3SXeyLkr5RfA4z0m4QREOSZVYTcd3etljY5so0gbugkWNgswJwtoSl7GYXKm4YLg4aywXf9heyZmWyrcg2cYMj+/dQviheIXsQ12019YVTsnnV47rKnRpWWXQAFjC+hFJmjza8orCmMcfmRJNgg0boUXWON/G6Vlu+CmgudvlmFecIH5Hdo9zlihCLB8ld4GHQBBnt6a4tu5MLbJirJIc4RcKEfzQ+hdFudx0oBc0ICbRmMXAFdhU2c6+dX6/EOutoAJcAAAdNtUHpxpPNAG7LzJzFsA/s2UbonYayPKwmq7/GaENidGDidHfuRJ3o6f7TeAQ7jnbEcZ5uqhjk/iRTebMKJFBSa8tjcWFl03neq44OTJkqypqSxzygV43uWYdgRwAIddDuNxDuaB2A5GyNRyhOz/N/Jp6eJFQDS/UmY4oK1Y4FFloFq5s4S5J5VeAWaNhJIsq362CriA761jDGjt13aEML6A2RbrxT4Aj+KOBdhUiXajyF6qhItnGYbrnSXeES4AOCgmnnQ3BcVmqC7ppJFq1piayUIMq+aBCqgAKrNLpoTtP9xuXx6nYLbp7ZCISviDF8jLf+M5n1M26kpEZy7loqsI4rVnQ1VRPdvnuw3t/H7AQfZrloDuG9goTpYyc7oASL7ucN7ur1bsBm+IB/+DBZhFCpe9gYMmw6jZt2ZvDyjbeXLbJvjwA3xl4aLMoFxLtsSzQd41OXjudGTxFr/qAKcyjQznXvZuRw5rg7Bt/0YQDQhnBV5I5wrPuzZPNvXOXriGABBgxqDt6G4pYaQtz+Y+8RNnjQ+Abh6xasEmgawWiNWm6ex1ZNomaweH8AyjABcINgriOWlycygjsjkGPDq33KM+3gfIc5njPqAYLLRLOyo/6aemXn+WizZCCqTYqKl5cQtLhVgcp1vPYbEe69r2qO2wsleQAc+igFYoPx8XuDYnuFh359R1AWwJWj0+XiUoyOHqr2rvSZYboD438aju1z9HNOqKdSkrdLFmiFT43jFG90cWa1637Q2pBBnwhUJwJwjIy90+9jZ3tob92+Os84r1dLiV9mH6M1a0b918N/1G+IQ3T/72SMx6I/9I44FdfmQr68wORndJZvdeb2BTgHAZgHd7AQJWKPbAnjAgf3gOWGYQUA3LpWubkHa6dWUR/02R1u+nljfrnQtORgqHf3jsou6xxoi0FYi6TAUGL/pGzw6ONxRi+SzQSgI1nyC8eyNLN6WVNoFyvQrLzeyaeHk+D+RdC2BVF4W5aHie3yhbNKeO+qgICE2DsGkyt20Hx4hKMBQZeJ8QWBtFeITHlvoJO/nUawUg0np7DnjxhLevT/hBVvWayvnCYC5vQvsLAPphyVm1hftGz3GOp/tgp4BCaBn1oQCov7u+r3pbdOf9RPKg3foCKHxck2VZNemopd4UT4lvd/gtH/f/VGCEP3gdzrD8yy+Ih5h7QtEXvFcfReBxZG4A2ZswFGgAW4yhDACErjzW1e96tJNWKh9ZVn8LxHj8ng/wnz+ASkgC9HmErrh8zP8OU0Bcu296IBCHZyiBQeCFCbe75Xf+D2iA/X9+EnhrCACIQSUOECpo8CDChAoXMmzo8CHDIwUmUpx4ZQkCARo1Ztzo8aPHASA9dtQ4QKRJORATorix4eWGDzJR8OBRwVGuVKasKcpUyNQBCKmGEiUK4QBSRoy4mXr16o8MCiFCAFGkqMQKRQs8mKBGjUeDsGFr8iBxM+cCQydWsm3r9u1CiRUpKtGR8e7IkhtLZkS5UeTJv4D9/8Ld4HKDipgxUXAo64hBKm7WDK3QRKHVgqAQhBYdihQpN26VnlqzJpXq1RUrMkV4McFCha9kSZi9ySDngVY+/sDt7ft3QrlzC9TluESAXuQjQ34MLADlSecmB8BtCVPmBxQ0beL+A2RFjyCDTGXe3Hno0c+hTf2BaloqkO8rYmgS8YjXBEewK/B35P+2BKksYAorrTwCAXAJKsiWcHPVldxGxy03IXN+AeZRF2+pgAJMMWFXUwUMSHDAHyGUEEQNMfxBHlJCcZbKZkIdwMgBoY32ijVRTVUVVpoE0QMgxDgwAQb+OXIBA7dpkEqNBLKyADEuvLAglVUi1GBFxXHUEf+EFJr015d+CTZCFm9xiJiHMtVEwgUaHPCKiT/UkMMJEZjyyAHEBHVeekoxVckflURFQRKoPVOPj0L8wAoEDuTy6KMaBMikKa20ksEgBi6wlZWdLoglXXZlhBFHXn4JZnODgXkSFG6pcNhL2DVGAk5vJlFCDzXMkIMIK+KZp3lHefYZaKZUIigFvhSCmmo/1lBDCa0Qk4oDkqLXpKUZnLCCCEkMEgEvnor7mxfDTfTAEBsRgMASBHgJXXPPTRcvdG+45VJiHm53FgSVULACijM4IYQhmbJIDDEvypjUUqIBKsOgVJVQAqJPzJlDEq3kmYqeCzBVKSsUZJIVBRGwwgr/MeOq/JYU5haALgIduZsXhBbKK92qzwHmSVuGoZnYvhfkQgOcmVjshBMzZBKCNb5yQ+wBMBLbsCnstWdNIYXGh1UPFtdwAgWDsHJn1VWDwAqmFFDwh4GbRTnlynE/JMUD5sJMEpcUShedvDorB91gd7TFAZqxosCfiCSGoImuSK+RwwqGUNB01aFB/RmNf47mHqHxqQaeEHSeQgEggIht6ckZRDDIHwU+AmXCUb4uN+0LtWz3ECURIKHeIPHNnM4X7syWYYkl9kFjFkDGiAwlMJ6DE2us4cQTmQARQsnttVL5008vxYgpDrcHlbLM0pdrtK388Z7ag6gddusgvK4Z/wTELABCKw7Uvr9BdOMeM16U0zuQ9KVCN+ObGthyplglLxcQYMqKNvWIqrECBCBQAHsGocH1tccpxyrbsY5FmqhoLTXgeUIMarGACeLoPaZpGtsMNL8Y2Q9/KePf/m43HHRphFQEHInwUgW4IZ7EADyDiHVecoMbcIAaFnAiNaygHe1woDFeeaIFTDCBCfACAgNiBQdh2B4ZcM40U2FWZXqgiVNE7QDGGt8fXnGyV1jqTplJmNsewYoItAKHOazbDnNnqjAJBl44c86FTCI4iBDuJfnCTpqwg4LsTLGKPLBCEy2QRQxMwAEce4T63oO9QsEnPkDASj160IMQcENG4P9rilNeUTby4MkFeKyfC1gBiIL5sXY6nMsDjNCld6EKXtMx5F+O6JDswEQF+XoJOT6gAplMEzuSrKQla6JJC3DSA7zQUysiUAhTmvIZWEljJkBwLarNMjSZ+QzC6mc/H5zAW72k3RcAORw4zEyAgxQTvfwWHQtFAyKYdIk1E6rQhWYnO1V8aE2uiIGJOuAFxGCPxFBZGU38gAIQoEGAGLYepriTWAg76f0WAAEX3FNuTXBZAYzgz39WSFUW4htOW/WQ18iGLD7lQUMlydBJzmSK2onoFbnpAF4sQAHWMBF9fhQCYtCAKEkJDVazCrUoIQVhvGCq/lqqspe6DA57GWT/AeeVM+D9TqcO4YUHtjhRIzmCP/yhDQl+qte98pUsTpyAA7mBI+xZQ6UQ4MWw1MONpXgMapvKTGZsSYxHgECsY4WpWfXSkUSqiqaJPOYI3NoQWw6FFxKAFGpzwYALIClJq2Utklh7JP9cYLZ0NdJN7FoBHjjCAV58BDeg9CKpYa5hT3vnAST4iOU+FpR9tKy4yGouOCDAAFsa5KoAasyBDtReD7HgpoB1nqFIoLzmPa95NaBeSak3tZC6jWtvu1S3pQKx11JPcr0XXAneibLLxR/aHgHd6LrsAWadEEALecy+IQeR3NWIaBnSigJtj7mPDe9W89RVPI73vOo1rwNA//yoIp0lxKkwLw3SUyOsLgUpHltu2VphwZNpMBcD9pR0hyPTs5KEpgr+nTEFEOGFpCIDJzuZpVC3vVmSbbnL3e/lNjbc8ZLXUUZC0qMCpGJ3ZjW4H6tUko9coBsT2GVVGCbwSvLZtXJXeAMY8kLQloHWoU3MSLZzkivFZOBiOE+3nFaM3JYwakFKAym+Kla5l9Wy2fnIpiDzuGBahY/E7FTEPFWb+4bTDK0kAp7OAKj/MGc707nRSM5z1SyM3MtdGEpWvWrlmBw+soHM1GgbBKQ9JWns+s5mmh5MYNzMBLY4YHWePraxPQ3H1rXH1qdecqpTPUFaT7hAmeHyemIta/8KnqzUds5AuHJdJUmjeTk3DZObAScYTrOFFT54twbDpsF5I/vYqhvfqMHo7FOD0dOkA0QMy5bobVcNdftGG4LETaVdC7DcQkxwZx38nGG/JQJJSELpSnfxjftAbR0Pm7znrcHViVzkasN4CERwAqzEYAUlWBuSCT5Lgx+cUQpfuMuiUCpiqpvBD1Y3d9kNl6O0wn27FAHSDZF0pDNd6UxXhNORHh8RxMcqiuBRCcShiM8pwlutg7asJ8zsfRvZxjdXEMN5baqeIzJ4FF+Q0le+8hKc4ARWSXoIAJGE9/GdfRTI2hl3VBVxlGBkIjBdgeiYZJofPG03PHuCGA5AVAH/MSTBPublMT8AoScIECEwBOgNkXdAtC8CX5d5CJ0CFRnkSG2C37rhk2AyCle722QfG+SphIScVz5emD53sH93wAGMQABUSgXGfYBx930LjEv+VZQZthRjhZD1pVkWj+ZzAkAYufY1P1kEFpB73busCMVXe7ovb9NMm4RKxCA5ssdWNeQCmsofLW7VNgeVv6PmnAXz9u3tEUGMn4Ls3g4VwQDkDeXhTKpoWvAA20BpBJU8AqiB2smAQH+9k3mQV3lJSnkFQlW9Wub8yStAzLJIzGoogumYnpiNmpF9WyoQYAF2gLlEwQBYl7n5DhABWQTyIHUsyAIsHgbOT1dxhmlJ/4CjnJYGRAp7dQb+3YgJbo3LHZ4PfEt7WGDqYCEryGABll+CUd6PZR5OtdkYGt+CyJgFORns3NJQ5EJ5uaF75cJ6lVcq0MChHQXVOIUvJIvEjMwJGAIgVKHIJZuRCRgXAocBDkcR8E5AWd7NBM8D/hwZUon8gNemnNS01NdXOUCIuddtpNaH2aEdYs56bE75VEVlTCHTiQDo6V3JmN0h+kYiVsQDIKDv6SCDOeAQPeAStNmCYMB/hZctDddX8YKjeOIngqIHTkpizQj1vYIq7OGOXEWPaEIP/EAQlIAhPFos/sYsVoT5EVIuOiIuCkYkQuCCTICqxdOLGCMneqJqJf9JHMqheRXF1AzcjfxBBFhD6RjCVWRCDJRACOBaN/oGqEyElpTjr9UUukniQI2AGCiIA2yKLblA/QgFYhXjMb6Xa8EXfM2jtQxFinkGk4hUoqmPPpJO3mlQDBYkXBwkcegAjymk36gV5j3HcYzhSURkgngRlEiWeRSjMSKja2GZPCYjarFXgNBAIDhhlK1QrXnayTyeS7YFTCYkdnVWQzpY8EWHAfAkcHgRJkLAC7xARrojUSYJa62Wa3FkUkqAB54YHZ6HZrjYcqGhBVXlW1ylTP4TTp2j+i1Ym4HlbxyAZCVMWWokJ74jR6rla61lW36kakVKodXjXBaF27hYc7X/Qrjp5UrwJa8FmWgCZpt9pYKsIVlipEbmggekVkeuZWt15GrF42QmJRx+WFwyI4zIkwv05goZomdCBGh+oS6WIVcKFBHJC2H6BuxsxguU1mpu5Ce+JnU+pmoZJVIm5RyeV2cgjG+uUGcGZ0OAJhiao3YdEiSS5g0uJ1xYQHMeliYK5UZOAAPQp2PCVmy1FmTG1kdm53pFCnpNitt8J3CKJ0OUC+7coiMGH3JqHhkOlEoAh3vGk1nKpwN4AIYSZX7G1mPA1lF25DzKoYhm2WXCCMI0V3gaaEL8Ei2mS+/d5INyZVe2mTL5xgQIV1k+5yYu5qMAVi4A1mt6KH7iZ3Ue/6V7LWEuVIt5fRV6eKcLgKeKMoT/BFJWLujPqecxLdJv8MIwJqaFptYW1ed9DumRDClbQmaIQkq1hJhpGYWT/maU2k6BuahnQSKwIedgLIGejkAXMEEXROhvTGQ8CeWOtmaPPopHbqhsXZmHymZkZudb0iFi8eaTUlZYxelBTCkwDYEO9OIALIEOdIGojmoaJMIZnCqqJkIioIEzsKqrMgMnhEKsxiofjMs3USihLmaG9uhrYoBswVaH1tZrWSdtQiplImF52Rel/mbCYepBNAG0Riu0euZKOScvVKgxoiVqySZtwSawlqmZoumRLuF2MiNvSlBeOqu6GoQ8kSW2Kv/mRv5okA7pr9aWkLKlR4IkudbjUGCicj3XuqrrSuHRtWqkMRrqthalWgIrfoKrwsrjkQIoXOomx5zob+JPigasikYJYhashc6nfRYlbXVrbZXpkbBlbabpMuqmPCUXukqLxjorx7prrvLoe4WpWhYJo5Zsvcamyi4jZspTx/zXhBVozBroRbqrl7qjzfIqA2BAkszWYzosmkpmHE4sv6JH/bgsZVmQpRxtnM4szdasdIqpaxUJw5opiIZouVJsyyZX1yYZ2EbpScXIuyommIbsaoGr2qqsHK7XyrKsnnCt157M3KroMFrr3e6oa8ZXsNLr2tomkgJugGRtv2om0Rr/7uGKp3Ap7eI2bcI+JpH2589+WAeWqIkObdxq7uZ6JrB4aXx+bLw6qmMmo9XGIbmW64kZxdbCLWUZ3AS0rmcO6uISKuM27qMaK9sC7nbybsuuEP5UW/AKb1USQ/HWF1GcpbamKe7+LZKOqDKurJvaZeGywvRSb0ESg/HmaKBtoEaeFvcyIeWyl6R4r4hOrulOisWuLitkLPoSoAUcllC+AA2x45SZFujKL24GKAPjZns9Cpsqa5RAL4DZ3P/GoiMw7VcJGiayY1F8VXmFGPMyMJUVRXo9MIBOastmrgVfMBdykQdwogojjEmNpQkzML9SbAnvLlymVogJ6In+brU1/6sLE6A3YehSpa79rNqGTVnlWu4O73APo5aJpS701h4RF3HuHawMS82TStBjwZMHR3EUTxlRvOH3VjENX/GRZbEWn91XTUAMd9Ear9Bv9lndmnEZd1VQtMhwdSAVA/HFYvEbE+ALxNUcE9dvquHr4HE8oUcJx0j0bcwNo9ZcrnH5tnAhn51ryHESc8wiO5koNzITd3DC+FnvTvKecCAK0+HzZrIbbzKkWQB+bNGjIJbqdq0pVOIoN7Iq/zLUnDFcTq4r0zALa7Is55oFDIktJ6mJHsAEWVD0Ll4dSdsEvc7rHBdoAPMqn9jkuuGkDm30HtmlJnOudRKRcFKSBsjQ7v+y95na4hFcl4UGIzAxUhDF9/5tOMNtJp+vC2uBFBABDgw0DSpBERiBEXCqnopEn3YBFLwBoKpMDBPJY9xGEtvPBFVbs81ZqDUbnlFzO3FPPSMXK79lk8ItmB2ZP1PvF+BAB9AgRdSiEXQqGY7ACBCfTZ/ECED0uMSwzjoC1IIzKIOMPlYgst0bGI2PmKGOHMlaSd0zeYGigBIuza304bb0S9PiQQ/BEhiAV0KgTvJNjVIJXJmACVgAbX0iO4MSjXkavcGf6hjbsgEgHdFR+JTHGeczPfarOFe18La0DQyHEhjB+eGpQ56jdXkXlbgGBphABcBGWrvhUejRH5hc2HT/3McJYskpGxwd2ZK1CAe+F4BaMdHWXutqwTeeSxQMAUrctPplWowOxlhvKZFokm79hxtSyh7FG8ZhXMb9tsZpNr0t2/ZkxlA8sNXqL1VPmJFtbj6dS908QC1y6g0yaFfWZA8+KBRwQYJwgGucNTXctm1Idm74m2/vUtQpwioCosYlQcdZoenFEVAIBfwiKmuN9tb+JuMdLhJId3T792p7NVj/2owWeGlGdHXgx1n/lFng9lBwQzipTemIgCLIXeFlQgm03MTUHSuOnrdYoYFEzfeKLoBci3KN85gdLWr7N4s/QBXc4IIdkGAaeGwPwGy3BQ/gBwY8EYPfxJHkRGT8/4GEpxxWAGQMBMEPJDk2YmMMYPgJsCIgwo/GnBii7q2H5jbHkG8Fp7jG5lOLS7cSwMEIWBf7PaCD1jhXwtlKYICCP5Fs5BVe2Yak1MgrkI5aTMyRP0EPCMGz5ICf78qzaILhGcLescKBvOFrMWqJZzk0l/bJiF+XK8GXP8BguzamLSRYZ7dDcpeaP4Q31bZX+FSc//iSMEIlWEMSoGImJMrFzICrIw3SlAAhmELLicBAmsK0nFbU+gc4nGyWXS5Kbzmkr6sWTDqlG0F1j2NyxjaWkmGnN0QcN7YF7FWDYxmlCPkprfoPeE0OvHr0TI8mGAQFZCMgPAkE6PregkORoP9sSO5vJrPUuuKBsbs4jP+emRu4emZ3JN64QxwWqPdUWYw6gDyQkKsFfVjMn8O69DwOQvyAIoxH1PCCav10tyqJcqPrlvuvivb3pBeBDnyWmPAggd97gZMmgj+EMdY2j/9Uf2DZiLAHBahFJgQBn3c7rH+7EyREffzBAtSXo+gsOAR9hwLIxf9Xxq9rHUx6Aax2MVmeIUWgjGd6jfOpW/j7RNk2nNOGj+NEToBPwTvPnuuKwDiO9NRAQpRAxkRNlTtCr2NAr2NZSOa30VdbBmCAupqBsQ+23mz6pue7phPf20GEv9e2XQW8XfmHHFIKqm9dDOx5t489zitECQwCCEz/y9r3+n8IzV5XrO9msgU4Kx5I+qS/eK8FVKb7fclz5ckvhHcz847vRwU0eGQHCCMMVk9Y45x4+/QwfEL0CpQMJQPw+ttj2a8/8yJvubom/aRfQV9amqXVOOqj+UBxHkOgwAtcKEXrx+Gz/WPQI51LxdYFwROEDuRHjxMAgUIYAsoclqMo7JW7of4O7hWbNqbmwbwju+/54GtLP2yT4XPcNEBMIjSQYEGC1CA4mDABgyOHDx2Bc8QgVy4NqQ6Y+kPB0IkYP57UmDHSSck1TgwOhACo1QEIqRxUZODoQs0LDCjmkpCKJzFiBxYseASiVStWR1MmVbqUaVOnTwsieTCV/+rUIjoGCBiQNasAr1+1hvXaVetWs2e3lkW79qzWLk8xvFDIMCI4u+Aw3KR4MRUjjRxLaOohROSMkodzJH2UBMQCYqkq5mJgs2ZODRJ2pvoJVCgIokdbQRU9mjTpPFVRGxkBtqzYsW25xmY7mzbaEQMENnXAa25DcNUYSKxMkecBbq2sAVK0QtOPGoUNn1yjKOkfH61cPI4pGefknBYzQ9gcdOhnVo9Kp1e/nlAd1FSv6GANluzX2mnxd70PG+3bprx4WwgD3zAAx7uK+DLuFWtCUCQTwYTIIQfDTEKpuiRaeeSl7XDSyzLMeNLsJ/I8M4qVBdhLUcWlTntvqirmo/+vvrTCyg8ttfYzq7WzDFDjvwAFHJAmnCrK7AC/NmqQuR5qkJBCJ05SyrrzIOAtssm4i+wynsQ7wMtHyjMRxRXJJBMLFx+IL8YayaoPR9m4ehPOOWfzb6kXgGSooQMRLI4R5CgIwaMgnoiQJJNqUCqCJM57DLLIILVoyxB94izMo1IpU9MU0XwgijXHam2+tV7Dr9Qc2RphhKaqnEtPD4sM0ThTrEkCiBJiCIKwCSk8ibqkIgCk0Zd4iRTSy8IbD0yiTMxl02dLa9FFI0CNs61Sd+SPzhtpU8vHpar0YKEJuiMyVowy+iO55T6KkNcnlxpE2EccS0UCYxGcNBUIDhj/UShTzMMA2oGhSqEAF9V0LcYZ7aNRTlTZUmuJraBgKtxxy92LL4y4+UtJCJscCV4pQ8igsQ23i1QDfbsEalnzCI65qSMeOBi1+AwAlT4ZH354NjnFWsvOlCy4eKHuIDUyo1cWFXSFIAZrcsLDElXKFENMfkQ7B1LOl2UvXX7EFBNZkdnspKgqwOapPrVv1J3101HuiH2uTS0BVlWqaAfEZajcWGngd2lrAMsEpF15LekEpkQYpJUFDuAJs2PBC3FfZYcqCqmzOScED7VBDx0OnUPVr+HXXIN4W21zSwmDPDFAus9UaDjSY3aD+IEwqUlqSgQfznMJJnz1vdzSzEHr/5zzPEIP/QFqSUed4Yjv65n6rQyIRikPeOl7QHMtktU4QJX8aDDEDat6KREY1fqxe41FNrNKwzYPBOXPNrh5tZWQT+G31zS36wnwejgaS8WSMoHuCYhc5uILvxbwF0AYAnfnew6vntEUQwDiDyAQnpW0BJ7MiMhLJDIRevAnMywcbH8Jq1YATWVAU/3MLBMbIMWUshtxfc+BO6mdX1qxEeUoAldQK9QFR+IUQADCcfWa3LGQRSmwCUVsJiJGClUoFanUzCo521moZBgbNtkoP9mC06m0NbSCAChIspuU7RYUKCJm4iM/iFrIFteUQRiiiZED4bFAtK+WUdE8vMBizP+OgAMktAEJikQCEvzgJp6xxnRjDJrqbLgfJiiFjQP6HoKUNrY/DCIEHSkBHXPXgyNOCCqKcJzWXgI/QI5QcC4r0VGcdciBHaENjPRlLxGRMwQE0G13E2DpCkjD1amRILzxZOw+VJwFcOMPEQiUCJZDR01ADXE9aCWjPLg1yukLc2MzSgZ0STAs1IGX7GxnH6IHRofN04zVE1W3zLLJpPCCISZwBA/fOKtRJqGUJ1jBCrRpxwtSACociUA4U/FHUNKyhJ2BWTqh1QIsHOEIG2VnHfrgxXgGzZLYIiA+SdUfTurJIUTakpf8UglrhkBQJUCoJrapyuf8QDQR4OPjxKn/smSBbVmaux9Gn+UFLKQACxrFwlPHIMnTTRJbYUzmft6kz5Tw05//dGlxZvWKQRBUBCcw6INyesQIjOYE7XNJseIXHsER8oRIfZYZWrADve6gqVggg1T/V8waGXN11oLYVwyAQIPwwAEYMIE/b3IuOI4SECHA5glOuU07CkEIQSAN+/5gCuHJUktDJZEpjsIKQ9pVU3htQV538NoW/DV6kjzpDWlEqnqi5Q1JoYYHHuuQyILISx2rZhIq25ETZOJBRuRsaSjQuMdtKH6T8lfmTOQA1mpKC7GVrWzJ4D8wfpGSl7ytGLU1QzJuxRNJscAETGCBls6uuEG05gTLetDm/yr0V6OxhisbNbwsVa4nX6piarerKTx8V7Y7oC0MAaiww6oXVQaQQwInYAH5TgQ8gZusvGhaVpvGQLNCiIF6TgCIDGgtojLpYYEJmdqyJbhMDG5wGlazsMG67Vpzsx6qHqaUAW2Yw0rrGNOSQ1NFKMKgOVWlKdRTAkNE4EQt5k40uxTjo6CQxivygo1fu4faUhK9Z4zbelVXlu3FV74XkGzHgkg45BqCgjfN3RMMsZ4INO5EL+GOXsK3rxIe+Cir7bKKXGvjqAJ2vOu926ORWTdlCqC3CYzvfBNku0pUkwIUmCCTE/oDnq6nFSn+wwKq9Gc3B3quhM6Adg+toiaAef+2bpKqYW/0pvIeVtcD4EJSPoABDU+EAStDl+1a8YqNBMqyy61jDwaRohRHQLTD69BeuGRg1CI41iui9Q7SENhqtUlukLaRpM+MH6WYwLFDihXYwsppOWbWjidOUQmkuwBr2yRWXQLTtlkRmm6r6MtgDvdITzenbI1RtzlSrEEyLN+v+imsyiacZQNjR2+qKAkioECjijWZyOpERCY8ylEHzp5ZgzmqIl0YPe9pZpQWVke/Tkq7OUxyQRf3yHFUztNAYu8URSDFGTAFMeA6HOuGzagpJziY43Dw8RbTdDHUEep+HCc0msUASgn2hjXGk9qBjRFHTpIInjYYMpUaEA//jZwDRL7qnbS6PKxAudPVs3JFi7SSX4SN9GQj4a3n2iyVTsljIWsZy+08rLUiomCEniJTlCAETUzIZNw9d8yVB+8pKjiDoxrh8vK43KcyabrRWxZvbK8h7p6o2I/NDaYlYTmaEEJ/VaQIQ3xca8WyCUV2Ix76kajzKqd1GlxO5tIBnurpJmwYW2N4g6DAA0L6jtf0daQgAiYGPUhCmUQAiCSs+DG5uIC7d3M5n/iEPIYufmk+/91L5Lbvl3whhbvF8LQshbEN7JBktEQDdI5fTGFBGqT7QoBMTCH8ksDtIAPzhotLIGACicEFXMAx3i/vwGwH9mB6qOrq2sTv6IZ6/7SivbaHb7oD0K6vcgiQaQBBBDIhCERg7TaIAjJguiTj/FYt/XhBAiswKDJQPeLvu8JtmJYP63aM/iwp9erGK5ipIFrFxTLmO7akdiLoD16wiMjkD0KAAiLgBlFNAkSOSHYDQHpwAsXjAicgCNNjCF/rEnKMx/5HjAbLWhomtySsLYyBKYghCiOFIq4PrIxrgnBFE8gEuQYhA1jBFDQk5AAtF8qwB1PhBdLwEdyPDaFiwQyutshtBJMw67zCAExwKZxIAlYmfgiMYzzmlILg+zguCRKxFRojcqSwIiLxDNlPKDCxNPTuu8DN5RiGzJgw8K7FgFrj4ZTiEVzgJezFFP9PcWVWJjyKyxRmqvYibz0aRxFl0YkiRQK4xgwp0AIXAASoYRdNg+XES2cKCPB6TOu4wgCeMCUawydCBDNMETMuIjPGbmxmytlGLUV2bxDsbh7tJQAlwAx98AKHYg3NcTTygOUGgO94htyIqZ58Jh7lkV76cPHqUXziLVAw6yMSkD0O4HeoDAQ0EgLs0R7tJUQocESG4ooa0iEhkrzGLdKIcYa0wgAGgAnEACo84xG8xFE4EqymkdMsawVy5RpLoyRj0RQYcSOL0gd/sDO4bCahohdbIAV2YAzS0baUT54CL3XMogt+EigzBHLApg9fAt7ABs7UhaxwRdRShBgMoQH/A24WpXLx1m/4sAsrSWMXCm4HUiCvwisExU2wygzmtkKr0JIR1dIt4Y0RjsTskuzxCCVFUkERYFEb6aVf2LJLNmOKwAR5ALM0vgC2mGq2kM/vlq8TZ8THtkJ7SOMA7A4yJXMypwkqlc3TKOhBQGKt1iMVwm8QqGwRPzM34Y08kIcVeOA0A9O1CpMrO1D5YrOkdBJ7mOBbSAMCbpAR6SUyS6gyO6YA/0CI8qs5hAAQpM0QfOALkTM83TIojofQnBM6S0MPzICpnqorsSIEq44x63ArumAUS4MXtNEUgoI+KZMbgqI8C1DZ7mvJgPMJcC89dA8QvDDgWgE8HZQbQBRE/0vz3zSHFTJAYPCzNPDAtfrTK68zGGUoLAzAJ1NEEeMTRB80RMvzFZRt2SzLQT7iCTJB2opzEP6AQ6FSbDpGbMQGKqGyRI8C1lI0PcbBDGILCzgQK9RxR1CnQM8yRUw04JKUGx4hRE0BzpJNQimAoJhMKaFmSNmjQe7SC6msKJz0Tu8USo/i1aZURfQAD7RAGnRhD/6TNYzQbeARCrhzRRbgOJP0TJv0TMeGR5lmEDytQWyqOZ7gH9WDFfANEHxgEASSQzsUT4sCShVRES+xT1eEDyYBDd4ACpggIsOiC5hAUffwWbwzQZM0Up+UR9Wl0z5tue5s49jjU2FxVJH0Sf9PVcZSKwNUlVXxEz7tFE+dFFjlzbJE4JRypQc4NcpO4C5D9ThPtVxfQcaOdE+hdVWl1Rwz4DgX0Vp58zwjgHAq67Ka6wk8a+hOIPwoQFRtlEPP9VzR9Q+g9WCltF1nshUi4EhLNU/TVE2XqJTmyHyMdT0mTwRq0DjTlRUI9ijOkxXO80gPNgMYUmFnkhgigFydtFQpVWT/NVAMAZu4lVCEYEVKAFk51lmPtGdHNgMM9mAtAGUBc2fjdWyeVGTlbU1/FKFyhS5VJAKQNVRDNl1H9mrp9V2/0BGIFitX1kYf9hUKUGmXjaA6goiYI5VW5BFKIFw1lGOrFmvp9Wu/lmv/u7YhF2Bnq7UozpVeO81siShTjYhM2pYBRVVusXZl6fYL73YmU8E4yVVsI9RvhVVbbUopRe1b9Qzf7lJUGxZxq0lxRRedGrchPRc0kk1kgZVwmPZHMSuhnkABS0ARlug9P1duV9ZzR7d0GzICDjddky2IzrPTLpViDaoQ7ahMzGqDQtVIb3dufVd0v5Z3zfEA/rVhAy61RlZUmZbOluygSCx3yqQVOJeJVnZkGzZ6fRdyFXfGqJcNeeF0tRd96/VSZxZtY4DEkpdMiGEF3FZ3qwl6RXWAIffu3jcDLdVIq1ZprcFSl+h+2xSVoJZwpUz8Dld0G3h9CXhlDfiAiy8C/8Z1ZPt2ZeVMyWhWKbcJajTFU0UgBCxYegl4g43zKj24+FIhCej0PHtU3pDLsijIoGIgBieYcFNsiYzTc7k3gWM4Ag6ghoMQA5IghOmXdSurlERMKcNXc+8tXEMAhwm4gWP4Xwe4iZ04A33Ai7GWde33hEesObSYPf4A31w4hi2VeIl3gCMAAsoYgb34ea1pTZNryczKabeJKVVkdmtQjNXYjjttgNl1j7ttAbx4EKxhZK1Bzu6VyTALi1P4WQRlg3C4kRk5CUJ5gDMFkjtvJSaZcitXBMpqjrQJp54ljg2hixl5lCnABxoZlYuPAcQPhz+3Xqn4R5nMpugoV/Z1U/9cGZTrmHhJeU2f+V95ufh8wIKtoWEv+W8DGW0JOQiSWVPkVPzsGLlI+Zej2DinufPkJZR9N5s7jabu96yOOQgMWUX+wG3FGYdJeZ/N2QvTGe+wsJQvOZsJyooxy5iZi8QGRhE01pY1tJyRa4nEWTj/eeAWQJw7zRp8QY2rWJNzFnxlGVrKqpZ/WaIrS6JJ+T0rOuVSAaP/1Z1JuZQoqJgRCpUG5p7pDKUj2qR/maJX+tBy4ZcpoIEH+p2t+JUPmrneWEXYlqG7OJ95eonG76e7jQGQq5EveaO12XXbdpAVemDMqoVpqrIi2oVR2n2pusuieaAJh3VdGAiWrKzMyqb/vnlTmKyhTdqsURp40jrWcjmjN7qoi1dbL6vJyPhZyqqhaWqxTxqlo62vacwRuHeoL/k8s9leQ4yhNzkTBO5ZKKBfFduFCYqcU/qxIXu7JNs4K7mSLbl+A2WC6OyyVsAVn2UQZteVGVuoSXmATzvBJuBdr5ZSsbWBjRqeiehCxzesxdqFGZmAe3u7iEFgJbcSoLISXsG+Jntim21gXgHflpmx71h0n5u15BNEGeG8KbPs/KJvAxiaLYsboMUU+nVmwTujf5YVDnu8DwkheIEZLQdEasm4jkJxkQutx1f3ZHqsKfsPzlUWH0e/00lArmwFMw0ooFJkWcFSaVtTWmFi/6s4lCuZuhWUiiD8kNjtsYbNAhgAmnICRH7i38YmtcbKs515rUOLG0AzDR+5xAeGBxxL2BCP3QZkAnLBA76xwFyGWVnBdw1cRdrOZ3W4EnC8GbmmDHn8bDgAAxjomfRkIYycb/bFeIihNC98yT+uTLghAj7TMcBGclzMk4z8ygfmA3xcy8eFITygb+78ywFEkPyNXsyJYZGrTKgM1XoQQCDFOyrAEdjMBCbAA+ScTHjAAuzck+780sfly6scF11i0C78uDiITCKgJYiFa8QlF4bMETRs1S3A0Rsr0ksDEzjABHLh0cVFz8XFVfacz/nmGyWR7oSXsl5wRVphENzHDP95QyGGnM00jBo0zNVzCdaZQtYZfdervNcX6NG9PM+9fNPN0AF2Dsb9FnAZKkVG6eggAE+SPc+XndlX/bG0PNqlvSA+AAUc3bEYKNN1aNu9HNNt/Qz9fDQjKMZXFpBnWkVmuF9eIKJ2Q0Ba3d1ZvdUffd4JQgU+4N3ji93GxdI3XkAcnSG6PM+/8QUoUfiOxyhGaSPKGeMQfhGzI6K6x1V+vNGbndW1fN5VwAoggRp4vuZb/eEpXcMcC8Ud/cTt/NGx/QyFjz6dVGR9d6uxaQUQfrrU3dT1XE+IHt4bnd2GVs5VgANQgAPE3gqogezJvuyd3dktoOdrPuOFfsgXAib//NzCffU867isafYPzF1r8IRvYl7bN35AjD7IMf7K6/0GEB/sw37sOcDseZ4aeEDtH//nh57jc+HQ1y8oAl1pB3inC6oE9J490L17+Onq71zLn4noI35AeJwaOOAGUADxN0D2UWDxwZ4DeCD3eV73J3/YhhwScREmNcdERimJe5jOMOsV2INfjObohXzmVT/i1f7ZT/a5P4Aaav8GNmD7uf8DvL/2az/3xZ8HKoDnK6ACfH9cgH+u/gVKNVhUyRm2MStFWkIuxuXhUfznI77ZH7//1X4CAMIBoYEECxo8iDChwoUMGzp82JADNSsoUGy4iPGDxg88OnrsWIFHhZEj/x05YsAgVy4JqYgdWPDokSlTrVqxYvUnwqBBFHhSSAIIqCFDIk5ARAgBBDFeDiZMMGHCggVqVKlNrTrRClUrVjhwxWpiAq8JR8uaPYs2rUGoEzmguLFx40cSJDrSLWnyJMqVLFu6jEnTJs6cf3zyTAIUEKAQRUWoPQACwoumUa9qzdqVg1fNmity1mx1goMXvNSaPo1aLeWrnD3eJemoQt4Lji6gTLkylW6XB14+qnlzcOGdFIojVqw4RAgKpk09IjbZA4apXCmicOsZe8Ub3K9f52ABgwNexFykPo8+/UGmTqFOhW2S9oX5tlPuVdlXNwSXC2DKFHxTBALqdBhQQP8VZwo3qLHyiAukOSDdVG998BZ3G3B3Q4UYdmeFBWLttwAI6o1IomlLMeXBBBjURh8DtqkEYy4awKhBfvrx5t9Mwf2RE3GIUQAITwekkh4rICxwYlMYUMNBXBuh4OSToGFAngshtuJIiVpu6ZALkvHCVIxiqqRBmTVKgKZuavLWW3//mbLjTjv9wQo3RJZoZH9JSsekRipE6WRFPFAjHjEwgWBTllwuyihBSBIDAZgOjGnmmWjaqOYBbHIDGE038diKc3cumgGDCzgoqYp9AhqXoDw44gAEhwqWS6O2cmmoC5CmwgualVZ6qZrC7ocjTDMdi6QEtd5KSKlH6vplihb0hMSqRh5R44gHqbjwCKLBEcNsuCNSw4uVxOh2abpp2khsb+4Ss6sEtYlrEJ0gPHIqpGCmGJtHKDTwkV2y5dLSlcGxQm/C6UmEwZgy1gijBDPmQlu/PHygsEJwtoIvtLxOOoFJI9FFMl4ptXRAtwcjnHHL57EgDwuyyIOJLDXP7LJZv90L7YOTojTfbPPh5sBuBgeXQc5KL92yBDDl+2WYDpNZo9H/Hcx01lqHK4GhkJImqQMzlqnumr55y/HWaq+9KJUQSMZrr+kKa/ahphDjgAVs7833iCqgwAMGDDiAKd3npqLsxX0vzviI8shic803y4JaQAA7"/>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Sometimes warnings come - Journey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737" y="1188705"/>
            <a:ext cx="5881606" cy="4095608"/>
          </a:xfrm>
          <a:prstGeom prst="rect">
            <a:avLst/>
          </a:prstGeom>
        </p:spPr>
      </p:pic>
    </p:spTree>
    <p:extLst>
      <p:ext uri="{BB962C8B-B14F-4D97-AF65-F5344CB8AC3E}">
        <p14:creationId xmlns:p14="http://schemas.microsoft.com/office/powerpoint/2010/main" val="19509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33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7629875" y="6438918"/>
            <a:ext cx="3263621" cy="338602"/>
          </a:xfrm>
        </p:spPr>
        <p:txBody>
          <a:bodyPr/>
          <a:lstStyle/>
          <a:p>
            <a:r>
              <a:rPr lang="en-US" dirty="0"/>
              <a:t>Copyright 2022 DC Health | Government of the District of Columbia</a:t>
            </a:r>
          </a:p>
        </p:txBody>
      </p:sp>
      <p:sp>
        <p:nvSpPr>
          <p:cNvPr id="10" name="Text Placeholder 9">
            <a:extLst>
              <a:ext uri="{FF2B5EF4-FFF2-40B4-BE49-F238E27FC236}">
                <a16:creationId xmlns:a16="http://schemas.microsoft.com/office/drawing/2014/main" id="{04EEE70E-2BB3-D14E-A9C4-CECB13C374B9}"/>
              </a:ext>
            </a:extLst>
          </p:cNvPr>
          <p:cNvSpPr>
            <a:spLocks noGrp="1"/>
          </p:cNvSpPr>
          <p:nvPr>
            <p:ph type="body" sz="quarter" idx="10"/>
          </p:nvPr>
        </p:nvSpPr>
        <p:spPr/>
        <p:txBody>
          <a:bodyPr/>
          <a:lstStyle/>
          <a:p>
            <a:r>
              <a:rPr lang="en-US" b="0" dirty="0"/>
              <a:t>Introductions &amp; Agenda​</a:t>
            </a:r>
            <a:endParaRPr lang="en-US" dirty="0"/>
          </a:p>
        </p:txBody>
      </p:sp>
      <p:sp>
        <p:nvSpPr>
          <p:cNvPr id="11" name="Text Placeholder 10">
            <a:extLst>
              <a:ext uri="{FF2B5EF4-FFF2-40B4-BE49-F238E27FC236}">
                <a16:creationId xmlns:a16="http://schemas.microsoft.com/office/drawing/2014/main" id="{0607339F-CB39-1146-89E6-A742BA817290}"/>
              </a:ext>
            </a:extLst>
          </p:cNvPr>
          <p:cNvSpPr>
            <a:spLocks noGrp="1"/>
          </p:cNvSpPr>
          <p:nvPr>
            <p:ph type="body" sz="quarter" idx="11"/>
          </p:nvPr>
        </p:nvSpPr>
        <p:spPr/>
        <p:txBody>
          <a:bodyPr/>
          <a:lstStyle/>
          <a:p>
            <a:pPr fontAlgn="base"/>
            <a:r>
              <a:rPr lang="en-US" dirty="0"/>
              <a:t>Topics of Discussion​</a:t>
            </a:r>
          </a:p>
          <a:p>
            <a:pPr fontAlgn="base"/>
            <a:r>
              <a:rPr lang="en-US" dirty="0"/>
              <a:t>Understanding Your Grant Award ​</a:t>
            </a:r>
          </a:p>
          <a:p>
            <a:pPr fontAlgn="base"/>
            <a:r>
              <a:rPr lang="en-US" dirty="0"/>
              <a:t>Assurance Requirements​</a:t>
            </a:r>
          </a:p>
          <a:p>
            <a:pPr fontAlgn="base"/>
            <a:r>
              <a:rPr lang="en-US" dirty="0"/>
              <a:t>Fiscal and Administrative Monitoring: Required Documents to Initiate NOGA and Post NOGA​</a:t>
            </a:r>
          </a:p>
          <a:p>
            <a:pPr fontAlgn="base"/>
            <a:r>
              <a:rPr lang="en-US" dirty="0"/>
              <a:t>Invoicing Requirements​</a:t>
            </a:r>
          </a:p>
          <a:p>
            <a:pPr fontAlgn="base"/>
            <a:r>
              <a:rPr lang="en-US" dirty="0"/>
              <a:t>Late Invoicing​</a:t>
            </a:r>
          </a:p>
          <a:p>
            <a:pPr fontAlgn="base"/>
            <a:r>
              <a:rPr lang="en-US" dirty="0"/>
              <a:t>Understanding Your Purchase Order​</a:t>
            </a:r>
          </a:p>
          <a:p>
            <a:pPr fontAlgn="base"/>
            <a:r>
              <a:rPr lang="en-US" dirty="0"/>
              <a:t>Questions &amp; Answers​</a:t>
            </a:r>
          </a:p>
          <a:p>
            <a:endParaRPr lang="en-US" dirty="0"/>
          </a:p>
        </p:txBody>
      </p:sp>
    </p:spTree>
    <p:extLst>
      <p:ext uri="{BB962C8B-B14F-4D97-AF65-F5344CB8AC3E}">
        <p14:creationId xmlns:p14="http://schemas.microsoft.com/office/powerpoint/2010/main" val="87779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407019"/>
            <a:ext cx="4975321" cy="338602"/>
          </a:xfrm>
        </p:spPr>
        <p:txBody>
          <a:bodyPr/>
          <a:lstStyle/>
          <a:p>
            <a:r>
              <a:rPr lang="en-US"/>
              <a:t>Copyright 2021 DC Health | Government of the District of Columbia</a:t>
            </a:r>
            <a:endParaRPr lang="en-US" dirty="0"/>
          </a:p>
        </p:txBody>
      </p:sp>
      <p:sp>
        <p:nvSpPr>
          <p:cNvPr id="12" name="Text Placeholder 11">
            <a:extLst>
              <a:ext uri="{FF2B5EF4-FFF2-40B4-BE49-F238E27FC236}">
                <a16:creationId xmlns:a16="http://schemas.microsoft.com/office/drawing/2014/main" id="{E0B8B218-5C9F-FB42-A65E-0D75BD37AB1A}"/>
              </a:ext>
            </a:extLst>
          </p:cNvPr>
          <p:cNvSpPr>
            <a:spLocks noGrp="1"/>
          </p:cNvSpPr>
          <p:nvPr>
            <p:ph type="body" sz="quarter" idx="10"/>
          </p:nvPr>
        </p:nvSpPr>
        <p:spPr>
          <a:xfrm>
            <a:off x="5044698" y="852406"/>
            <a:ext cx="6111380" cy="732431"/>
          </a:xfrm>
        </p:spPr>
        <p:txBody>
          <a:bodyPr/>
          <a:lstStyle/>
          <a:p>
            <a:pPr fontAlgn="base"/>
            <a:r>
              <a:rPr lang="en-US" sz="1800" b="0" i="1" dirty="0"/>
              <a:t>We hope this training is helpful in monitoring the diverse programs at HAHSTA</a:t>
            </a:r>
            <a:r>
              <a:rPr lang="en-US" b="0" dirty="0"/>
              <a:t>​</a:t>
            </a:r>
          </a:p>
          <a:p>
            <a:pPr fontAlgn="base"/>
            <a:endParaRPr lang="en-US" b="0" dirty="0"/>
          </a:p>
        </p:txBody>
      </p:sp>
      <p:sp>
        <p:nvSpPr>
          <p:cNvPr id="14" name="Text Placeholder 13">
            <a:extLst>
              <a:ext uri="{FF2B5EF4-FFF2-40B4-BE49-F238E27FC236}">
                <a16:creationId xmlns:a16="http://schemas.microsoft.com/office/drawing/2014/main" id="{E18667DF-FFC9-F94C-8B3D-8539653D0157}"/>
              </a:ext>
            </a:extLst>
          </p:cNvPr>
          <p:cNvSpPr>
            <a:spLocks noGrp="1"/>
          </p:cNvSpPr>
          <p:nvPr>
            <p:ph type="body" sz="quarter" idx="11"/>
          </p:nvPr>
        </p:nvSpPr>
        <p:spPr>
          <a:xfrm>
            <a:off x="5259935" y="3282633"/>
            <a:ext cx="5831819" cy="1900020"/>
          </a:xfrm>
        </p:spPr>
        <p:txBody>
          <a:bodyPr/>
          <a:lstStyle/>
          <a:p>
            <a:pPr algn="ctr" fontAlgn="base"/>
            <a:r>
              <a:rPr lang="en-US" sz="1800" b="1" i="1" dirty="0"/>
              <a:t>Grants Management Team:</a:t>
            </a:r>
            <a:r>
              <a:rPr lang="en-US" sz="1800" dirty="0"/>
              <a:t>​</a:t>
            </a:r>
          </a:p>
          <a:p>
            <a:pPr algn="ctr" fontAlgn="base"/>
            <a:r>
              <a:rPr lang="en-US" sz="1800" i="1" dirty="0"/>
              <a:t>Selene Arriola</a:t>
            </a:r>
            <a:r>
              <a:rPr lang="en-US" sz="1800" dirty="0"/>
              <a:t>​</a:t>
            </a:r>
          </a:p>
          <a:p>
            <a:pPr algn="ctr" fontAlgn="base"/>
            <a:r>
              <a:rPr lang="en-US" sz="1800" i="1" dirty="0"/>
              <a:t>Monique Brown</a:t>
            </a:r>
            <a:r>
              <a:rPr lang="en-US" sz="1800" dirty="0"/>
              <a:t>​</a:t>
            </a:r>
          </a:p>
          <a:p>
            <a:pPr algn="ctr" fontAlgn="base"/>
            <a:r>
              <a:rPr lang="en-US" sz="1800" i="1" dirty="0"/>
              <a:t>Tamika Ferrier</a:t>
            </a:r>
            <a:r>
              <a:rPr lang="en-US" sz="1800" dirty="0"/>
              <a:t>​</a:t>
            </a:r>
          </a:p>
          <a:p>
            <a:pPr algn="ctr" fontAlgn="base"/>
            <a:r>
              <a:rPr lang="en-US" sz="1800" i="1" dirty="0"/>
              <a:t>Cassandra Lewis</a:t>
            </a:r>
            <a:r>
              <a:rPr lang="en-US" sz="1800" dirty="0"/>
              <a:t>​</a:t>
            </a:r>
          </a:p>
          <a:p>
            <a:pPr algn="ctr" fontAlgn="base"/>
            <a:r>
              <a:rPr lang="en-US" sz="1800" i="1" dirty="0"/>
              <a:t>Rony Mohram</a:t>
            </a:r>
            <a:r>
              <a:rPr lang="en-US" sz="1800" dirty="0"/>
              <a:t>​</a:t>
            </a:r>
          </a:p>
          <a:p>
            <a:pPr algn="ctr" fontAlgn="base"/>
            <a:r>
              <a:rPr lang="en-US" sz="1800" i="1" dirty="0"/>
              <a:t>April Richardson</a:t>
            </a:r>
            <a:r>
              <a:rPr lang="en-US" sz="1800" dirty="0"/>
              <a:t>​</a:t>
            </a:r>
          </a:p>
          <a:p>
            <a:pPr algn="ctr" fontAlgn="base"/>
            <a:r>
              <a:rPr lang="en-US" sz="1800" i="1" dirty="0"/>
              <a:t>Carroll Ward</a:t>
            </a:r>
            <a:r>
              <a:rPr lang="en-US" sz="1800" dirty="0"/>
              <a:t>​</a:t>
            </a:r>
          </a:p>
          <a:p>
            <a:endParaRPr lang="en-US" dirty="0"/>
          </a:p>
        </p:txBody>
      </p:sp>
      <p:sp>
        <p:nvSpPr>
          <p:cNvPr id="15" name="Text Placeholder 14">
            <a:extLst>
              <a:ext uri="{FF2B5EF4-FFF2-40B4-BE49-F238E27FC236}">
                <a16:creationId xmlns:a16="http://schemas.microsoft.com/office/drawing/2014/main" id="{208E1C95-C5B9-794A-B572-D2A15FCD22A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7633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p:txBody>
          <a:bodyPr/>
          <a:lstStyle/>
          <a:p>
            <a:r>
              <a:rPr lang="en-US" dirty="0"/>
              <a:t>Copyright 2022 DC Health | Government of the District of Columbia</a:t>
            </a:r>
          </a:p>
        </p:txBody>
      </p:sp>
      <p:sp>
        <p:nvSpPr>
          <p:cNvPr id="2" name="Text Placeholder 1">
            <a:extLst>
              <a:ext uri="{FF2B5EF4-FFF2-40B4-BE49-F238E27FC236}">
                <a16:creationId xmlns:a16="http://schemas.microsoft.com/office/drawing/2014/main" id="{F47CDD2C-3904-7146-A215-4F86164A80C6}"/>
              </a:ext>
            </a:extLst>
          </p:cNvPr>
          <p:cNvSpPr>
            <a:spLocks noGrp="1"/>
          </p:cNvSpPr>
          <p:nvPr>
            <p:ph type="body" sz="quarter" idx="10"/>
          </p:nvPr>
        </p:nvSpPr>
        <p:spPr>
          <a:xfrm>
            <a:off x="5260523" y="681926"/>
            <a:ext cx="6035040" cy="968644"/>
          </a:xfrm>
        </p:spPr>
        <p:txBody>
          <a:bodyPr/>
          <a:lstStyle/>
          <a:p>
            <a:r>
              <a:rPr lang="en-US" dirty="0"/>
              <a:t>Understanding Your Grant Award</a:t>
            </a:r>
            <a:r>
              <a:rPr lang="en-US" b="0" dirty="0"/>
              <a:t>​</a:t>
            </a:r>
            <a:endParaRPr lang="en-US" dirty="0"/>
          </a:p>
        </p:txBody>
      </p:sp>
      <p:sp>
        <p:nvSpPr>
          <p:cNvPr id="3" name="Text Placeholder 2">
            <a:extLst>
              <a:ext uri="{FF2B5EF4-FFF2-40B4-BE49-F238E27FC236}">
                <a16:creationId xmlns:a16="http://schemas.microsoft.com/office/drawing/2014/main" id="{B03F1131-44B2-8749-BEDF-FEF74EC31572}"/>
              </a:ext>
            </a:extLst>
          </p:cNvPr>
          <p:cNvSpPr>
            <a:spLocks noGrp="1"/>
          </p:cNvSpPr>
          <p:nvPr>
            <p:ph type="body" sz="quarter" idx="11"/>
          </p:nvPr>
        </p:nvSpPr>
        <p:spPr>
          <a:xfrm>
            <a:off x="5470902" y="3440114"/>
            <a:ext cx="5824070" cy="1945547"/>
          </a:xfrm>
        </p:spPr>
        <p:txBody>
          <a:bodyPr/>
          <a:lstStyle/>
          <a:p>
            <a:pPr fontAlgn="base"/>
            <a:r>
              <a:rPr lang="en-US" sz="1400" dirty="0">
                <a:solidFill>
                  <a:srgbClr val="000000"/>
                </a:solidFill>
                <a:latin typeface="Arial" panose="020B0604020202020204" pitchFamily="34" charset="0"/>
              </a:rPr>
              <a:t>When accepting the award, it is imperative that Sub-recipients read and understand the grant requirements outlined in the </a:t>
            </a:r>
            <a:r>
              <a:rPr lang="en-US" sz="1400" b="1" dirty="0">
                <a:solidFill>
                  <a:srgbClr val="000000"/>
                </a:solidFill>
                <a:latin typeface="Arial" panose="020B0604020202020204" pitchFamily="34" charset="0"/>
              </a:rPr>
              <a:t>Standard Terms and Conditions </a:t>
            </a:r>
            <a:r>
              <a:rPr lang="en-US" sz="1400" dirty="0">
                <a:solidFill>
                  <a:srgbClr val="000000"/>
                </a:solidFill>
                <a:latin typeface="Arial" panose="020B0604020202020204" pitchFamily="34" charset="0"/>
              </a:rPr>
              <a:t>and any additional terms and conditions of the award based on the requirements of the funding. ​</a:t>
            </a:r>
            <a:endParaRPr lang="en-US" sz="1400" dirty="0">
              <a:solidFill>
                <a:srgbClr val="000000"/>
              </a:solidFill>
              <a:latin typeface="Segoe UI" panose="020B0502040204020203" pitchFamily="34" charset="0"/>
            </a:endParaRPr>
          </a:p>
          <a:p>
            <a:pPr fontAlgn="base"/>
            <a:r>
              <a:rPr lang="en-US" sz="1400" dirty="0">
                <a:solidFill>
                  <a:srgbClr val="000000"/>
                </a:solidFill>
                <a:latin typeface="Arial" panose="020B0604020202020204" pitchFamily="34" charset="0"/>
              </a:rPr>
              <a:t>All revisions and/or modifications to the original NOGA must be fully executed in the Enterprise Grants Management System (EGMS). ​</a:t>
            </a:r>
            <a:endParaRPr lang="en-US" sz="1400" dirty="0">
              <a:solidFill>
                <a:srgbClr val="000000"/>
              </a:solidFill>
              <a:latin typeface="Segoe UI" panose="020B0502040204020203" pitchFamily="34" charset="0"/>
            </a:endParaRPr>
          </a:p>
          <a:p>
            <a:endParaRPr lang="en-US" dirty="0"/>
          </a:p>
        </p:txBody>
      </p:sp>
      <p:sp>
        <p:nvSpPr>
          <p:cNvPr id="4" name="Text Placeholder 3">
            <a:extLst>
              <a:ext uri="{FF2B5EF4-FFF2-40B4-BE49-F238E27FC236}">
                <a16:creationId xmlns:a16="http://schemas.microsoft.com/office/drawing/2014/main" id="{13DCFD17-C7B5-684A-9710-2757D016DE61}"/>
              </a:ext>
            </a:extLst>
          </p:cNvPr>
          <p:cNvSpPr>
            <a:spLocks noGrp="1"/>
          </p:cNvSpPr>
          <p:nvPr>
            <p:ph type="body" sz="quarter" idx="13"/>
          </p:nvPr>
        </p:nvSpPr>
        <p:spPr>
          <a:xfrm>
            <a:off x="5259935" y="3236914"/>
            <a:ext cx="6035040" cy="45719"/>
          </a:xfrm>
        </p:spPr>
        <p:txBody>
          <a:bodyPr/>
          <a:lstStyle/>
          <a:p>
            <a:endParaRPr lang="en-US" dirty="0"/>
          </a:p>
        </p:txBody>
      </p:sp>
    </p:spTree>
    <p:extLst>
      <p:ext uri="{BB962C8B-B14F-4D97-AF65-F5344CB8AC3E}">
        <p14:creationId xmlns:p14="http://schemas.microsoft.com/office/powerpoint/2010/main" val="46137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smtClean="0"/>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sp>
        <p:nvSpPr>
          <p:cNvPr id="3" name="Text Placeholder 2"/>
          <p:cNvSpPr>
            <a:spLocks noGrp="1"/>
          </p:cNvSpPr>
          <p:nvPr>
            <p:ph type="body" sz="quarter" idx="10"/>
          </p:nvPr>
        </p:nvSpPr>
        <p:spPr>
          <a:xfrm>
            <a:off x="5260523" y="542442"/>
            <a:ext cx="6035040" cy="681924"/>
          </a:xfrm>
        </p:spPr>
        <p:txBody>
          <a:bodyPr/>
          <a:lstStyle/>
          <a:p>
            <a:r>
              <a:rPr lang="en-US" b="0" dirty="0"/>
              <a:t>Assurance Requirements​</a:t>
            </a:r>
            <a:endParaRPr lang="en-US" dirty="0"/>
          </a:p>
        </p:txBody>
      </p:sp>
      <p:sp>
        <p:nvSpPr>
          <p:cNvPr id="4" name="Text Placeholder 3"/>
          <p:cNvSpPr>
            <a:spLocks noGrp="1"/>
          </p:cNvSpPr>
          <p:nvPr>
            <p:ph type="body" sz="quarter" idx="11"/>
          </p:nvPr>
        </p:nvSpPr>
        <p:spPr>
          <a:xfrm>
            <a:off x="5312433" y="1441343"/>
            <a:ext cx="6035040" cy="4494508"/>
          </a:xfrm>
        </p:spPr>
        <p:txBody>
          <a:bodyPr/>
          <a:lstStyle/>
          <a:p>
            <a:pPr fontAlgn="base"/>
            <a:r>
              <a:rPr lang="en-US" sz="1400" dirty="0"/>
              <a:t>Prior to signing the Grant Agreement, the Sub-recipient </a:t>
            </a:r>
            <a:r>
              <a:rPr lang="en-US" sz="1400" b="1" dirty="0"/>
              <a:t>shall have and maintain up-to-date documentation</a:t>
            </a:r>
            <a:r>
              <a:rPr lang="en-US" sz="1400" dirty="0"/>
              <a:t> of complete and current certifications and assurances on file with DC Health in EGMS as follows :​</a:t>
            </a:r>
          </a:p>
          <a:p>
            <a:pPr fontAlgn="base"/>
            <a:r>
              <a:rPr lang="en-US" sz="1400" dirty="0"/>
              <a:t>​</a:t>
            </a:r>
          </a:p>
          <a:p>
            <a:pPr fontAlgn="base"/>
            <a:r>
              <a:rPr lang="en-US" sz="1400" b="1" dirty="0"/>
              <a:t>Pre-Award Assurances</a:t>
            </a:r>
            <a:r>
              <a:rPr lang="en-US" sz="1400" dirty="0"/>
              <a:t>​</a:t>
            </a:r>
          </a:p>
          <a:p>
            <a:pPr fontAlgn="base"/>
            <a:r>
              <a:rPr lang="en-US" sz="1400" dirty="0"/>
              <a:t>Current Business License​</a:t>
            </a:r>
          </a:p>
          <a:p>
            <a:pPr fontAlgn="base"/>
            <a:r>
              <a:rPr lang="en-US" sz="1400" dirty="0"/>
              <a:t>Certificate of Clean Hands from DC Office of Tax and Revenue – (dated </a:t>
            </a:r>
            <a:r>
              <a:rPr lang="en-US" sz="1400" b="1" dirty="0"/>
              <a:t>no less than </a:t>
            </a:r>
            <a:r>
              <a:rPr lang="en-US" sz="1400" dirty="0"/>
              <a:t>60 calendar days from date of the application submission)​</a:t>
            </a:r>
          </a:p>
          <a:p>
            <a:pPr fontAlgn="base"/>
            <a:r>
              <a:rPr lang="en-US" sz="1400" dirty="0"/>
              <a:t>501(c)3 certification for Non-Profit Organizations​</a:t>
            </a:r>
          </a:p>
          <a:p>
            <a:pPr fontAlgn="base"/>
            <a:r>
              <a:rPr lang="en-US" sz="1400" dirty="0"/>
              <a:t>List of Current Board of Directors on letterhead, signed and dated by the authorized representative​</a:t>
            </a:r>
          </a:p>
          <a:p>
            <a:pPr fontAlgn="base"/>
            <a:r>
              <a:rPr lang="en-US" sz="1400" dirty="0"/>
              <a:t>Insurance Policies – including a minimum of $10M in Commercial Umbrella or Excess Liability and a minimum of $2M in Cyber Liability Insurance​</a:t>
            </a:r>
          </a:p>
          <a:p>
            <a:pPr fontAlgn="base"/>
            <a:r>
              <a:rPr lang="en-US" sz="1400" dirty="0"/>
              <a:t>​</a:t>
            </a:r>
          </a:p>
          <a:p>
            <a:pPr fontAlgn="base"/>
            <a:r>
              <a:rPr lang="en-US" sz="1400" b="1" dirty="0"/>
              <a:t>Post Award Assurances (HAHSTARFAs@dc.gov)</a:t>
            </a:r>
            <a:r>
              <a:rPr lang="en-US" sz="1400" dirty="0"/>
              <a:t>​</a:t>
            </a:r>
          </a:p>
          <a:p>
            <a:pPr fontAlgn="base"/>
            <a:r>
              <a:rPr lang="en-US" sz="1400" dirty="0"/>
              <a:t>Certificate of Occupancy​</a:t>
            </a:r>
          </a:p>
          <a:p>
            <a:endParaRPr lang="en-US" dirty="0"/>
          </a:p>
        </p:txBody>
      </p:sp>
      <p:sp>
        <p:nvSpPr>
          <p:cNvPr id="5" name="Text Placeholder 4"/>
          <p:cNvSpPr>
            <a:spLocks noGrp="1"/>
          </p:cNvSpPr>
          <p:nvPr>
            <p:ph type="body" sz="quarter" idx="13"/>
          </p:nvPr>
        </p:nvSpPr>
        <p:spPr>
          <a:xfrm flipV="1">
            <a:off x="5259935" y="1146873"/>
            <a:ext cx="6035040" cy="77493"/>
          </a:xfrm>
        </p:spPr>
        <p:txBody>
          <a:bodyPr/>
          <a:lstStyle/>
          <a:p>
            <a:endParaRPr lang="en-US" dirty="0"/>
          </a:p>
        </p:txBody>
      </p:sp>
    </p:spTree>
    <p:extLst>
      <p:ext uri="{BB962C8B-B14F-4D97-AF65-F5344CB8AC3E}">
        <p14:creationId xmlns:p14="http://schemas.microsoft.com/office/powerpoint/2010/main" val="228629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77A88-ECE6-6544-A71E-68E45A17F5AF}"/>
              </a:ext>
            </a:extLst>
          </p:cNvPr>
          <p:cNvSpPr>
            <a:spLocks noGrp="1"/>
          </p:cNvSpPr>
          <p:nvPr>
            <p:ph type="body" sz="quarter" idx="10"/>
          </p:nvPr>
        </p:nvSpPr>
        <p:spPr>
          <a:xfrm>
            <a:off x="1123627" y="1"/>
            <a:ext cx="9655443" cy="774914"/>
          </a:xfrm>
        </p:spPr>
        <p:txBody>
          <a:bodyPr/>
          <a:lstStyle/>
          <a:p>
            <a:r>
              <a:rPr lang="en-US" sz="1800" dirty="0"/>
              <a:t>Fiscal and Administrative </a:t>
            </a:r>
            <a:r>
              <a:rPr lang="en-US" sz="1800" dirty="0" smtClean="0"/>
              <a:t>Monitoring</a:t>
            </a:r>
          </a:p>
          <a:p>
            <a:r>
              <a:rPr lang="en-US" b="0" dirty="0" smtClean="0"/>
              <a:t>​</a:t>
            </a:r>
            <a:r>
              <a:rPr lang="en-US" sz="1800" dirty="0" smtClean="0"/>
              <a:t>Required </a:t>
            </a:r>
            <a:r>
              <a:rPr lang="en-US" sz="1800" dirty="0"/>
              <a:t>Documents</a:t>
            </a:r>
            <a:r>
              <a:rPr lang="en-US" b="0" dirty="0" smtClean="0"/>
              <a:t>​</a:t>
            </a:r>
          </a:p>
          <a:p>
            <a:endParaRPr lang="en-US" dirty="0"/>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p:txBody>
          <a:bodyPr/>
          <a:lstStyle/>
          <a:p>
            <a:r>
              <a:rPr lang="en-US" dirty="0"/>
              <a:t>Copyright 2022 DC Health | Government of the District of Columbia</a:t>
            </a:r>
          </a:p>
        </p:txBody>
      </p:sp>
      <p:sp>
        <p:nvSpPr>
          <p:cNvPr id="6" name="Rectangle 5"/>
          <p:cNvSpPr/>
          <p:nvPr/>
        </p:nvSpPr>
        <p:spPr>
          <a:xfrm>
            <a:off x="5238427" y="922149"/>
            <a:ext cx="3905572" cy="369332"/>
          </a:xfrm>
          <a:prstGeom prst="rect">
            <a:avLst/>
          </a:prstGeom>
        </p:spPr>
        <p:txBody>
          <a:bodyPr wrap="square">
            <a:spAutoFit/>
          </a:bodyPr>
          <a:lstStyle/>
          <a:p>
            <a:pPr fontAlgn="base"/>
            <a:r>
              <a:rPr lang="en-US" dirty="0" smtClean="0">
                <a:solidFill>
                  <a:srgbClr val="000000"/>
                </a:solidFill>
                <a:latin typeface="Arial" panose="020B0604020202020204" pitchFamily="34" charset="0"/>
              </a:rPr>
              <a:t>​</a:t>
            </a:r>
            <a:endParaRPr lang="en-US" dirty="0">
              <a:solidFill>
                <a:srgbClr val="000000"/>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96986772"/>
              </p:ext>
            </p:extLst>
          </p:nvPr>
        </p:nvGraphicFramePr>
        <p:xfrm>
          <a:off x="1337094" y="1069660"/>
          <a:ext cx="9558068" cy="4071683"/>
        </p:xfrm>
        <a:graphic>
          <a:graphicData uri="http://schemas.openxmlformats.org/drawingml/2006/table">
            <a:tbl>
              <a:tblPr/>
              <a:tblGrid>
                <a:gridCol w="1820039">
                  <a:extLst>
                    <a:ext uri="{9D8B030D-6E8A-4147-A177-3AD203B41FA5}">
                      <a16:colId xmlns:a16="http://schemas.microsoft.com/office/drawing/2014/main" val="3077944645"/>
                    </a:ext>
                  </a:extLst>
                </a:gridCol>
                <a:gridCol w="2503032">
                  <a:extLst>
                    <a:ext uri="{9D8B030D-6E8A-4147-A177-3AD203B41FA5}">
                      <a16:colId xmlns:a16="http://schemas.microsoft.com/office/drawing/2014/main" val="1621061553"/>
                    </a:ext>
                  </a:extLst>
                </a:gridCol>
                <a:gridCol w="2335144">
                  <a:extLst>
                    <a:ext uri="{9D8B030D-6E8A-4147-A177-3AD203B41FA5}">
                      <a16:colId xmlns:a16="http://schemas.microsoft.com/office/drawing/2014/main" val="3635174587"/>
                    </a:ext>
                  </a:extLst>
                </a:gridCol>
                <a:gridCol w="2899853">
                  <a:extLst>
                    <a:ext uri="{9D8B030D-6E8A-4147-A177-3AD203B41FA5}">
                      <a16:colId xmlns:a16="http://schemas.microsoft.com/office/drawing/2014/main" val="797437655"/>
                    </a:ext>
                  </a:extLst>
                </a:gridCol>
              </a:tblGrid>
              <a:tr h="584123">
                <a:tc gridSpan="2">
                  <a:txBody>
                    <a:bodyPr/>
                    <a:lstStyle/>
                    <a:p>
                      <a:pPr algn="ctr" rtl="0" fontAlgn="ctr"/>
                      <a:r>
                        <a:rPr lang="en-US" sz="1000" b="1" i="0" u="none" strike="noStrike">
                          <a:solidFill>
                            <a:srgbClr val="FFFFFF"/>
                          </a:solidFill>
                          <a:effectLst/>
                          <a:latin typeface="Arial" panose="020B0604020202020204" pitchFamily="34" charset="0"/>
                        </a:rPr>
                        <a:t>Initiate NOGA​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hMerge="1">
                  <a:txBody>
                    <a:bodyPr/>
                    <a:lstStyle/>
                    <a:p>
                      <a:endParaRPr lang="en-US"/>
                    </a:p>
                  </a:txBody>
                  <a:tcPr/>
                </a:tc>
                <a:tc gridSpan="2">
                  <a:txBody>
                    <a:bodyPr/>
                    <a:lstStyle/>
                    <a:p>
                      <a:pPr algn="ctr" rtl="0" fontAlgn="ctr"/>
                      <a:r>
                        <a:rPr lang="en-US" sz="1000" b="1" i="0" u="none" strike="noStrike">
                          <a:solidFill>
                            <a:srgbClr val="FFFFFF"/>
                          </a:solidFill>
                          <a:effectLst/>
                          <a:latin typeface="Arial" panose="020B0604020202020204" pitchFamily="34" charset="0"/>
                        </a:rPr>
                        <a:t>Post NOGA Documents​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hMerge="1">
                  <a:txBody>
                    <a:bodyPr/>
                    <a:lstStyle/>
                    <a:p>
                      <a:endParaRPr lang="en-US"/>
                    </a:p>
                  </a:txBody>
                  <a:tcPr/>
                </a:tc>
                <a:extLst>
                  <a:ext uri="{0D108BD9-81ED-4DB2-BD59-A6C34878D82A}">
                    <a16:rowId xmlns:a16="http://schemas.microsoft.com/office/drawing/2014/main" val="1747364931"/>
                  </a:ext>
                </a:extLst>
              </a:tr>
              <a:tr h="841825">
                <a:tc>
                  <a:txBody>
                    <a:bodyPr/>
                    <a:lstStyle/>
                    <a:p>
                      <a:pPr algn="ctr" rtl="0" fontAlgn="ctr"/>
                      <a:r>
                        <a:rPr lang="en-US" sz="1000" b="1" i="0" u="none" strike="noStrike">
                          <a:solidFill>
                            <a:srgbClr val="FFFFFF"/>
                          </a:solidFill>
                          <a:effectLst/>
                          <a:latin typeface="Arial" panose="020B0604020202020204" pitchFamily="34" charset="0"/>
                        </a:rPr>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Standard Terms and</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 ​Conditions (ST&amp;C)​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Arial" panose="020B0604020202020204" pitchFamily="34" charset="0"/>
                        </a:rPr>
                        <a:t>Document Description​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000" b="1" i="0" u="none" strike="noStrike">
                          <a:solidFill>
                            <a:srgbClr val="FFFFFF"/>
                          </a:solidFill>
                          <a:effectLst/>
                          <a:latin typeface="Arial" panose="020B0604020202020204" pitchFamily="34" charset="0"/>
                        </a:rPr>
                        <a:t>EGMS Applicant/Sub-Awardee User Guide (SAUG)​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1000" b="0" i="0" u="none" strike="noStrike">
                          <a:solidFill>
                            <a:srgbClr val="000000"/>
                          </a:solidFill>
                          <a:effectLst/>
                          <a:latin typeface="Arial" panose="020B0604020202020204" pitchFamily="34" charset="0"/>
                        </a:rPr>
                        <a:t>Document Description​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625530935"/>
                  </a:ext>
                </a:extLst>
              </a:tr>
              <a:tr h="343602">
                <a:tc>
                  <a:txBody>
                    <a:bodyPr/>
                    <a:lstStyle/>
                    <a:p>
                      <a:pPr algn="l" rtl="0" fontAlgn="ctr"/>
                      <a:r>
                        <a:rPr lang="en-US" sz="1000" b="1" i="0" u="none" strike="noStrike">
                          <a:solidFill>
                            <a:srgbClr val="FFFFFF"/>
                          </a:solidFill>
                          <a:effectLst/>
                          <a:latin typeface="Arial" panose="020B0604020202020204" pitchFamily="34" charset="0"/>
                        </a:rPr>
                        <a:t>B.3. a &amp; b​</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Categorical Budget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sz="1000" b="1" i="0" u="none" strike="noStrike" dirty="0">
                          <a:solidFill>
                            <a:srgbClr val="FFFFFF"/>
                          </a:solidFill>
                          <a:effectLst/>
                          <a:latin typeface="Arial" panose="020B0604020202020204" pitchFamily="34" charset="0"/>
                        </a:rPr>
                        <a:t>SAUG Pg. 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Budget Modifications​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87891786"/>
                  </a:ext>
                </a:extLst>
              </a:tr>
              <a:tr h="343602">
                <a:tc>
                  <a:txBody>
                    <a:bodyPr/>
                    <a:lstStyle/>
                    <a:p>
                      <a:pPr algn="l" rtl="0" fontAlgn="ctr"/>
                      <a:r>
                        <a:rPr lang="en-US" sz="1000" b="1" i="0" u="none" strike="noStrike">
                          <a:solidFill>
                            <a:srgbClr val="FFFFFF"/>
                          </a:solidFill>
                          <a:effectLst/>
                          <a:latin typeface="Arial" panose="020B0604020202020204" pitchFamily="34" charset="0"/>
                        </a:rPr>
                        <a:t>B.3. a &amp; b​</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Work Plan &amp; Scope of Work​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US" sz="1000" b="1" i="0" u="none" strike="noStrike">
                          <a:solidFill>
                            <a:srgbClr val="FFFFFF"/>
                          </a:solidFill>
                          <a:effectLst/>
                          <a:latin typeface="Arial" panose="020B0604020202020204" pitchFamily="34" charset="0"/>
                        </a:rPr>
                        <a:t>SAUG Pg. 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Personnel Amendments​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507821034"/>
                  </a:ext>
                </a:extLst>
              </a:tr>
              <a:tr h="343602">
                <a:tc>
                  <a:txBody>
                    <a:bodyPr/>
                    <a:lstStyle/>
                    <a:p>
                      <a:pPr algn="l" rtl="0" fontAlgn="ctr"/>
                      <a:r>
                        <a:rPr lang="en-US" sz="1000" b="1" i="0" u="none" strike="noStrike">
                          <a:solidFill>
                            <a:srgbClr val="FFFFFF"/>
                          </a:solidFill>
                          <a:effectLst/>
                          <a:latin typeface="Arial" panose="020B0604020202020204" pitchFamily="34" charset="0"/>
                        </a:rPr>
                        <a:t>B.3.c​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Spending Plan​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sz="1000" b="1" i="0" u="none" strike="noStrike">
                          <a:solidFill>
                            <a:srgbClr val="FFFFFF"/>
                          </a:solidFill>
                          <a:effectLst/>
                          <a:latin typeface="Arial" panose="020B0604020202020204" pitchFamily="34" charset="0"/>
                        </a:rPr>
                        <a:t>ST&amp;C B.3.c.I​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Cost Allocation Plan​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481155075"/>
                  </a:ext>
                </a:extLst>
              </a:tr>
              <a:tr h="343602">
                <a:tc>
                  <a:txBody>
                    <a:bodyPr/>
                    <a:lstStyle/>
                    <a:p>
                      <a:pPr algn="l" rtl="0" fontAlgn="ctr"/>
                      <a:r>
                        <a:rPr lang="en-US" sz="1000" b="1" i="0" u="none" strike="noStrike">
                          <a:solidFill>
                            <a:srgbClr val="FFFFFF"/>
                          </a:solidFill>
                          <a:effectLst/>
                          <a:latin typeface="Arial" panose="020B0604020202020204" pitchFamily="34" charset="0"/>
                        </a:rPr>
                        <a:t>B.4​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Personnel Schedule (Staffing Plan)​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US" sz="1000" b="1" i="0" u="none" strike="noStrike">
                          <a:solidFill>
                            <a:srgbClr val="FFFFFF"/>
                          </a:solidFill>
                          <a:effectLst/>
                          <a:latin typeface="Arial" panose="020B0604020202020204" pitchFamily="34" charset="0"/>
                        </a:rPr>
                        <a:t>ST&amp;C B.3.c.II​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Summary of Funding Sources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948745413"/>
                  </a:ext>
                </a:extLst>
              </a:tr>
              <a:tr h="343602">
                <a:tc>
                  <a:txBody>
                    <a:bodyPr/>
                    <a:lstStyle/>
                    <a:p>
                      <a:pPr algn="l" rtl="0" fontAlgn="ctr"/>
                      <a:r>
                        <a:rPr lang="en-US" sz="1000" b="1"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sz="1000" b="1" i="0" u="none" strike="noStrike">
                          <a:solidFill>
                            <a:srgbClr val="FFFFFF"/>
                          </a:solidFill>
                          <a:effectLst/>
                          <a:latin typeface="Arial" panose="020B0604020202020204" pitchFamily="34" charset="0"/>
                        </a:rPr>
                        <a:t>ST&amp;C F.6​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Transition Plan for Continuity of Services​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267797231"/>
                  </a:ext>
                </a:extLst>
              </a:tr>
              <a:tr h="343602">
                <a:tc>
                  <a:txBody>
                    <a:bodyPr/>
                    <a:lstStyle/>
                    <a:p>
                      <a:pPr algn="l" rtl="0" fontAlgn="ctr"/>
                      <a:r>
                        <a:rPr lang="en-US" sz="1000" b="1"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US" sz="1000" b="1" i="0" u="none" strike="noStrike">
                          <a:solidFill>
                            <a:srgbClr val="FFFFFF"/>
                          </a:solidFill>
                          <a:effectLst/>
                          <a:latin typeface="Arial" panose="020B0604020202020204" pitchFamily="34" charset="0"/>
                        </a:rPr>
                        <a:t>ST&amp;C 13.d​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Policies and Procedures​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544525849"/>
                  </a:ext>
                </a:extLst>
              </a:tr>
              <a:tr h="584123">
                <a:tc>
                  <a:txBody>
                    <a:bodyPr/>
                    <a:lstStyle/>
                    <a:p>
                      <a:pPr algn="l" rtl="0" fontAlgn="ctr"/>
                      <a:r>
                        <a:rPr lang="en-US" sz="1000" b="1" i="0" u="none" strike="noStrike">
                          <a:solidFill>
                            <a:srgbClr val="FFFFFF"/>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sz="1000" b="1" i="0" u="none" strike="noStrike">
                          <a:solidFill>
                            <a:srgbClr val="FFFFFF"/>
                          </a:solidFill>
                          <a:effectLst/>
                          <a:latin typeface="Arial" panose="020B0604020202020204" pitchFamily="34" charset="0"/>
                        </a:rPr>
                        <a:t>ST&amp;C F.8​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rtl="0" fontAlgn="ctr"/>
                      <a:r>
                        <a:rPr lang="en-US" sz="1000" b="0" i="0" u="none" strike="noStrike" dirty="0">
                          <a:solidFill>
                            <a:srgbClr val="000000"/>
                          </a:solidFill>
                          <a:effectLst/>
                          <a:latin typeface="Arial" panose="020B0604020202020204" pitchFamily="34" charset="0"/>
                        </a:rPr>
                        <a:t>Program and Financial Close-out Reports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776089113"/>
                  </a:ext>
                </a:extLst>
              </a:tr>
            </a:tbl>
          </a:graphicData>
        </a:graphic>
      </p:graphicFrame>
    </p:spTree>
    <p:extLst>
      <p:ext uri="{BB962C8B-B14F-4D97-AF65-F5344CB8AC3E}">
        <p14:creationId xmlns:p14="http://schemas.microsoft.com/office/powerpoint/2010/main" val="155418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1AE5484-0208-FA4A-A6B0-666EC9FF5D47}"/>
              </a:ext>
            </a:extLst>
          </p:cNvPr>
          <p:cNvSpPr>
            <a:spLocks noGrp="1"/>
          </p:cNvSpPr>
          <p:nvPr>
            <p:ph type="body" sz="quarter" idx="10"/>
          </p:nvPr>
        </p:nvSpPr>
        <p:spPr>
          <a:xfrm>
            <a:off x="4939176" y="1304925"/>
            <a:ext cx="5120640" cy="1205800"/>
          </a:xfrm>
        </p:spPr>
        <p:txBody>
          <a:bodyPr/>
          <a:lstStyle/>
          <a:p>
            <a:r>
              <a:rPr lang="en-US" sz="4000" b="0" dirty="0"/>
              <a:t>Invoicing​</a:t>
            </a:r>
            <a:endParaRPr lang="en-US" sz="4000" dirty="0"/>
          </a:p>
        </p:txBody>
      </p:sp>
      <p:sp>
        <p:nvSpPr>
          <p:cNvPr id="14" name="Text Placeholder 13">
            <a:extLst>
              <a:ext uri="{FF2B5EF4-FFF2-40B4-BE49-F238E27FC236}">
                <a16:creationId xmlns:a16="http://schemas.microsoft.com/office/drawing/2014/main" id="{FF5F5194-E22C-0746-93B3-6C0D61D41667}"/>
              </a:ext>
            </a:extLst>
          </p:cNvPr>
          <p:cNvSpPr>
            <a:spLocks noGrp="1"/>
          </p:cNvSpPr>
          <p:nvPr>
            <p:ph type="body" sz="quarter" idx="13"/>
          </p:nvPr>
        </p:nvSpPr>
        <p:spPr/>
        <p:txBody>
          <a:bodyPr/>
          <a:lstStyle/>
          <a:p>
            <a:endParaRPr lang="en-US"/>
          </a:p>
        </p:txBody>
      </p:sp>
      <p:sp>
        <p:nvSpPr>
          <p:cNvPr id="15" name="Text Placeholder 14">
            <a:extLst>
              <a:ext uri="{FF2B5EF4-FFF2-40B4-BE49-F238E27FC236}">
                <a16:creationId xmlns:a16="http://schemas.microsoft.com/office/drawing/2014/main" id="{160A50AF-5809-B64F-BEAA-FE84E18786A4}"/>
              </a:ext>
            </a:extLst>
          </p:cNvPr>
          <p:cNvSpPr>
            <a:spLocks noGrp="1"/>
          </p:cNvSpPr>
          <p:nvPr>
            <p:ph type="body" sz="quarter" idx="16"/>
          </p:nvPr>
        </p:nvSpPr>
        <p:spPr/>
        <p:txBody>
          <a:bodyPr/>
          <a:lstStyle/>
          <a:p>
            <a:endParaRPr lang="en-US"/>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262926" y="6357438"/>
            <a:ext cx="4975321" cy="338602"/>
          </a:xfrm>
        </p:spPr>
        <p:txBody>
          <a:bodyPr/>
          <a:lstStyle/>
          <a:p>
            <a:r>
              <a:rPr lang="en-US" dirty="0"/>
              <a:t>Copyright 2022 DC Health | Government of the District of Columbia</a:t>
            </a:r>
          </a:p>
        </p:txBody>
      </p:sp>
    </p:spTree>
    <p:extLst>
      <p:ext uri="{BB962C8B-B14F-4D97-AF65-F5344CB8AC3E}">
        <p14:creationId xmlns:p14="http://schemas.microsoft.com/office/powerpoint/2010/main" val="45233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dirty="0"/>
              <a:t>Copyright 2022 DC Health | Government of the District of Columbia</a:t>
            </a:r>
          </a:p>
        </p:txBody>
      </p:sp>
      <p:sp>
        <p:nvSpPr>
          <p:cNvPr id="11" name="Content Placeholder 10">
            <a:extLst>
              <a:ext uri="{FF2B5EF4-FFF2-40B4-BE49-F238E27FC236}">
                <a16:creationId xmlns:a16="http://schemas.microsoft.com/office/drawing/2014/main" id="{A9F51A7E-C94A-2943-A7B9-0885FFD7508B}"/>
              </a:ext>
            </a:extLst>
          </p:cNvPr>
          <p:cNvSpPr>
            <a:spLocks noGrp="1"/>
          </p:cNvSpPr>
          <p:nvPr>
            <p:ph sz="quarter" idx="16"/>
          </p:nvPr>
        </p:nvSpPr>
        <p:spPr/>
        <p:txBody>
          <a:bodyPr/>
          <a:lstStyle/>
          <a:p>
            <a:pPr fontAlgn="base"/>
            <a:r>
              <a:rPr lang="en-US" b="1" dirty="0"/>
              <a:t>The invoice process is completed in a two-step process that uses EGMS and the DC Vendor Portal</a:t>
            </a:r>
            <a:r>
              <a:rPr lang="en-US" dirty="0" smtClean="0"/>
              <a:t>​​</a:t>
            </a:r>
            <a:endParaRPr lang="en-US" dirty="0"/>
          </a:p>
          <a:p>
            <a:pPr fontAlgn="base"/>
            <a:r>
              <a:rPr lang="en-US" sz="1600" b="1" dirty="0"/>
              <a:t>Step 1.</a:t>
            </a:r>
            <a:r>
              <a:rPr lang="en-US" sz="1600" dirty="0"/>
              <a:t>​</a:t>
            </a:r>
          </a:p>
          <a:p>
            <a:pPr fontAlgn="base"/>
            <a:r>
              <a:rPr lang="en-US" sz="1600" dirty="0"/>
              <a:t>Sub-recipient submits invoice cover sheet with the minimal required supporting documentation (</a:t>
            </a:r>
            <a:r>
              <a:rPr lang="en-US" sz="1600" b="1" dirty="0"/>
              <a:t>g</a:t>
            </a:r>
            <a:r>
              <a:rPr lang="en-US" sz="1600" b="1" i="1" dirty="0"/>
              <a:t>eneral ledger, financial report for each service category, signed timesheets,  payroll register, and progress report</a:t>
            </a:r>
            <a:r>
              <a:rPr lang="en-US" sz="1600" dirty="0"/>
              <a:t>) by the </a:t>
            </a:r>
            <a:r>
              <a:rPr lang="en-US" sz="1600" b="1" dirty="0"/>
              <a:t>10th business day </a:t>
            </a:r>
            <a:r>
              <a:rPr lang="en-US" sz="1600" dirty="0"/>
              <a:t>after the end of each month in EGMS. The GMS may request additional documentation, such as consultant invoices, if necessary.</a:t>
            </a:r>
            <a:r>
              <a:rPr lang="en-US" sz="1600" dirty="0" smtClean="0"/>
              <a:t>​</a:t>
            </a:r>
            <a:endParaRPr lang="en-US" sz="1600" dirty="0"/>
          </a:p>
          <a:p>
            <a:pPr fontAlgn="base"/>
            <a:r>
              <a:rPr lang="en-US" sz="1600" dirty="0"/>
              <a:t>Once the invoice has been fully approved in EGMS, the system will generate a </a:t>
            </a:r>
            <a:r>
              <a:rPr lang="en-US" sz="1600" b="1" i="1" dirty="0"/>
              <a:t>Payment Authorization Notice (PAN) </a:t>
            </a:r>
            <a:r>
              <a:rPr lang="en-US" sz="1600" dirty="0"/>
              <a:t>that is sent via email to the </a:t>
            </a:r>
            <a:r>
              <a:rPr lang="en-US" sz="1600" b="1" i="1" dirty="0"/>
              <a:t>Primary </a:t>
            </a:r>
            <a:r>
              <a:rPr lang="en-US" sz="1600" dirty="0"/>
              <a:t>Sub-recipient representative.</a:t>
            </a:r>
            <a:r>
              <a:rPr lang="en-US" sz="1600" dirty="0" smtClean="0"/>
              <a:t>​</a:t>
            </a:r>
            <a:endParaRPr lang="en-US" sz="1600" dirty="0"/>
          </a:p>
          <a:p>
            <a:pPr fontAlgn="base"/>
            <a:r>
              <a:rPr lang="en-US" sz="1600" b="1" dirty="0"/>
              <a:t>Step 2.</a:t>
            </a:r>
            <a:r>
              <a:rPr lang="en-US" sz="1600" dirty="0"/>
              <a:t>​</a:t>
            </a:r>
          </a:p>
          <a:p>
            <a:pPr fontAlgn="base"/>
            <a:r>
              <a:rPr lang="en-US" sz="1600" dirty="0"/>
              <a:t>The Sub-recipient has three (3</a:t>
            </a:r>
            <a:r>
              <a:rPr lang="en-US" sz="1600" b="1" dirty="0"/>
              <a:t>) business days </a:t>
            </a:r>
            <a:r>
              <a:rPr lang="en-US" sz="1600" dirty="0"/>
              <a:t>within receipt of the PAN, to submit the payment request into the DC Vendor Portal</a:t>
            </a:r>
            <a:r>
              <a:rPr lang="en-US" sz="1800" dirty="0"/>
              <a:t>.​</a:t>
            </a:r>
          </a:p>
        </p:txBody>
      </p:sp>
      <p:sp>
        <p:nvSpPr>
          <p:cNvPr id="10" name="Text Placeholder 9">
            <a:extLst>
              <a:ext uri="{FF2B5EF4-FFF2-40B4-BE49-F238E27FC236}">
                <a16:creationId xmlns:a16="http://schemas.microsoft.com/office/drawing/2014/main" id="{88C2DDD2-0947-E842-AD69-62156F31FB21}"/>
              </a:ext>
            </a:extLst>
          </p:cNvPr>
          <p:cNvSpPr>
            <a:spLocks noGrp="1"/>
          </p:cNvSpPr>
          <p:nvPr>
            <p:ph type="body" sz="quarter" idx="10"/>
          </p:nvPr>
        </p:nvSpPr>
        <p:spPr/>
        <p:txBody>
          <a:bodyPr/>
          <a:lstStyle/>
          <a:p>
            <a:r>
              <a:rPr lang="en-US" dirty="0"/>
              <a:t>Invoicing Requirements</a:t>
            </a:r>
            <a:r>
              <a:rPr lang="en-US" b="0" dirty="0"/>
              <a:t>​</a:t>
            </a:r>
            <a:endParaRPr lang="en-US" dirty="0"/>
          </a:p>
        </p:txBody>
      </p:sp>
    </p:spTree>
    <p:extLst>
      <p:ext uri="{BB962C8B-B14F-4D97-AF65-F5344CB8AC3E}">
        <p14:creationId xmlns:p14="http://schemas.microsoft.com/office/powerpoint/2010/main" val="225523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D050399-3C9E-7145-ADAF-28258787495D}"/>
              </a:ext>
            </a:extLst>
          </p:cNvPr>
          <p:cNvSpPr>
            <a:spLocks noGrp="1"/>
          </p:cNvSpPr>
          <p:nvPr>
            <p:ph type="body" sz="quarter" idx="10"/>
          </p:nvPr>
        </p:nvSpPr>
        <p:spPr/>
        <p:txBody>
          <a:bodyPr/>
          <a:lstStyle/>
          <a:p>
            <a:r>
              <a:rPr lang="en-US" dirty="0"/>
              <a:t>Late Invoicing</a:t>
            </a:r>
            <a:r>
              <a:rPr lang="en-US" b="0" dirty="0"/>
              <a:t>​</a:t>
            </a:r>
            <a:endParaRPr lang="en-US" dirty="0"/>
          </a:p>
        </p:txBody>
      </p:sp>
      <p:sp>
        <p:nvSpPr>
          <p:cNvPr id="14" name="Text Placeholder 13">
            <a:extLst>
              <a:ext uri="{FF2B5EF4-FFF2-40B4-BE49-F238E27FC236}">
                <a16:creationId xmlns:a16="http://schemas.microsoft.com/office/drawing/2014/main" id="{83A4880E-FB6A-F649-B11A-6B3775FE717B}"/>
              </a:ext>
            </a:extLst>
          </p:cNvPr>
          <p:cNvSpPr>
            <a:spLocks noGrp="1"/>
          </p:cNvSpPr>
          <p:nvPr>
            <p:ph type="body" sz="quarter" idx="11"/>
          </p:nvPr>
        </p:nvSpPr>
        <p:spPr/>
        <p:txBody>
          <a:bodyPr/>
          <a:lstStyle/>
          <a:p>
            <a:r>
              <a:rPr lang="en-US" b="1" dirty="0"/>
              <a:t>Submissions in EGMS</a:t>
            </a:r>
            <a:endParaRPr lang="en-US" dirty="0"/>
          </a:p>
        </p:txBody>
      </p:sp>
      <p:sp>
        <p:nvSpPr>
          <p:cNvPr id="21" name="Footer Placeholder 20">
            <a:extLst>
              <a:ext uri="{FF2B5EF4-FFF2-40B4-BE49-F238E27FC236}">
                <a16:creationId xmlns:a16="http://schemas.microsoft.com/office/drawing/2014/main" id="{B685F02E-FF0E-834C-BF60-CD7FC4EDF8E8}"/>
              </a:ext>
            </a:extLst>
          </p:cNvPr>
          <p:cNvSpPr>
            <a:spLocks noGrp="1"/>
          </p:cNvSpPr>
          <p:nvPr>
            <p:ph type="ftr" sz="quarter" idx="14"/>
          </p:nvPr>
        </p:nvSpPr>
        <p:spPr>
          <a:xfrm>
            <a:off x="6428203" y="6396386"/>
            <a:ext cx="4975321" cy="338602"/>
          </a:xfrm>
        </p:spPr>
        <p:txBody>
          <a:bodyPr/>
          <a:lstStyle/>
          <a:p>
            <a:r>
              <a:rPr lang="en-US" dirty="0"/>
              <a:t>Copyright 2022 DC Health | Government of the District of Columbia</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DmAp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RmVcbmAycDJppliC7jIgHruFcF8arW8urPwqtlbzzGPxPYySiJSdsYZtzHH8I714R4B8G+MLjW/DnhnXrTUJvDeqjWrhZ5EYNYvKkkbRP6DOx0J/vGhAfW29cgbhnGcZ7U0SxlQwkQqTgEHgmvlq30rx94k8Faxq+raPrMd9otrY+H3tYdyT3ltDOrXskWCC3mKoxjkgEDrVj+yJpdcF14F0DWdM8Ht4g0Rre3ntJoV+0JK/nzJE/zLGFKBjgAkZ560ID6e8yPcV3rlRkjPIFJHNFIcRyo59FYGvm7wnpemw6FqVrqfhPxM3xGFhqQ1HUfs04jkdkkwzTZCSIwKhFG7HHArU/ZQs7GxUQmwsrbUv7KhWcxeG7uxlBG3eJJpfklbOPu9SCelCBn0BRRRQAUUUUAFFFFABRRRQAUUUUAFFFFABRRRQAUUUUAFFFFABRRRQAUUUUAFFFFABRRRQAUUUUAFFFFABRRRQAUUUUAFFFFABRRRQAUUUUAFFFFABRRRQAUUUUAFFFFABRRRQAUUUUAFFFFABRRRQAUUUUAFZHirxFpvhqyt7vVDMIri5jtYzFEXJlkbagwPU4Ga165P4peFbjxhodnpkF1BbCHUba8kMqMwdYnD7BtIIzjGe1ACav8QvDmkza5DeyXaNoccUmoEWzERrL9wgj72fapE8d6I97qVksd/wDadMkt47qL7M25TOQIsD+INkcjI9ehrkfEHwqvr8+NI7LU7O1g8SQ2kSK0cjmDyTySS3zbh9MV1Fx4Khm+IWm+MPtTQzW9ibW7t0X5LoqcxMf9wtJj/e9qEBuNrVous3GlncJLa0F3cSHGyJGJChj6na5+imss+O/Dh0PRNagu3ubDXJ47ewmhjLCSR87QfTOD16YqovhvVbrQtWjuJoYL/WbwyXjbidtvkKIlI7+UoXPqSa5my+Fuq2Nvaaba61a/2VYeJxrlnDJG7PGmWJg3Z5BZiwPbOMUAdbafEHw1c3EsQuLiFItQOmPNPbPHGt1x+6LMOCcjGcAkgA5NaegeJNK115F0yZ50QEiTyyEcBipKt0OGBHrXEH4ZX11a6zpmoaxbHTdX8QrrU6wQMJRtdHEIYtjG6NctjOM8d6faeBNV8O6xca74Yk0611C/uohfxQwslvcxecGllaMvtWXZkbl6n68JAzsJ/FGmQ+J5fDbLctqMVj9vaNYSQYN23cG6E7hjHXNZOlfEjw5qo0n+zRf3J1e1ku7ELasDNDGQHbnGMFh1weag1rwPNqXxHm8VTXFs8B0X+zYrZhIrK3mGTzCysMjJxj071y+h/CPUdPtfCVvc6lp17F4e0q507YUljE/nMp35VsrgJjHOc0L+vxA6y9+J/hOxvGtr64u7Upb29zK8to6pFFO/lxM5x8oL/L7HritqfxVoseo6ppiXXn3+lwRz3VrCpaVUkzswO5ODx9PWuUT4ctfeMm1zxLJp2pwPpdtZvaiF0VpYJTKshG4gjc3CnPQHmnad4B1Sy+IFj4yj1aAXhjuIdVTDlLqKRwyKoJ+TYQMde9MDSb4keHUg1Kd49SWHS2mS+c2jYhaJA7qfcKQeOvapLn4haHbyWUclvqe6/bbaYtGPnMIvOKr7hMn8Mdaxh8P9Vbwx470iTVbTzPFFzPPHIsLYtvNjCEEZ+bAXPbrV/VfB2p3l54Inj1C0jHhqXzZVMbH7QfIaEheflGGJ5zR/wP8Agh/wf+AXF+IPhv7ReWzzXEU9m9tFLHJCVJkuF3QoM9WYdu3fFb9vqlnNpH9rCQx2nlGVnlUoUUZyWBGRjB/KuG1L4cy6jq/i251B9J1Cx8Qz2jtZ3dszoEgj2bSdwIJ+8GGCpHetHwZ4f17Qornw+1/HcaFBp8cOnvMhklSYmTeGLMS6AGMDdzxikBNdfEXw7b6PJrDfb3sIrdrqWdLRiqQhVbzCe6kMCMZPXjinH4g6GL6ysGg1QXd8zrawmyfMuyNZGIPTG1geua5xPhWtp4B8T+GdIuLPTP7eh8sxQxyG1tmK7XeOMsdu7OdoIGcVr6r4P1e61fwfqlvqNjHN4dhlV0khdlnaSIRnBDDaBjPemB1Oh6zput6UmqaXdJc2j7sOoIIKkhlIPIYEEEHkEVhQeP8ARptSbTY7XVftaRQzSRGzYFI5SwjY+gJVvpjnFU/BHhfWvCupQ2NvfQ3ek3H2u81J3hCu95NKHBj5OFALDbzwBzmrmn+F763+JmseKpLy3e11DT4LJbdUIdPKZyGLZwc+YeMcYFICXS/HGh6noVlrlj9smsL2GaaCUW5G5IgSxIPI6HHrWYvxY8GHRZ9Y+2XItYLSC9cm2fd9nmbbHKB3Utx6juKi8KeAb7QfBtt4YGqW9xb6fb3MNlKYSrsJdwBk5I+UOenXrxXHD4HX48HXmhR69ZwNc6LZ6S5jtmEcnkSiTz3G7Jc42gDAAJ5NMEel6n410nTIkbULfUbcvdxWiI1qctLL/qwMcHPTPY9cU2y8e+Gb6zsbixvmunv5Zoba3iiYzO8RIlXZjI2EHOcAfiK57xJ8PtT1rSYdLN5p1rZxarbagIY1lbJjYs4Llt2WyOmNuO9VvCnwuvvDk+h3drrNvPdaELy2tDJbkLNaTsG2S4OfMUgfvB97HI5oA6qx8daHe39xYW4vmubex+3yxNaujLDuK5w2OdysMdeKt6J4q0rWNautHs/tH2u1tobmZZISoWOUExnPQ5wfyNYS+DtZHiyTxK+sWct5e6UNNvUNqypgSM6vHhsjAcjBznAOajtPB+vab4p1nWNL1TT1Go2VpZRieF2aJIA43HBAYkOeOAMDrQBsxeOfDcs1uq3+ILq6azt7oxsIJZ1yDGsmME5Uj0JBAJNV5viH4aj0Rda8+5ksHlhijmjt2ZZDM22Mr6hmIHtnnFc/ZfC3yfD2keFZtWWTQdI1UajbKIcTttkaSOJmzjCu3LAZIAHHJqjcfB8rpl3b6Zd2GmyXl9Z3dzFbwutq7wTeaZBFuwjuQAdvH1pID0PSfEmlapqNxYWMryy27yRyMIzsDxttdN3Tcp4Ipf8AhJNHOtahoq3ivqOn2yXVzbopZ0ifdtOAMnO08Dnp6isHQ/Alvp3j678XL9lt7u5Eqz/Y0aIXQYgqZl3FWZMYDgZPesv/AIV/q8fjez8YW2rWyaltuodQVlkaO5hlxsQDPy7CqkHnofWgDe0T4g+GtYt7OezuLgJfwSXFj5tu0f2pI/v+XkckY+7wcc4xUdv8SPCVxpOhanb6g8sGvXf2PTwsLb5JgSChUjKkFTnOMYrnNA+F+oWOh+GNMvdatZx4ajuGszFbsnmzSI6B5MsflUO3yjqe/aqv/Cobm3vrK9sdYt4jDrdtrDQNExijeNMSrGM5USMdxJzg+tPqHQ6i5+J3hK0tzdXt3cWlouptpUlzNbssUdypwVduijPG4/L71e1jxvomkyTJefa18q8gsiywFlaWYDywCOoORz0GRmsLRPAN7aWd3YX1xpl/Z32uXWpXUUkDFXinzmLBJBIz1746VnN8Kbu10T+xtP8AEDyWUWuWupWi3qGRreCDaVtwwOWAK4BPIGBzikvMGdjH4z0eaWWGzF3evHO0H+j27OGdX2OAenysDnnjFZkPxO8My6RDq6DUTY3EkcUE32RsSPJKYlUe+8YpNB8CR6R4z1LxVbfY7e+vEmWUWyPFHdF2DI8ybipdQMbgATkk1hr8MNSPwm0vwPNq1pI9lqMd21x5TqsiJcedtwDkE/dznjrQB1q+PPC3/CLzeJJNUSHTbe5NpPJKpUxTCQRlGBGQQxwfz6U7XPGmk6NqUFhew3/mXNylpbtHblklmdC4RT3O0H24rjbX4U3P/CIy+Db/AFS3u9B867kiVUeOciXdsWRwTvKlz83U8Z5FaFx4H8RXeheCLK+1yzuLrw1fQ3U9yYGBu/KRkAxu+UkNknnkUwNqH4heGW+3faLmeyFhZQ3t011C0Yiim/1ef9onI2jnIxSar8Q/DelW2oTahNd276dBHc3UDWr+dHC52rLsxlkzxkZweDisHxb8L28Tat4qnvtUWG21u3so4BFGfMt5LV/MRzk4YFuo44HWreo+BtT1DxFc+JrnUbI6u9hDp8KrCwgjiSYTOSM5ZmYY9APXrSA6rTfEWl6lc2kWnzNdR3lp9st7iJd0MkWQMhxxnkce9a1cZ4S8CweGPFd7qmlX0kOl3cLY0rGYbadnDSPEf4VbaMp0zyMZrs6YkFFFFAwooooAKKKKACiiigAooooAKKKKACiiigAooooAKKKKACiiigAooooAKKKKACiiigAooooAKKKKACiiigAooooAKKKKACiiigAooooAKKKKACiiigAooooAKKKKACiiigAooooAKK838XfFFNB8ZLoraTC9jFdW1pd3s+oRwFJZxlFjjYZfA5PI9Bk1OPi94RELTznULaDb5iSzW21ZYyjuki88q4jcL0JIAwMigD0GivOD8ZfCB1C706FNTnvLaWOAwR2wLyStIsflqN33ld1BzjvjIBpP+FxeGjO9v/ZuvfaPM8qKEWY3TMJGiYJ82DtdSDkjseRQB6RRXmMvxw8EwWEF3cf2nAJ3Tyo5bXa7RtGJBKBn7m1gfX2p9/8AGLQ4r1LOx0jWb2Z79LNMQKiSZuBAzoxbkKxHpnI98AF/48XV1Z/Di5ns7vUbP/S7VZ5tP3+ekJnQSldgLD5C3QV5Mmtaxsij1bxJ46tvBgmvP7J1O1t5WvrmRTF5Kynyy5XmXbuUBsc5r1bxz8UtG8LnVoDY6he3WnQuxEUQEUkyw+d5G8nh9nzdMY754qp4l+KU2g3en2V14V1GW5ubC2u5BC6MIzNMsXlDnJYFvocfjSQM43xHrnxB/wCEjuIvDE0t55a6isiX8ksKIq2loyE+WjYlDM5VcDlm6VBoHxN8fWdpc2+o6TJ9n0/RoZBK9nJLdSOYYSJiu5Q4LyOCMrjb14Nd/wCE/id4H1XxPBoekieLUNUH2h82wTMuw5WTnO/bEecEfKBnoKyrr4vXVhe3h1LwyINOFzd29jdJeiRp3tpRG4ePblM5yDk9KYM4Wy8cfETWNR03VJJrzSYXksYbxFsnMJX7VdRswU/d3KsWSCeq9q9A+AWu+LdQ08aZ4pDztDplpdRXMlu8cjGXfuRyxO5hsGTx16VJffGjQIMSQ6VrM9vHd3FvcyCFVMIhieRn2lskEIcDg+3res/inpc+ptpzaPrP2suoS2S23zLGURjI6g4VR5iDgk/MOOuAD0GiuDsvibpsngzTfEd3pOqW51GWWOCySJZZmEe8u2AcbQqM2c9PeqNt8VFu9C13WbTQJ5Lax1CDT9PLzqn2+SXZtbJ/1a5kXk9vyoA9Ko4rgI/iXb2K21r4l0i403U2P+kw28i3UNspl8pHeVcYV34HGeuQMVRsfjN4afw9bare21/BJLHl4Y4hIVcW6zlQcjd8jj6mgD02ivMLz4y6OpiitNC1yW6e8S1+zyWwR2JmML7OSGZXGCMgc9etK/xq8JwgTXC3q28lxBBE6w5YGRQSXUkbdpYA4zQB6dRQOlFABRRRQAUUUUAFFFFABRRRQAUUUUAFFFFABRRRQAUUUUAFFFFABRRRQAUUUUAFFFFABRRRQAUUUUAFFFFABRRRQBT1DUrOxeOO4eTfICUSOF5GIHU4UE45qv8A29p/92//APBfP/8AEU26/wCRrsf+vWb+aVrUAZf9vaf/AHb/AP8ABfP/APEUf29p/wDdv/8AwXz/APxFalFAGX/b2n/3b/8A8F8//wARR/b2n/3b/wD8F8//AMRWpRQBl/29p/8Adv8A/wAF8/8A8RR/b2n/AN2//wDBfP8A/EVqUUAZf9vaf/dv/wDwXz//ABFH9vaf/dv/APwXz/8AxFalFAGX/b2n/wB2/wD/AAXz/wDxFH9vaf8A3b//AMF8/wD8RWpRQBl/29p/92//APBfP/8AEUf29p/92/8A/BfP/wDEVqUUAZf9vaf/AHb/AP8ABfP/APEUf29p/wDdv/8AwXz/APxFalFAGX/b2n/3b/8A8F8//wARR/b2n/3b/wD8F8//AMRWpRQBl/29p/8Adv8A/wAF8/8A8RR/b2n/AN2//wDBfP8A/EVqUUAZX9v6dnG2/wA/9g+f/wCIpf7e0/8Au3//AIL5/wD4itBv+PlP91v6VJQBl/29p/8Adv8A/wAF8/8A8RR/b2n/AN2//wDBfP8A/EVqUUAZf9vaf/dv/wDwXz//ABFH9vaf/dv/APwXz/8AxFalFAGX/b2n/wB2/wD/AAXz/wDxFH9vaf8A3b//AMF8/wD8RWpRQBl/29p/92//APBfP/8AEUf29p/92/8A/BfP/wDEVqUUAcTrOkeA9Y8Q2uv6poDXWqW2PJuJNMnLDacrn5MNjtnOO1RL4e+HiWVxZjw3/o9xPHcSxnTLgqZI23oeU4CtyAOBzxXbyf62L6n+VOm/1T/7poA4v+yPAp1W41YaFJ9suZkuJZRp1x80iOHV8bcZ3Kpz3I5pRpHgYXcV3/Ycvnwuzxv/AGdcZVmcyEj5e7kn6muzi/1a/QU6gDgp/Dfw8nhhhl8OMyQeV5Y/s64BQRpsQA7c4CgDHcdamuNF8CXBzLoMrHzDID/Z9wCHMomLDC8HzAG+tdvRQBxWqaT4G1TU7nUtQ0KS4u7mEwTSPp1xl0K7SCNmM7flz1xxmp9Us/CGqaha6hf6TcT3VqipBI2n3GUVXDqPu84ZQR7iuuooA4nS9H8C6Xq0Oq6foUttewoUjmj064BAOc/w4J+ZuevJqnH4U+G6ajqOojwy5utRLG7kbT7kmQswduq4GWAJxjOK53XvjJqemfEz/hHB4M1OS0ic2rxh4hc3E7uBFJEpfBhKBzkkHpxwavfGv4p6h4FvtOsrTw/LP5xS5mupnRYGt0bM8aHcD5wXGMjHzCtVQqNqNtXsTzxs3fY1pfC3w5lFwJPDbubmYzTE6fc5dyrIcnbnG12GOnzGrN9ovgS+vUvLrQZZLhJVmEv9n3Abcqqo5C8jCqMdPlFVfG/xC1DQ/hxbeKIfCupCe9iwkEzRL9idx+7M/wA+ApYrnbnGau/B7xpdeOPCq6neaPPp08TCCZmKmGeVQBI0JDElA2QM4PFTyS5ea2g+ZXsNudH8C3GiR6LNocz6fFO1xHD/AGfc4R2JLFTtyM7myBxgkVPJZeDZNHvtHfRZG0+/bfdW/wDZk+yRsKM42ccKvTpgV19FQM4Cz8M/Dm1jsI7bw0Y104k2wGm3HyEtuOfl+b5vm+bPPNRf8Il8M/tCTf8ACMkSLCIV/wCJfc8IECYxtx90AZ64Ar0C3/5af75of/j5j/3W/pQBxGo+H/AGoKVvNAllzI0uTp9yDvaTzGYELwd/zfWoJ/Cfw1mWJZPC5Ih2+XjTbgbdoAXovoq/kK9CooAyhr2ngY23/wD4L5//AIil/t7T/wC7f/8Agvn/APiK1KKAMv8At7T/AO7f/wDgvn/+Io/t7T/7t/8A+C+f/wCIrUooAy/7e0/+7f8A/gvn/wDiKP7e0/8Au3//AIL5/wD4itSigDL/ALe0/wDu3/8A4L5//iKBr+nEZC35H/YPn/8AiK1Kjtv9UPqf5mgDP/t7T/7t/wD+C+f/AOIqJfFGjtdvZrLdG5RBI8Qspt6oSQGI2ZAJB59jWzXJ2H/JW9W/7Alp/wCjrigDY/t7T/7t/wD+C+f/AOIo/t7T/wC7f/8Agvn/APiK1KKAMv8At7T/AO7f/wDgvn/+Io/t7T/7t/8A+C+f/wCIrUooAy/7e0/+7f8A/gvn/wDiKP7e0/8Au3//AIL5/wD4itSigDL/ALe0/wDu3/8A4L5//iKP7e0/+7f/APgvn/8AiK1KKAMv+3tP/u3/AP4L5/8A4ij+3tP/ALt//wCC+f8A+IrUooAy/wC3tP8A7t//AOC+f/4ij+3tP/u3/wD4L5//AIitSigDL/t7T/7t/wD+C+f/AOIo/t7T/wC7f/8Agvn/APiK1KKAMv8At7T/AO7f/wDgvn/+Io/t7T/7t/8A+C+f/wCIrUooAy/7e0/+7f8A/gvn/wDiKP7e0/8Au3//AIL5/wD4itSigDGm8UaNBNBDNLdRyTuUhRrKYGRgCxCjZycAnjsDT28RaSksMc008BnlWGIzWssas7HCrllAyT0rJ8af8jb4K/7Ck3/pHPSfE7/jz0H/ALGCw/8ARwoA62iiigAooooAyL1Q3iqxBz/x6zdCR3StPyY/9v8A77P+NZl5u/4Sux24/wCPWbr9UrU/e/7H60AJ5Mf+3/32f8aPJj/2/wDvs/40v73/AGP1o/e/7H60AJ5Mf+3/AN9n/GjyY/8Ab/77P+NL+9/2P1o/e/7H60AJ5Mf+3/32f8aPJj/2/wDvs/40v73/AGP1o/e/7H60AJ5Mf+3/AN9n/GjyY/8Ab/77P+NL+9/2P1o/e/7H60AJ5Mf+3/32f8aPJj/2/wDvs/40v73/AGP1o/e/7H60AJ5Mf+3/AN9n/GjyY/8Ab/77P+NL+9/2P1o/e/7H60AJ5Mf+3/32f8aPJj/2/wDvs/40v73/AGP1o/e/7H60AJ5Mf+3/AN9n/GjyY/8Ab/77P+NL+9/2P1o/e/7H60AJ5Mf+3/32f8aPJj/2/wDvs/40v73/AGP1o/e/7H60ARNCn2hPv/db+M+3vUnkx/7f/fZ/xpjeb9oT7n3W9fapP3v+x+tACeTH/t/99n/GjyY/9v8A77P+NL+9/wBj9aP3v+x+tACeTH/t/wDfZ/xo8mP/AG/++z/jS/vf9j9aP3v+x+tACeTH/t/99n/GjyY/9v8A77P+NL+9/wBj9aP3v+x+tACeTH/t/wDfZ/xo8mP/AG/++z/jS/vf9j9aP3v+x+tAEUkKebH9/qf4z6fWnSwp5T/f6H+M/wCNJJ5vmx/c6n19KWXzfKf7nQ+tABHCnlr9/oP4z/jTvJj/ANv/AL7P+NJH5vlr9zoPWnfvf9j9aAE8mP8A2/8Avs/40eTH/t/99n/Gl/e/7H60fvf9j9aAE8mP/b/77P8AjQYU/wBv/vs/40v73/Y/WkPm/wCx+tAHyv8AEn4peEND+KusLN8PdMvdW03Uo2GpXGrGO4MkSrtK/ISijONoODzkc1k+J/jx4Z8TzwzeIPhzo2ptBDJDELjWyyosmNxA8vAY4HzdR2Nb3xPn+LknxC1v+zfBi3enpdFLSceHYrjzIgowfMYEtzmub3/Gj/oQh/4ScH/xNckqlRSdm/uPtsFgMunh4SnTg20r3rJP7unoXtV/aG0XVdDh0PUvAOlXemxeVtt5ddZk/d42Ajy+QMDg9e9e3fs6axo3iT4d/wBp6NoMOhWjX9wPsdtdNLEr7ssynAABJzgAAV4Hv+NH/QhD/wAJOD/4mvoT4AN4ob4fIfFOlJpmoC7mAg+xLa/u8jafLXgZ5571dGc2/ef4WPPzvC4OjRjKhCKd/s1FP8OnqegeTH/t/wDfZ/xo8mP/AG/++z/jS/vf9j9aP3v+x+tdB8yRQQp8/wB/75/jP+NDwp9oj+/91v4z7e9LB5nz/c++fWh/N+0R/c+63r7UAP8AJj/2/wDvs/40eTH/ALf/AH2f8aX97/sfrR+9/wBj9aAE8mP/AG/++z/jR5Mf+3/32f8AGl/e/wCx+tH73/Y/WgBPJj/2/wDvs/40eTH/ALf/AH2f8aX97/sfrR+9/wBj9aAE8mP/AG/++z/jR5Mf+3/32f8AGl/e/wCx+tH73/Y/WgBPJj/2/wDvs/41Hbwp5Q+/1P8AGfU+9S/vf9j9ajt/N8ofc6n19TQA/wAmP/b/AO+z/jXLacoX4t6uBn/kC2fUk/8ALa4rqv3v+x+teVeMda8QaP8AFi8bRo9IYPolsZjemQAATT4xt+pzmrp05VJcsVqTOcYR5pPQ9YoryWDxx48nj8yCHwjMn96OSdh+Yp3/AAmnxA27vsvhTb1zuuMV0fUMR/L+Rz/XqH8x6xRXklv468dXClrePwhMoOCY5J2AP4VIfGfxAAybTwqB67rij6hiP5fyF9eofzHq9FeTr40+IDKGW18KspGQQ1wQRR/wmnj/AHbfs3hTdjON1xnFP6hiP5Q+vUP5j1iivJn8bePkGXt/CajBPzPOOB1NOHjP4gEZFp4VI7ENcUvqGI/l/IPr1D+Y9Xoryj/hMviD/wA+fhb87ikPjT4gAEm18KgDqS1xT+oYj+UPr1D+Y9YoryZPG3j587Lfwm2ACcPOeD0ok8a+Po0LyW/hNEAyWZ5wAPcml9QxH8v5B9eofzHrNFeTf8Jt4+8vzPs/hPy8Z3b58Y9c0p8afEDIX7L4Uyeg3XGaPqGI/lD69Q/mPWKK8o/4TP4g/wDPp4V/O4o/4TP4g/8APp4V/O4p/UMR/KH16h/Mer0V5R/wmfxB/wCfTwr+dxR/wmfxB/59PCv53FH1DEfyh9eofzHVeNhu8WeCgc/8hSbocf8ALnPTPiZGq2mgkbv+RgsOrE/8thXGwa/4q1X4g+D4Nag0SOBb6dlNoZd+77LMOd3GME12fxM8z7HoO7bj/hILDp/12Fc9SlOlLlmrM6KdSNSPNF6HX0UUVmWFFFFAGReuqeKrHcwX/RZupx3StTzof+esf/fQrMuv+Rrsf+vWb+aVrUAM86H/AJ6x/wDfQo86H/nrH/30KfRQAzzof+esf/fQo86H/nrH/wB9Cn0UAM86H/nrH/30KPOh/wCesf8A30KfRQAzzof+esf/AH0KPOh/56x/99Cn0UAM86H/AJ6x/wDfQo86H/nrH/30KfRQAzzof+esf/fQo86H/nrH/wB9Cn0UAM86H/nrH/30KPOh/wCesf8A30KfRQAzzof+esf/AH0KPOh/56x/99Cn0UAM86H/AJ6x/wDfQo86H/nrH/30KfRQBA00P2hP3qfdb+Ie1SedD/z1j/76FI3/AB8J/ut/SpKAGedD/wA9Y/8AvoUedD/z1j/76FPooAZ50P8Az1j/AO+hR50P/PWP/voU+igBnnQ/89Y/++hR50P/AD1j/wC+hT6KAGedD/z1j/76FHnQ/wDPWP8A76FPooAgkmh82P8Aep1P8Q9KWaaHyn/ep90/xCnSf62L6n+VLN/qn/3TQA2OaHy1/ep0H8Qp3nQ/89Y/++hSxf6tfoKdQAzzof8AnrH/AN9Cjzof+esf/fQp9FADPOh/56x/99Cjzof+esf/AH0KfRQAzzof+esf/fQo86H/AJ6x/wDfQp9FADPOh/56x/8AfQo86H/nrH/30KfRQAzzof8AnrH/AN9Cjzof+esf/fQp9FAFeCaH5/3qffP8QoeaH7TH+9T7rfxD2p9v0f8A3zQ//HzH/ut/SgB3nQ/89Y/++hR50P8Az1j/AO+hT6KAGedD/wA9Y/8AvoUedD/z1j/76FPooAZ50P8Az1j/AO+hR50P/PWP/voU+igBnnQ/89Y/++hR50P/AD1j/wC+hT6KAGedD/z1j/76FR280PlD96nU/wAQ9TU9R23+qH1P8zQAvnQ/89Y/++hXhfxrvdNTxxq1nealaWRvvDccELzvtUsZJx19twzXu9R4Hn9B93+ta0avsp81jOrT9pHlPjL7K0a239m+MfDujJ50DXFvY3rohWNFUkYABL4bII9OateEoV0s3cF98QNPnsX0t7OC2+3l41crgMQy59Tnd3xivsbaPQflRtHoPyrr+vu9+X8Wcv1JWtzfgfFdlo8emR28Gk/ETTbSNZ4ZJnhuFhaRUjC7SFTaQDuI4BYNyeKuzC8lkscfEixhSC4ke4CamzfaA2MMwZSAMAjYMAZzmvsfaPQflRtHoPyo+vv+X8WH1L+9+CPjW7gum0lbO1+KFnAYzbLGIrzZhFQ+YN2D/GQRx0UDitzwbeafpfirVNW1bxjpV6LmLyon+2szkea7jKnhAFYLheOM19XbR6D8qNo9B+VUsxknfl/FieBTVub8EfJ/j690nxBqSW9r4o0mGzuLI208skoYIDKjMNuRksqlfpnmuSuLjXDqaaTb+NrSG3ishFHqMWobIgFjKhPLycMTg7sEjPfFfbu0eg/KjaPQflSlmEpO/L+I44FRVr/gfG6R3SW4I+Jtq8/lCNt+pMQy+XjHAAB3/wAYAOK1ND1S1Op6lb6j4stE002AhgRr8yqZnTa5DMdzKoVcFgDkt619abR6CjaPQflQsxf8v4ieBT+1+B8bJHIv2We38b6HZXMUlpG62984jkhgjKZbgFick7eB05NXNPaJfC9zp+reOtK1i6OpJdot3d7oZI1IJibCgqrenzY96+ukUec/A6D+tP2j0H5ULMH/AC/iweBT+1+B8Yz6fA9m9unjzSoopMj7Il6wt442EpaNU6EBnjwcZwnbpWp4V1aCPWNPvtV8T2riGe5UGW6UlLbaFiUjJ+ZvvH8K+tpVHmRcD7x/kak2j0H5ULMWndRB4FSVnI8D/wCEx8K/9DDpv/f8Uf8ACY+FP+hh03/v+K982j0H5UbR6D8q2/tip/KjH+yofzM8D/4THwp/0MOm/wDf8Uf8Jj4U/wChh03/AL/ivfNo9B+VG0eg/Kj+2Kn8qD+yofzM8I8O69ouqfEjwnFp2qWl28d3cO6xSBtq/ZZRk+gyQPxr0n4mSRtaaCFkVj/wkFhwD/02FdXKBvj4H3v6GuW+J3/HnoP/AGMFh/6OFefia7rz52jvw9FUYciZ1tFFFYGwUUUUAc54l1Kw0jWrTUNTvEs7SO2kDzOcKu541GfxIH41p2OpWF9dXlraX6zTWUwguUU5MchUNtPvtIOPeuc+I9tpWo7tH1i4jgttR0y6tiz+rBRke46/hXlEfw/Z4PDEt742tJ76znlutXkikaIT3DyRv5yHaTkLGExxweuMijqDPoUYwT5xIHXkVU0jUrDV9Ng1LTb9Lq0nUtFKhG1wDgkfiK8Ei+H6W8QMPibR5d7Ry3dvK8vlXzpeSzYlxzjy5FX6r6VBo/w7nsbXToP+Ev0hWtrSOITo0okt9iTK0MXbypDKpbPPy9+MLoHU9+1rWtJ0WK2l1XVIbOO6uY7SBpXAEkznCID6k9Kl0rUrDVbX7Vp9+lzB5kkW9CMb0Yq4/BgQfpXk+veEPDGq/DTwv4LfVtPittMnt5b0oWHmFImV3Q9d+9t4J7jNcVB8O9ajt9Fhm8daHM+n+c0tyqMksryyTM+SFzhvNU4BABB68UwPpcYJ4mJ/EU4LuGRKxHtivmv/AIVdHDaSRad4x07T5pLdoGmhaTcQ1nHEw+hlRnP1z1r1f4XNpHhPwbbaLda3byyxvI7YmMipucttU7V+UZ4GABQB3uw/89G/SjYf+ejfpWX/AMJNoH/QUt/zNH/CT6B/0FLf8zQBqbD/AM9G/SjYf+ejfpWX/wAJPoH/AEFLf8zR/wAJNoH/AEFLf8zQBqbD/wA9G/SjYf8Ano36Vl/8JNoH/QUt/wAzR/wk2gf9BS3/ADNAGpsP/PRv0o2H/no36Vl/8JNoH/QUt/zNH/CTaB/0FLf8zQBqbD/z0b9KNh/56N+lZf8Awk2gf9BS3/M0f8JNoH/QUt/zNAGpsP8Az0b9KNh/56N+lZf/AAk2gf8AQUt/zNH/AAk2gf8AQUt/zNAGmYvmDeY+QMdqXYf+ejfpWX/wk2gf9BS3/M0f8JNoH/QUt/zNAGpsP/PRv0o2H/no36Vl/wDCTaB/0FLf8zR/wk2gf9BS3/M0Aamw/wDPRv0o2H/no36Vl/8ACTaB/wBBS3/M0f8ACTaB/wBBS3/M0Aamw/8APRv0o2H/AJ6N+lZf/CTaB/0FLf8AM0f8JNoH/QUt/wAzQBqbD/z0b9KNh/56N+lZf/CTaB/0FLf8zR/wk2gf9BS3/M0AaMiHzY/3jdT6elLKh8p/3jdD6VQttb0m9u44bW+hlk5O1TzjFXpZovKf5x900AOjQ+Wv7xug9KXYf+ejfpTI5ovLX5x0FO86L/noKAF2H/no36UbD/z0b9KTzov+ego86L/noKAF2H/no36UbD/z0b9KTzov+ego86L/AJ6CgBdh/wCejfpRsP8Az0b9KTzov+ego86L/noKAF2H/no36UbD/wA9G/Sk86L/AJ6Cjzov+egoAXYf+ejfpRsP/PRv0pPOi/56Cjzov+egoAZAh/efvG++fSor+aGzU3d1dLBBDE8kssjBVRRgkknoKkgmiw/zj75rm/iba6frXhO/0G71NLAajayQJMw3BW4IOO46ZHpQwLfhTxf4Z8VR3D+HtettRFsQJvKblMjIyCAcHHB6GtzK/wDPY+/IrwS38KalqmsG/wDFnjLSLm2fUbO4fTYGkNsIoA+4LkAjduHycgYPNUbP4fyS69d3WseKNCmsLq/huJLSFXSN1jM3VQAMkSIOc/d5PSgD3m61vSLWeeC41aCOWBokmQyDMZkOIwR23dqp+GPGHhjxNNdw6B4gtdRksyPPWFwdgOcHpyDg8jjivHPDvgCys7jy9S8RaRJBcWdpFe3EW/7Q7wW8kQwSORuZHyT/AA1d/sPV7rwnbaDqWv8AhCSDTWtEtooIZUW+hgJylw3UBhg7QCAR3zQB7hJJHFG8klwERFLMSQAABkk1HZXdre2UN5aXqT208YkilRwVdCMhgfTBFeB2Pw8tY7qGe+8V6bdyKtvE0jmQnyVt54pIgD/CTKnB6hOahs/h9Fa+Fbuxh1rw2l/Pb6faKxRnjSGCIJKF3KQpdhv6HnrSA+g766trG0mu7y8W3t4YzJLJIwVUUdWJ9Koah4i0PT7mxt73WYIJdQR5LNXcAzqi72K+uF5+leGQfD/fo9zpuqeIdA1N7nRUsPtty0zTW7Lb+VtQdDGWAc555PGea2/iH4Q03xZo/hy2i8QaZpdzommzQwSQ7iILkoixunH3QVIIPVWIoYI9l069tNQsIL+yvVntbiNZIZEIw6kZBH1FRalf6fpFl9qv79La38xI97sMbnbao/FiBXz3efD/AFKTShpUPjLRVtTbjL75Q4l+wi2KgAY2bhuz15p+o/DOzK3i6dr+iRxTySkwSGTY6G4t5Y0YDsBFIP8Agf1pgtj6O/7an25FZuuavpmh2cmparqKWtom1WlY8bicADAySSeleEWfw9kj1yw1GXxpZiO3hmCW8M8iJZl5JnEceVJaPEqqRleE78Y6+4gXRvhFa+EvCfiDRdP1mO0ihN5NuKK/HmyrwTvPJBPQnNROpGEeaTsvMEtTun8aeE0t47hvEll5cli+oIRKDm2TG6XHXaM9ar6f8QPBuoaU2qWviS3ayEvkmZsoN+0tgbgM/KCfwry7UfBvh2TR7W30zVNB024TwzeaNMRIzl3lEYjYuRlgNrE55y3FYF18Pf7b0TTNL1zxbo0KWM7PuF5Lfs6sqKcNcqSvAf5RxkisfrmH/wCfi+9D5X2PfZPFnhuOW5ifXrVXtgDMDIMpkqBn8XUfjWrp11bajYxXtldefbzLujkQgqw9RXzNdfCPRZV1Nh400YS3lysi/wChQYVRI74/1fXPlDjjAb2r3DwXqXhfw34T0vQY9es5VsLZIA/ypu2jrhQAPyo+uYf/AJ+L70HLK+x2Gw/89G/SjYf+ejfpWP8A8Jb4b/6DVp/33R/wlvhv/oNWn/fdH1zD/wDPxfeh8r7GxsP/AD0b9KNh/wCejfpWP/wlvhv/AKDVp/33R/wlvhv/AKDVp/33R9cw/wDz8X3oOV9jY2H/AJ6N+lGw/wDPRv0rH/4S3w3/ANBq0/77o/4S3w3/ANBq0/77o+uYf/n4vvQcr7GuI8MW8x8n6Uuw/wDPRv0rH/4S3w3/ANBq0/77o/4S3w3/ANBq0/77o+uYf/n4vvQcr7GuYskEyPkHI6Uuw/8APRv0rH/4S3w3/wBBq0/77o/4S3w3/wBBq0/77o+uYf8A5+L70HK+xsbD/wA9G/SjYf8Ano36Vj/8Jb4b/wCg1af990f8Jb4b/wCg1af990fXMP8A8/F96DlfY2Nh/wCejfpRsP8Az0b9Kx/+Et8N/wDQatP++6P+Et8N/wDQatP++6PrmH/5+L70HK+xqyod0f7xvve3pXLfExSLTQfmY/8AFQWHX/rsK1rbxFol9dxW9pqdvNKSSERsngGsj4mSRtaaCFYE/wDCQWH/AKOFbU6sKivB3XkJqx2FFFFWIKKKKAOL+Jmparo1tNrGi28Vze2WnT3CwyAkSKjIzrwQclQ2PfFclp3xrtZL6Bm0u8v7HVryRdJfT7Z5WNpGY42nfGcgySHGMcCu/wDEMN/P4isYrGazjLWs4k+0wNKrKSnGFdf51ir4BVbPSrNbLwstvpB/0CMaVKBb85wv77pkA4PGQD2oW4GPZfGjTbuRYI/D2qC6uJY4rCIvH/pRe4kgyDuwoDRMfmxxVDwt8bre58P2N5rGkT+c0Mf22a22iKGeVZWiiCsxY5WI8jIBIrpZfh9HLbtbyWXhdoigj2nTJeFEplGP3/H7xmbjuTTYPhzbwNbNDp3hRDa25toMaVL8kRDDaP33o7AHqNxx1pdA6mR8QPiR4gsfhloHijQdHNtd61e28UVtc2zXkixSqzBvLhYFmIAOAeM1WsvjHdabZ6RY+KfDN1Hr93ZtNPa2rLlHCSSKpjZiyFkjLAN3OOea7V/DuqtaadaNJ4eMGmvG9kn9my4gZF2oV/fdgSKz9W8D3WoaydckPh1NZCARX40uQyxsFKqwzNgkBiOQeDjpT7gYN78cdHjlDWOg6nqFoxJS5heMJIglihLLlgSBJKq/8Bb0pbP45aJc38VlHoOttKLaSa7KQb1tWUyjY7LleTA43Zx09a0dE+GSaXoOnaMieHriCwthbxPNpspcr5glJOJupkUOferI+HsYuY7kWPhYSxpJGr/2XLnbIWLj/Xc5Lv8ATccdaGBj6P8AF2bWtf8AD+mWHhq5g/tG8ENz9pnQNDG9oLmN12khsqRkdsH2qLX/AIyWGifFy+8K3s1j/Ztlpsksux83X2lIvPIC55QxBh0+8AM810cPgeSG4t7iGDw1HNbyxzQuumyhkeOPykIPn9oxt+lPuPBc1x5n2i38MSmS8N85fS5DunK7S5/fcnbx9OKAOC1D42atb2niZB4bK6jZxPPYWzOp8uFLOKdpJmD4b5pV4TnB9s1rS/G2ztbSCW48M6zO0t5LZx/ZYxKZmhAMzqi5bauRjPXPtWmfhXphsGsDpPhQ2zSeYyHTJuW2BDz5+fugDHTAHpV658Ai5so7Ke08LyW8Vy10iHTJcLK33m/13fuOh70AY1/8atKtG1+NvD2sGbRpEVoTGFkkRn2ebs+8Iwed+CMEV6L4c1W21zQbHWLMg297Ak8eGDcMM9QSD+FcfP8ADuGaS9kksfC5e9IadhpkoZiG3cET/L83Py455rd07TPEGnWMFjY3egW1rAgjiij02RVRQMAAedQB0VFYvkeK/wDoJ6L/AOC+X/49R5Hiv/oJ6L/4L5f/AI9QBtUVi+R4r/6Cei/+C+X/AOPUeR4r/wCgnov/AIL5f/j1AG1RWL5Hiv8A6Cei/wDgvl/+PUeR4r/6Cei/+C+X/wCPUAbVFYvkeK/+gnov/gvl/wDj1HkeK/8AoJ6L/wCC+X/49QBtUVi+R4r/AOgnov8A4L5f/j1HkeK/+gnov/gvl/8Aj1AG1RWL5Hiv/oJ6L/4L5f8A49R5Hiv/AKCei/8Agvl/+PUAbVFYvkeK/wDoJ6L/AOC+X/49R5Hiv/oJ6L/4L5f/AI9QBtUVi+R4r/6Cei/+C+X/AOPUeR4r/wCgnov/AIL5f/j1AGtJ/rYvqf5U6b/VP/umsu0j15buM317pksWDgQ2bo2cepkb+VX5RP5T/PH0P8B/xoAli/1a/QU6oYxP5a/PH0H8B/xp2J/78f8A3wf8aAJKKjxP/fj/AO+D/jRif+/H/wB8H/GgCSio8T/34/8Avg/40Yn/AL8f/fB/xoAkoqPE/wDfj/74P+NGJ/78f/fB/wAaAJKKjxP/AH4/++D/AI0Yn/vx/wDfB/xoAkoqPE/9+P8A74P+NGJ/78f/AHwf8aAC36P/AL5rn/iPrV14d8I6jrVkkUlxaW7SRrKCUJ3KOcEHvW3AJ/n+eP75/gP+NZPi6zlvtPa2nn0tLN43+0i9gZ4ynynnEi4/E0AcTB8atJHmSXmi6jaWkbnddO8ZQRrcm2eU4OQqyAdexz2NNvvjPp8eny3C6NqMCC2VzNIqMIppIGnijKbgW3IoORwMgZFX18N6TPp0qrc+CpbK6hmtpP8AQ2aOSN38yVM+fggudx9zVibwja6vqDXjr4QvLpLb7MzrpzsREVKBTif03KD1AyBR0AzD8ZLCHw/cazJoWpz2UDx2yXESpi4umKKYlQMXHMg5wRwfxf47+J19pPg/wt4n0nRLiSHVdQSO8s7uFo7iK3EcjykLwQ6iMkZznHTmr0nw4tZJLmRtO8KF7mJYZj/ZUuSq7cY/fcH5V5GD8o54qzBpPnGz0iC+8JSNpDb7a1SyctbEKUztE+R8rMOfU0MDlvCnxusb7w7Z31/YvNNcNbkPaYEbJcTzxxEBjngQ5P1qtqPx2RvDt5eWXhu+tLkWbT2r3bI8Zc2v2mNWCNnBjz9DxXRTfDnS7aK0nmsPCEEenKBbu2mSIsIDFhz5+OGZiM9Nx9asyfDyGS1+zSWHhdodgTYdMlxtEXkgf6//AJ5/L9KAMlfjXpceqWmjXHh7WjqrzmK6t7eHzjbgGMeYSmQVPmqfYZz0rtPh/wCKP+Eu0P8AtiPS7iwtnmkjg891LShGKFsKTgZU4zXPWXgGzaCyeztPCTx2kzTW7x6ZIwVyRuOfP+blRwcj5R6Ct7SdH13SbCOx0260G1toyxSKPTpQBkkn/lt6kmgR0tFYvkeK/wDoJ6L/AOC+X/49R5Hiv/oJ6L/4L5f/AI9QM2q4r4tapNovh2fVIb7T7D7PHve4vlZoo0yNx2qQWbHRcjJIFbfkeK/+gnov/gvl/wDj1YXi7wjqXiuzGm65caFd2mVkMT6fLgspyp/13UHmvA4my6pmOAeHpxu24u2mykm99Nu5rQmoTuzy29+I/i60062uLzw/a2LS+G7rVMzMxLTxBCF2Zyq4cEgnPOO3OLc/F/xPpPhWyv8AVLGykvb25ZIlltZLAKgjz9yVyX+Yr8wOO3WvXpfhzNNax2s02hzRRW0lqgk0+ZiIZMb0yZ8kHAz9KoaL8ILHRoxHpdr4btUEnmBU0yXG75eeZ/8AZX8q/PKPBlZR/eYNPXZSjqtevNddO51vEL+Y8tuvjrfRT6oE03SzHauscRN+nLGQISfm5HEh47Y96o3/AMdPE1vZ6uRpmlG4FjBPpYG5leQxrLMr4bkKjZGMdK9vf4cytHLG0mgFJpPMkH9my/M3zcn991+d/wDvo1Sn+H1hqTSTyXHhW6MjtC7/ANnu2W8vyinE/XYNuPStqfCDi9cArf410t59bO/qJ4j+/wDgec618Zbi31PxVp9idLlm0zTfOsUyzyNPH5fnK6Bslf3o24wTsam6b8T/ABdceDp9Wli0lbqLVPsFvC1nNHNfybV/cpAXLxuGJBLE4A3YxXo118PdNOmxw3Fx4UFnFJLIm6wcKrNnzDnz/rmo9Q+G+l6pqsd9dXPhia/lP2qOVbSRXfCBPMXbcDPygDcO1Zx4MqJKP1Ptd80XtZd1vu+1+u6PrH945+fx5r8WvavpVxpNtaSw6jp1lZBpPMLLcFi0j4OPuoxAHtmoPE3xQa31MW2gG0v47+M2umM8ci7r9ZlR4mzjICuG4/utzXXaj4F/tiA3UeuaArz3NtIt3BZuWeWBsxgN5xBI5GPQmtfUPBepahdWV1e3mhXE1jKZrV30yQmF8Fdy/vuDgkVwx4GxilGTwq21XOrX5V5veS77X3vpf1mOvvHEx/FPTPtkdrJp16BNcCC2myu2fFwLd3AzlQsh6HkjkVCPijHqGmXlxo2jXcrW1lLcSyyMgSBh5oQMNwLAmFvu9Miurl+FsUpvTJF4bY3zBrk/2VJ+8IbcD/ruPm54xzz1qJfhLaKLdVtvDIFtE0MIGlSfKjbsj/Xf7TfTccdapcBVUr/Vnf8Axxt/6V/W/wDdD60u5xtv8ZLOK1sYNQ0HVTqspQTW1rD5pVTDFKZFC5yuJV469ao+MvjJc6bDbvpuiIiz31xaRyXt1Gok8lijMqhs437eT2r0Ob4YRzSDzo/DjmN45VJ0uTO5UCL/AMtuyoox0wBViP4ey/uXjm8PkRSvNERpsnyu7h2YfvupZQfqK1jwPOE4z+p37pzVuu2ve299CfrOlub8Ct4H1y41u01H7WkSXFhqM1nJ5WdrBSCrDOeqsuffNdBWbofgrWtFinht9a0xzd3kt1M76fIWaSQlif8AXduAPYCrs2k63DNFDN4g0OOWYkRI1i4ZyOoUedz+FfP4vw7zmdaUqNJKPT3l/mbRxdNLVktFV003V3uBbJ4j0FpyCwjFm5YgHBOPOzwaH03V44vOk8R6CkfzZdrNwvy53c+d2wc+mK5v+IcZ9/z7X/gS/wAx/XKXcsUVWTTtWd4kTxJoDNMhkiAs3JkQdWX99yPcUsOnatNAk8PiTQZYnbYsiWblWbOMAibBOe1P/iHGff8APtf+BL/MPrlLuamj/wDIQj+h/lVT4nf8eWg/9jBYf+jhVnS9J1yz1CKa61LTZouQVjsnRunqZT/KqfxLEv2TQd7IR/wkFh0Uj/lsPev1vgXJcXk+XSoYtWk5N730su3ocGJqRqTvE7CiiivtDnCiiigDG1CWKHxTYNLIkYNrNgswGeUrS+22f/P3b/8AfwVl6nb29z4psFuII5lFtMQHUEA5T1q//Zem/wDQPtf+/S/4UAS/bbP/AJ+7f/v4KPttn/z92/8A38FRf2Xpv/QPtf8Av0v+FH9l6b/0D7X/AL9L/hQBL9ts/wDn7t/+/go+22f/AD92/wD38FRf2Xpv/QPtf+/S/wCFH9l6b/0D7X/v0v8AhQBL9ts/+fu3/wC/go+22f8Az92//fwVF/Zem/8AQPtf+/S/4Uf2Xpv/AED7X/v0v+FAEv22z/5+7f8A7+Cj7bZ/8/dv/wB/BUX9l6b/ANA+1/79L/hR/Zem/wDQPtf+/S/4UAS/bbP/AJ+7f/v4KPttn/z92/8A38FRf2Xpv/QPtf8Av0v+FH9l6b/0D7X/AL9L/hQBL9ts/wDn7t/+/go+22f/AD92/wD38FRf2Xpv/QPtf+/S/wCFH9l6b/0D7X/v0v8AhQBL9ts/+fu3/wC/go+22f8Az92//fwVF/Zem/8AQPtf+/S/4Uf2Xpv/AED7X/v0v+FAEv22z/5+7f8A7+Cj7bZ/8/dv/wB/BUX9l6b/ANA+1/79L/hR/Zem/wDQPtf+/S/4UAS/bbP/AJ+7f/v4KPttn/z92/8A38FRf2Xpv/QPtf8Av0v+FH9l6b/0D7X/AL9L/hQBL9ts/wDn7t/+/go+22f/AD92/wD38FRf2Xpv/QPtf+/S/wCFH9l6b/0D7X/v0v8AhQBL9ts/+fu3/wC/go+22f8Az92//fwVF/Zem/8AQPtf+/S/4Uf2Xpv/AED7X/v0v+FAEv22z/5+7f8A7+Cj7bZ/8/dv/wB/BUX9l6b/ANA+1/79L/hR/Zem/wDQPtf+/S/4UAS/bbP/AJ+7f/v4KPttn/z92/8A38FRf2Xpv/QPtf8Av0v+FH9l6b/0D7X/AL9L/hQBL9ts/wDn7t/+/go+22f/AD92/wD38FRf2Xpv/QPtf+/S/wCFH9l6b/0D7X/v0v8AhQA/7TbyTxrHcROeeFcE9KlmZfKf5h9096rrY2UFxG8NpBG3IysYBxirEyJ5T/KvQ9qAFiZfLX5h0Henbl/vD86ZGieWvyr0HaneWn91fyoAXcv94fnRuX+8PzpPLT+6v5UeWn91fyoAXcv94fnRuX+8PzpPLT+6v5UeWn91fyoAXcv94fnRuX+8PzpPLT+6v5UeWn91fyoAXcv94fnRuX+8PzpPLT+6v5UeWn91fyoAXcv94fnRuX+8PzpPLT+6v5UeWn91fyoAjt2X958w++e9cj8aNPuta+G2v6Np4jkvb3TpobeNpETzHOMDLEL+fFddAifP8q/fPasbxxqOl6FoN3ruqWguLawt5JmQRhmbGMBc8ZJwKT2Gj5v0/wCHnjqPw7qWn22mQWdveTu5t2ubOFm/cxqMpC3lqNynG3k8lq6HRvCXxFs5JbSDUJtNsnkZibTUoUY8XbAZBzgu8H+Qa7rSPiBoKy3dr4p8OWmjXkFzBbJbW00eoSPJMCUQpCC6vxggrj3NaNz4++HFtPc20wK3NtNHA8H9kzeaXfds2psywOx+QCOKbYkzgPBviDxd/wALh0jRdd1q7lmQF9QjS7Q2qxCyXAZB/F524luhJGCezH+F+sQ6t4t8aaXrEFl4kkvb+TR44/s67lmAUO0o+ZsrnarHCnB4r0PQvGnhPXp9cTSdINxDpVhFffaGtCkdwkkZkUISvXA/ziuR8FfGvwTrGn3N9rmi2mjwRCExSQkXqSGRWbZmNMh1VCWXHyjnNAIzrrQPiTeaDPHNruoTSpozLaxTahApa5N0SBIA5ViIe5JHTnNWpbP4pfaL5m1O8aA3AN0seqQBrlPtW4fZDn9yBB8pDbcn86667+IXw+ivlgj+yNAk7w3N09o6QxlYDOdr7NrnZg4B6H8KreJfid8P9J8N3Gq29mb24hSRhYjTpEnzGELb1ZMxriRDucAfMOeaANn4KWc/h74Y6PpGsyRW9/AsvmxvcpIy7pXYZZSQThh0rsvttn/z92//AH8FV7fTtNlgST+zrUb1DY8pe4+lP/svTf8AoH2v/fpf8KbAl+22f/P3b/8AfwUfbbP/AJ+7f/v4Ki/svTf+gfa/9+l/wo/svTf+gfa/9+l/wpAS/bbP/n7t/wDv4KZ9ts/P/wCPu3+7/wA9B603+y9N/wCgfa/9+l/wpn9l6b5//IPtfu/88l9fpQBY+22f/P3b/wDfwUfbbP8A5+7f/v4Ki/svTf8AoH2v/fpf8KP7L03/AKB9r/36X/CgB015ZmNgLm3Y4PymUDPtXjPhDwnqD+I7wXmmxaBodxqBvBDFfw+ZE623lDYYjgDccq3DcEtg4r2N9M01VJGnWrHHA8pea890zxvptxNd2l54PFve2mpmxlt4Slw2BAZiy7R8xC4BUdzgE0gORt/Cut6R4FgsYvD9jrMuk2d4un6fdX0TpLPPebo2cs/ISJFY5PO8jrmsrRvAWt6bdaU/9knUIreGKWRrq8tkf5IrkTW2FkIVZXmXAUlQvUjFehaX43stW8P6bqGl+CQ93fxXc32O4kihMCW8oiZpHPC8sM9cc9cVlaD8U9G1mbTVs/BW9L0JHuDxgieRZmiRcgBkcQNh8gfMpxzTAxPC3gjU20bw3qN9ZNp2r2/ilNUvLFLyGO1t42Xa3lJHIVZVVVUZ+Ynccc17x9ts/wDn7t/+/gryzTPiPpFw+n28/gxkuLrXjosjQBJraGQKCXMwAVhk7cDncGHbNenjS9N/6B9r/wB+l/wpgS/bbP8A5+7f/v4KPttn/wA/dv8A9/BUX9l6b/0D7X/v0v8AhR/Zem/9A+1/79L/AIUgK+qS2t3YX1ql9EjTW7RhknCsCVIyDng89a8Z+H2j/EHR5/C9lNd3dvZWVvZxTLLqkMkMcaIwuUkUMWd2baUYZwMcjBFeyX1ppNla3d5JpsDJBCZWWO3DMQoJIAAyTx0Fcf4V8feA9eg0YLai0utVghljgnsHHlmUFo0d9u1WYKSoJ+YDIzR1BndyXtn5kf8Apdv97/novoa87+Lmn3Wr6zoFxo2kWl3dWV7Dci/N3CoiWOUM0bBiHCkAkFM5IAPGa7+TS9M8yP8A4l9r97/nkvoa5Xx5rtn4V1HSY5PC9vdWV/dxWhuBJGrLJJIEVUjxukIyWOMAKCc0dg6HF23hO+/4SXws502C2e2jkk1TVY76IM/nRyb0yD5gdGf5cZU5JJ4FULTwprOj+CI7CPQLLWX0qDUDp+n3V9E6TzT3mYi7M/IWJQxyed5HXNdDqfxF0/T5bOWbwQr2N8twbSWOWIyz+SkjkrFjOzEYyxxguvWl8N/EKx8Q6HbXmleDLe4u5zc4gW5iEYSHy90nmsANuZVBOOOeuKXQDh9G8Ba5p93o8h0s3scEUU0rXF3bI6FFuzPbhVkIVZXnUKFJUL1I21o+GPBGqSaDoN/f2B0zV4PFcWqXWnx3kMdpbxbVVvLSOQqyqiqAT8xO445rd0P4qaLq82mpa+Cw6XmyJmV4+J5PP8pUyAHR/s7YfIGGU45pzfEq1i0iTUpvAtuIrTVhpd6Y7uF1WYtEoWEgfvnzJgqo4KOM8VS3E9j1k3VtJJEsdxC7buiuCehrm/iawNnoOCD/AMVBYd/+mwroVsLGGWKSKzt0cNwyxgHoa574mqq2eg4UD/ioLDt/02FIZ11FFFABRRRQBg6zNdQ+J9Pa0s/tTG2myvmhMDKc5NWft2s/9AIf+Baf4Ul1/wAjXY/9es3/AKEla1AGV9u1n/oBD/wLT/Cj7drP/QCH/gWn+FatFAGV9u1n/oBD/wAC0/wo+3az/wBAIf8AgWn+FatFAGV9u1n/AKAQ/wDAtP8ACj7drP8A0Ah/4Fp/hWrRQBlfbtZ/6AQ/8C0/wo+3az/0Ah/4Fp/hWrRQBlfbtZ/6AQ/8C0/wo+3az/0Ah/4Fp/hWrRQBlfbtZ/6AQ/8AAtP8KPt2s/8AQCH/AIFp/hWrRQBlfbtZ/wCgEP8AwLT/AAo+3az/ANAIf+Baf4Vq0UAZX27Wf+gEP/AtP8KPt2s/9AIf+Baf4Vq0UAZX27Wf+gEP/AtP8KPt2s/9AIf+Baf4Vq0UAZB1DWN4X+whkgn/AI+0/wAKd9u1n/oBD/wLT/CtFv8Aj5T/AHW/mKkoAyvt2s/9AIf+Baf4UfbtZ/6AQ/8AAtP8K1aKAMr7drP/AEAh/wCBaf4UfbtZ/wCgEP8AwLT/AArVooAyvt2s/wDQCH/gWn+FH27Wf+gEP/AtP8K1aKAMr7drP/QCH/gWn+FH27Wf+gEP/AtP8K1aKAMy3utSluo1uNLFunPzfaFbnHTAq7M0nlP+6/hP8VOk/wBbF9T/ACp03+qf/dNADI2k8tf3XYfxU7dJ/wA8v/HqWL/Vr9BTqAGbpP8Anl/49Ruk/wCeX/j1PooAZuk/55f+PUbpP+eX/j1PooAZuk/55f8Aj1G6T/nl/wCPU+igBm6T/nl/49Ruk/55f+PU+igBm6T/AJ5f+PUbpP8Anl/49T6KAK8DSfP+7/jP8VZfiuz/ALV06XSrrSE1G0vIZIbiFpggKHGef8K2Lfo/++aH/wCPmP8A3W/pQB5fofwx0vSdQXUYtC1G5vxdQ3P2q61fzZSYQ3lqWI5Ubjx+tM0r4W6PpurPqlv4fvzcvcpclpNVDDepkK9R0Blf9PSvV6KAPPfDngyDQILu303QrtIbvT4tPmjfUgytHGpRT04baSM0zWfA1jqvhnSfD9x4akW10kobNo75BIhVDHknHOVJByK9FooA8zvvh5pV7bSW114XmlgkvJbx4zqQCtJJb/Z26Dp5fb15qjf/AAr0q+snguNH1dpZhItzdf21+/uUkCBkkbHzLiKPj/ZFetUUAY8V3rEcaxroQ2qAB/pa9B+FP+3az/0Ah/4Fp/hWrRQBlfbtZ/6AQ/8AAtP8Kamoawy7hoQ/8C0/wrXqO2/1Q+p/maAM77drP/QCH/gWn+FM+3az53/IDH3f+ftPX6VsUz/lv/wH+tAGb9u1n/oBD/wLT/Cj7drP/QCH/gWn+FatFAGQ95rDoVbQuCMH/TFrlPDng2LQ9ZOsW+jX9zfkn9/d6r5zY2bFXJ7KuQPqa9CooA8x1D4d2V54fvNDbRNQitLuB7eUxaqFfy3nad1DY4DOxz6gAdqa3w5s3nt7h9J1QzwW4gSQasFPyo6RvgADeiSOqnHAPtXqFFAHnGheB4dH8O6VoNvo99LZaTex3tks2pKzRyJnaM45HJJB6kk12P27Wf8AoBD/AMC1/wAK1qKAMr7drP8A0Ah/4Fp/hR9u1n/oBD/wLT/CtWigDElutXmE0T6ECjptYfa16HNcXo3w507SrvTri20LUG+wCDy45NW3Ru0AKws6/wATIpwD6Y9K9MX/AFz/AEH9afQBjSX2s+ZH/wASMfe/5+09D7VzHirwnJ4i8TaZ4hvNP1KG90yN47b7Pqioih/vHbgjJHGeuOK7yT/WRf7x/kakoA8tuPhtp8+q/b5NG1I50saS0H9qr5RtdpBTGOM5ySCCTzTG+GWntomp6U2kaqV1OEwXc51gedIhYFvnxxnaoPqFAr1WigDy/wD4VzZ+faXDaTqZmtbdYI3GrKv3FkSNyAAN0ayuFOOM+wqnYfCuzsbfQYLaz1xY9BleXTlOsKREzgBiRt5PB5PPzNzzXrlFAGXDdapJcRJPpIgjycv9pVscHsKxPiYzm00HcmB/wkFh3/6bCurl+9H/AL39K5b4nf8AHnoP/YwWH/o4UAdbRRRQAUUUUAcn471uw8NynxBqnnmzsNPnmmEAJcqGToARk+1O8N+L9D1mxtLiT7ZpEt5I0dtaamTBPKV6lULEkVn/ABX0eLxFaS+HZ1uvK1LTp7d3t4RIyAshztJHpXLar8M/DVx4i0TU9O0S+0610uMRixj0/MZAl80MmHGxt3U4b6UdQO5tvGXhm6vtZs7O+a7fRrQXV40EhdFQ7+AQ3LDy2yKxdC+KnhXV/EEGjwW+uRfaJltob2a1dbV52hEwhEuSN5RgcH6VieCfAqeGrXWbbzNXuo9Q0qPS4saYkZhiTzQrMQ/zviXknGcVU8NfDy40nWbWSbVNcutGttQi1NNOGlIha5jt1hVml3klQFDbcDmhbgzspfiL4Sj8U3vhlrm7/tOyv7axmiw3D3C7o2HPKYGCexrptJ1DSNWSWTS9SgvUicxyNb3O8Iw7HB4NeV+IvhppeteMv+EolXX4Lv8AtddRPlWgG6MW6QmAndyMxhwex7VpfD3wrP4OkV7W41acFLe3lX+ykQSW0EbJGhw/38sC0nU4xgULbUGen+QnrJ/38b/GjyE9ZP8Av43+NZ/9tH/oEat/4Dj/ABo/to/9AjVv/Acf40AaHkJ6yf8Afxv8aPIT1k/7+N/jWf8A20f+gRq3/gOP8aP7aP8A0CNW/wDAcf40AaHkJ6yf9/G/xo8hPWT/AL+N/jWf/bR/6BGrf+A4/wAaP7aP/QI1b/wHH+NAGh5Cesn/AH8b/GjyE9ZP+/jf41n/ANtH/oEat/4Dj/Gj+2j/ANAjVv8AwHH+NAGh5Cesn/fxv8aPIT1k/wC/jf41n/20f+gRq3/gOP8AGj+2j/0CNW/8Bx/jQBoeQnrJ/wB/G/xo8hPWT/v43+NZ/wDbR/6BGrf+A4/xo/to/wDQI1b/AMBx/jQBoeQnrJ/38b/GjyE9ZP8Av43+NZ/9tH/oEat/4Dj/ABo/to/9AjVv/Acf40AaH2ePIPz5H/TRv8aPIT1k/wC/jf41nf258wX+yNWyRn/j3/8Ar0v9tH/oEat/4Dj/ABoA0PIT1k/7+N/jR5Cesn/fxv8AGs/+2j/0CNW/8Bx/jR/bR/6BGrf+A4/xoA0PIT1k/wC/jf40eQnrJ/38b/Gs/wDto/8AQI1b/wABx/jR/bR/6BGrf+A4/wAaANDyE9ZP+/jf40eQnrJ/38b/ABrP/to/9AjVv/Acf40f20f+gRq3/gOP8aANDyE9ZP8Av43+NHkJ6yf9/G/xrP8A7aP/AECNW/8AAcf40f20f+gRq3/gOP8AGgC68KebHzJ1P/LRvT60ssKeU/L/AHT/AMtG/wAap2+pfabqOP8As+/h6ndLDtHT1zV2WT90/wC7k+6e1ABHAnlrzJ0H/LRv8aXyE9ZP+/jf40Ryfu1/dydB2pfM/wCmcn5UAJ5Cesn/AH8b/GjyE9ZP+/jf40vmf9M5Pyo8z/pnJ+VACeQnrJ/38b/GjyE9ZP8Av43+NL5n/TOT8qPM/wCmcn5UAJ5Cesn/AH8b/GjyE9ZP+/jf40vmf9M5Pyo8z/pnJ+VACeQnrJ/38b/GjyE9ZP8Av43+NL5n/TOT8qPM/wCmcn5UAJ5Cesn/AH8b/GjyE9ZP+/jf40vmf9M5Pyo8z/pnJ+VAEUEKHfzJ98/8tG/xrP8AE2pab4e0m61vVJpYrGxt5J53BZiFXGcAcmtGCT7/AO7f757VneKtPbWtGu9JWeezN3bSRCZI1dkzjna2QfoeDSYGV4Z8b+Gdd0qG/W5udM864NskGpbraYyAA7QrHnIYEEZHNX4vEvhWWSeOPxBYO1uCZgt6D5YDBTnnjDED6kV5fafASwQWDXmtyXb211JM8RsBHbbH8vKRxK4EZ/dA5yRkk4reb4SaS1noVu95cD+y9TmvpWSBV+1pLKZGhk5+7u2HP+wKYHX2Hifw3drbj+1YIJrhZGigmuwJGVGYMwAY8fKfyrM8V/ELwn4d0OPWJrye/tJFdkOnsZywQqGxhvV1H1NcrafBmC3gvLRNdmNpqFu8N4rWCNIcmXBjcnMeBMc4HOOoyaIPgppq+FLnQJr8tHcQmJzHZ7VyZY3dtpc5LCJFPPv7UAdX4U+IHhHxFaCWHUJLCfz5bdrPUHMFwkkeC4KFuwIORkc1qP4n8JpYRag/iLTltJmZIpjfDY7L1AO7kiua1T4V+Gbl3isLNNKsW0a70tbe0tlQILgqXlU9m+X8c1wnjv4O6/PZldEuLe+vtQE8OoTSwJBDHHIsCgxxc7SBAvIOevrwAewN4n8KLIY28RaeHE32cg3wyJc42fe+97UsHibwpPfLYw+ItOkumk8oQrfAuX5+XG7OeDx7V59r3wZj1PQYtIi1+5tIft91e3Gy0B85ppBIM4YHKEYBORg9OmHaf8F9Ps761vF1SUy29xHPu+xqCxS9a665zzu2fQZ9qEB6z5Cesn/fxv8AGgW8YGBvA/66N/jS+Z/0zk/KhZgwyI5CPpQAnkJ6yf8Afxv8aZ5Kef1k+7/z0b1+tSeZ/wBM5Pyqne6h9luFH2G9n3J/yxi3Y5780AW/IT1k/wC/jf40eQnrJ/38b/Gs/wDto/8AQI1b/wABx/jR/bR/6BGrf+A4/wAaANDyE9ZP+/jf40eQnrJ/38b/ABrP/to/9AjVv/Acf40f20f+gRq3/gOP8aANDyE9ZP8Av43+NHkJ6yf9/G/xrP8A7aP/AECNW/8AAcf40f20f+gRq3/gOP8AGgDQ8hPWT/v43+NHkJ6yf9/G/wAaz/7aP/QI1b/wHH+NH9tH/oEat/4Dj/GgDQ8hPWT/AL+N/jR5Cesn/fxv8az/AO2j/wBAjVv/AAHH+NH9tH/oEat/4Dj/ABoAurCnnPy/Qf8ALRvf3p/kJ6yf9/G/xrMXWj5r/wDEo1boP+Xce/vT/wC2j/0CNW/8Bx/jQBdkhTzI+X+9/wA9G9D70/yE9ZP+/jf41lya1+8j/wCJRq33v+fceh96k/to/wDQI1b/AMBx/jQBoeQnrJ/38b/GjyE9ZP8Av43+NZ/9tH/oEat/4Dj/ABo/to/9AjVv/Acf40AaHkJ6yf8Afxv8aPIT1k/7+N/jWf8A20f+gRq3/gOP8aP7aP8A0CNW/wDAcf40AXZYU3R8v97/AJ6N6fWuX+JcaraaCQXz/wAJBYdXJ/5bD1NbkWqfaLmKP+zdRiyx+aSHC9D3zWJ8TH3Wmgja4/4qCw6j/psKAOvooooAKKKKAMe93/8ACVWGxgD9lm6jPdK1Ns//AD0j/wC+D/jWZett8VWPBP8Aos3QZ7pWn5q/3X/75NABtn/56R/98H/GjbN/z0j/AO+D/jR5q/3X/wC+TR5q/wB1/wDvk0AG2b/npH/3wf8AGjbN/wA9I/8Avg/40eav91/++TR5q/3X/wC+TQAbZ/8AnpH/AN8H/GjbP/z0j/74P+NHmr/df/vk0eav91/++TQAbZ/+ekf/AHwf8aNs/wDz0j/74P8AjR5q/wB1/wDvk0eav91/++TQAbZ/+ekf/fB/xo2z/wDPSP8A74P+NHmr/df/AL5NHmr/AHX/AO+TQAbZ/wDnpH/3wf8AGjbP/wA9I/8Avg/40eav91/++TR5q/3X/wC+TQAbZ/8AnpH/AN8H/GjbP/z0j/74P+NHmr/df/vk0eav91/++TQAbZ/+ekf/AHwf8aNs/wDz0j/74P8AjR5q/wB1/wDvk0eav91/++TQAbZ/+ekf/fB/xo2z/wDPSP8A74P+NHmr/df/AL5NHmr/AHX/AO+TQBGyzfaE/eR/db+A+3vUm2f/AJ6R/wDfB/xqNpV+0J8r/db+E+1Seav91/8Avk0AG2f/AJ6R/wDfB/xo2z/89I/++D/jR5q/3X/75NHmr/df/vk0AG2f/npH/wB8H/GjbP8A89I/++D/AI0eav8Adf8A75NHmr/df/vk0AG2f/npH/3wf8aNs/8Az0j/AO+D/jR5q/3X/wC+TR5q/wB1/wDvk0AG2f8A56R/98H/ABo2z/8APSP/AL4P+NHmr/df/vk0eav91/8Avk0ARyLN5sf7yPqf4D6fWluFuPIk2yxA7TgmMnnH1oklXzY/lfqf4T6U28uY4bSaaTeESNmY7TwAMmgDkNc8R6hoc4s7vXLGS6+zC4EFvoc0zlN6xjhZjyWYAfj6UeG/E9z4iV20nxLpU3l20d0wOjyqfLcuAcGf+9G6n0KkVyvjKw1nWvEGpX3hy+1DSBq+gRWK6j/Z0kjWzJMXO1eD86SMAwPBAPpU3gfRf7C8S+a1jcwWNp4dg0i3+zWEypIwlkkdtrFmGNy/eJJJY0ugGn4L8fP4shefTtagt7cBDHcX/h64tYp92ceW8kwD9CflzxXQwajqE8vkweLvDUsmzzNiWZZtmAd2BcdMEHPuK8V0f4PyWvgfUPCM+rKLS98gPc22gXKz4iYsDl5WUMTjkAcZ454fN8M7vXNV1waxLLp1tK4FvcWWjOs03+gJbkgg5SIHcfLPoOabA9nXUr9vs+3xd4ZP2nHkYsz+95x8v+kfNzxxWTf+MfsWuSaNN4s0M3UMSyzbdMcrEpZl+ZvtGAQVOR1FefwfCrTks7eP7TcLNDBsV00aYhJPtcdwXTcxK5Ee3r/Fn2qO1+FcEesJdyancNbROgVV0GRZJUWeWU+a+cO580jdjsOKQHqWk69Pqul22p2HjLw1NaXKLJFILJgGDAsvW44JAJx7H0qza3+pXUscVr4s8NzyShmjWOyLFwpwxAFxzg9fSvI0+F8629haLrUyW1vFbLKqaBMC7wW80CMp3cZWXcRg8g+tbGhfD3SNJ8a6H4gga8MWl2FvbCAaVMmHhjdN6bSFUN5hJBB5780xGxrnxQ0/RZNfi1HxZpkUmgTW8F+v9iTEo83+r2/v/mz7dKt6t8QItMbX0uPE+mtJoEcMl/HFokzugl+5tAn+YknGBnmuF8c/Cez8TeI9X1c6vqdsNTllkkh/siVlyY4Vj3c87GjZh/v0y/8AhQL2TUZ7jxPrk76uJl1KKXSpDC6PMkqrGBhl27AuSx6nGKSvYb3Osb4r2C6SuoN4hjDm4e3ay/4Rm7+1o6KGfdD5u9QFZWJIxgitiDxoZyvk+JtLkDX8Onqw0abBmmjEsY/1/QqwOa4zTvh/N4dlE/gzWrrSZ7e5uTZvcaFJcbbefYXjkJYGRlZAVcnIGAc1M3w50ebxini67m1K41tdXttQ+1nTJlJSKBY2j2g7PmILbscZxT6h0PYNMjv1t2W6ureWbe2547cop+gLnH51Q1m41Ya9p2n2FzZQmeC4leSa2aT7hiAAAkX+/wBc9q0NNvI7iBpkjnUF24kiZW/I1nahIv8Awmujna//AB5Xn8J/vW9AFbXr7WdD0x9R1HXtJigRkTI0mQlmdgqqAJ+SWYAD3rCi8cNJfXFl/wAJBZRzwXMdsyS6DOhLSFhGRumGVZkZQehIrX+J2k3euaBax6fE0tzZ6nZ3yxHgSiKZXZcnj7oOPfFcnrvgDXbrVbzUJNSjvJNS1GwaXybXyBFBbTGQSPljvkxhMrjgDigGa2h+OI9ZcLZeLNGwtoLuZ5dJkjWBC5jCyFpwEfcrDaeeDW7LfanFK8Mvivw4kiRec6NZMCsf98j7Rwvv0rjPEfwjtNT0vX7W3vY7aXVteTWMi0bZlVC+XIFYFhwxyCOTWHq/wNuL++LDxJGlmulvp0MH9nHKI0CxEFt3zjK7huyecZ4pAejahrl1YJpzXfi7w7Gmp3AtrJvsDkTykEhVIuMHoatLdaxJaXN3D4k0KeG13+c0WnO+wqMsDi44I9K57xH8N7TUL/Tr6y1G8t2s7uCdbaYNJaxpHG0ZWGLIETENncO4BwayvDPwjj0zTLi1uPEF7GzRQQRHTEazR0hR0UzKpPms28l+gbA4psC/4P8AiLb+KILiax8T6daLBCk7/wBo6HPaZhfhJV8yYBkJ4DDitmHxE8uo31gnjTw19o0/yvtStYsPK8wZTJNxjkdK4AfBzxDcaBFY6l4xtZ7i1sbfTLV49H2xraREkqylyS7HHzAjGOOpqC6+AxnsIrVtdgcRx2itvsXAlaG3aBt21wSCrbgM5BHUigD2AW/icj/kM6R/4K5P/j9P8MXN7e6LFcXElv52+VHMcRCkrIy5ALHHTpk1Z0mCLT9LtLCPzCltCkKkqeQqgD+VUPBkijw/H8r/AOvuP4T/AM9noA2Ns/8Az0j/AO+D/jTMTed/rI/u/wBw+v1p/mr/AHX/AO+TTPNXzvuv93+6fWgB+2f/AJ6R/wDfB/xo2z/89I/++D/jR5q/3X/75NHmr/df/vk0AZ2oaxa2OqWWm3N3Gl1eLI8KeWfuxjLsTngDI5PqKy/CnjfQfFBt/wCxdSS4F1DLPbsYGUSpHL5TlSTzhsfgQayvHfhS48QeLbC6WW6isZNMu9Pu5IGCSwiQxsrLn12FTx3rH8A/D2+8K+INBRr6W9sNJttQIuGjEZZ7mZWWMIOyqCc9M/lQB0ul/ETwzqXiK60O21Q+fbeZumktJEt3MZCyBJmwjFSQCAeCa3J9b0yB9k2t6XE2SuHmUHI6jlu3evPZfhtrraJrHhlPFwXw7dLcGztf7MBlhkll83LybvnVWzgAKSDyazk+DUk6a1Lqms2t1eapZ30HmLpxVYWupFcsoLE4AXGM5PrSA9UTWtNdSya1pjBYjMSJVIEYON/3vu579KrjxNoraxZaQmuadJfXySSWsKMGMqxkByMN2JxXmOufBGz1DWNYvYNSjt49R077JGn2R827eQsJ2gOFKELnbjOSea3PDPwzj0Hxpa+ILW8t/LguL1xbCx27Y7gRfKhB+UqYs5xg7jxT6gelbZ/+ekf/AHwf8aNs/wDz0j/74P8AjR5q/wB1/wDvk0eav91/++TQAxVm85/3kfQfwH396ftn/wCekf8A3wf8aYsq+c/yv0H8J96f5q/3X/75NAEcizeZH+8j+9/cPofepNs//PSP/vg/40ySVfMj+V/vf3T6Gn+av91/++TQAbZv+ekf/fB/xrmrvxtodr4iuPD8uof8TG3WItELdjuMjKqqpzgnLpkdtwrpfNX+6/8A3ya89+JfgWbxJdnUtDuYNH1VYCEvlgImaUYCFnXnaql8Y5ywPYUAehbZ/wDnpH/3wf8AGjbP/wA9I/8Avg/41X07zLfT7eC5lknmjiVZJShHmMAAW/E81Y85f7r/APfJoAjlWbdH+8j+9/cPp9a5f4mCT7JoO50I/wCEgsOi4/5bD3rqZZV3R/K/3v7p9K5f4mSBrTQQAw/4qCw6qR/y2FAHX0UUUAFFFFAGTdf8jXY/9es3/oSVrVkXqhvFVjnP/HrN0OO6VU8QeKtB0PxBoug391INR1mYw2cKbmLEKSWb+6ox1PegDoqKj8tcdW/76Ncx8QPGmi+Cbeyk1SHU7qS+laK3t7GFppXKqXY4yOAoJ/lmgDq6K5HWPHnhPS9Kmvp9VR3gtY7qS0jkzdLFIVCsYiQw++vUDGauy+LfCMSztJ4n0lBbzi3mLX6Dy5TnEbfNwxweOvBoA6Giub0zxd4YvoYWXWrKGSWF51hlvY/M8pCQz4VyNo2nnNXYdd8PzaG2uQ61YyaUgJa9W7UwgA4OXzjr70Aa9FYMPinwrNd2tnD4j0uS4vEV7aJb5C8ytnaUG7LA7Wxj0PpWUvxD8KS2/iG4sb19Rg8P263F7JZsJUKsrNhCrYYgKcjtQB2dFef2fxU8G3etXGkwXV01xb30Vi5K4TfJC02/cT9xVR9zdiCK3m8YeD1sre9bxRo6210zLbynUE2SspwwU7sEgkA49aAOiorAn8VeE4IrmWfxLpUUdpMILhmv0AikPRG+bhuDwfStmIRSxrJHIXRgGVlckEHoQaAJqKZ5S+rf99Gjyl9W/wC+jQA+imeUvq3/AH0aPKX1b/vo0APopnlL6t/30aPKX1b/AL6NACN/x8p/ut/MVJXP6varc+KNNtpJrpYjaXLlY7h0ywaEAnaRnGT+dXP7Bsf+et//AOB03/xVAGpRWX/YNj/z1v8A/wADpv8A4qj+wbH/AJ63/wD4HTf/ABVAGpRWX/YNj/z1v/8AwOm/+Ko/sGx/563/AP4HTf8AxVAGpRWX/YNj/wA9b/8A8Dpv/iqP7Bsf+et//wCB03/xVAGpRWX/AGDY/wDPW/8A/A6b/wCKo/sGx/563/8A4HTf/FUAaEn+ti+p/lVbX/8AkBah/wBe0n/oJrLuLCKy17SRbzXm2V5VdXupHDARkjgk9xWhr8S/2FqHL/8AHrJ/Ef7poAl0P/kC2P8A17R/+girlYGi6HZNo1iTLf5+zR/8vsv90f7VW/7Bsf8Anrf/APgdN/8AFUAalFZf9g2P/PW//wDA6b/4qj+wbH/nrf8A/gdN/wDFUAcT8bvCo16Xw3cRf2z5i6vb29x9gvp4R9lYkybhGwGOB8x5HrXE6LYa+vjm2s3g8Z/25/bMsWoTSyz/ANmnSfmChWJ8v7mzG359+Sa9s/sGx/563/8A4HTf/FUf2DY/89b/AP8AA6b/AOKoQHguseF/E2k+H/EGk+FLDxTdalqniJrOBm1WYGKwiRZdyyTOVQFgV3dW3EZNdX8LfF+rP4vuIvE2leIra51ay04Qo9hM8EMyxOs4LhdifOOSSM8V6f8A2FZf89b/AP8AA6b/AOKo/sKy/wCe2of+B03/AMVQDNSisv8AsGx/563/AP4HTf8AxVH9g2P/AD1v/wDwOm/+KoA1KKy/7Bsf+et//wCB03/xVH9g2P8Az1v/APwOm/8AiqANC3/j/wB81kah/wAjto//AF43n/oVvV/T7SK3haKNpiodsb5WY/mTmsbXLKG68Y6NHK04UWd437uZ0Od0HdSDQB0pr5xtJNf0/wCLnjC/nXW0lSa8fTX+x6hOuPKHl7FB+zMuc4GM16hoOveGdb8a6x4UsBrrXekgC5nM8wg3nqgfd94e+M9s4rqv7Dssf67UP/A6b/4ql5geG2/xC+KLXOk2F1bzQa5LZNcXOmDSCwMwu1j8ouCdkflknzM4Pr2q7pXir4y6hbMt1ax6fNJqRifbpkjNbIIp2K/MoVhlIgGBb73XkV7B/wAIzpX2oXe27+0CPyxL9sl37M5253ZxnnFS/wBhWX/PW/8A/A6b/wCKpgfPvizxB8UtWNhNPpuqQTw2skwsbfTpVik3aazb3kU8kzlk8vOQVH1rUk8T/E3w7bauqQ6xqUkl1qH2cPpTy+XIDAbZVIH+rKmXnpxjORXt39hWX/Pa/wD/AAOm/wDiqP7Csv8AntqH/gdN/wDFUAeQar4m+L8AsprWFGS71e8hYSaZIRBFHKFhU7FZsSLuO8gDgcius+F2veNdS8W+I9N8T2r/AGS2fdZ3CWTww43sAgLqCzBQCSNwPUHnFdn/AGFZf89b/wD8Dpv/AIqj+wrH/nrf/wDgdN/8VQBqVjeDP+Rfj/673H/o56l/sKx/563/AP4HTf8AxVVfBECJ4bhjVpMLNOoy5J/1z9TnmgDepn/Lf/gP9aPKX1b/AL6NY15Zx3XiNYZZroRrZ7gsdy6DO/r8pGaANyiuC8Ea54Z8X32r2ukrroXS7g28k008yxSsCQdjb+cEEEHB6HGCK6n+wbH/AJ63/wD4HTf/ABVAGoelfJ/gG+8f6DrWq6glh4nnkFrdLMDbXcipIblfLdlnzG+FLY8kcDJIPSvpz+wbH/nrf/8AgdN/8VR/YVl/z21D/wADpv8A4ql1uB8+Hxf8WrWxv9bXR9Y/ta6sbWNEXTpHhEkf2snMZGV3bYgcL1Zc4zx0tz4u+Lcb393DpjzxsLtbe2/s05hEaW7JIDnLk+ZNhe+zFevf2FZf89tQ/wDA6b/4qj+wrL/ntf8A/gdN/wDFUwPL9I8UfEafx3oOnxpJcaDNGGmvLvR5rZ7kb5A5KhSIiqrGRuKg5z349kFZf9hWX/PW/wD/AAOm/wDiqP7Bsf8Anrf/APgdN/8AFUAalFZf9g2P/PS//wDA6b/4qj+wbH/nrf8A/gdN/wDFUAaK/wCuf6D+tPrE0i1W31vUbZJrloligdRJO74J35wWJ9BWx5S+rf8AfRoASX/WRf739DUlcL8XNF1rXLDRdK0HXLvRZp9UXz7q3mZHEKxSswGDyTgcetb1r4esLKwjjlvdTlEMYDTT6jKWbA5Zju696lSfM1YlSfM1Y8o+JY8S23xx0u+0+HxLdW6/ZlSGETJaqmW81w6ExEYILrKoJwNprA074i/F7UfClpqWlW5vYroWzyXz6PIiwO6TF0VFVjIm5YRvAP3zz6dg/wAUvh5NJ9n0hvEWvTNP9nEOlzSXDs2JG4Ak5G2Nj9CPWrug+Nfh1PNY6bps+rW9tLb74H82aOCMCFpih+b5WCK/y46ow7U1oijmfFmufFy50/X4IRc24eG/ithZ6c2+Jore3kjdHPJ3u8qjI7ccivbtCZ30WyeSSSVzbxlnkjKMx2jJKnofavNrv4g+B7WztbqT/hJCtxax3gRZJS8cDIZDIw38BUwzdxkcHNdd4c/sPX4Luawl1Qpa3ktnIXu5ly8ZwxHzcr6HvTA6SX70f+9/SuW+J3/HnoP/AGMFh/6OFW7/AE+Gy1TSXt5r0b7oo4a7kYMPLc4ILEdhVL4mRhbTQSC3/IwWHVif+WwoA6+iiigAooooAx71tviqx+Vj/os3Qe6VW8T6DDrmo6HeySTQPpN+LxQsQPmEI6bCc8D58/hVu6/5Gux/69Zv/Qkrhfiz4pvNI8c+FdE0jxGlrqWoTqf7PkESwvbiQebLK78/dyqqvJY98GjqHQ9C0pby30+KG+uJL25UYkn8gR7znrtHArl/it4LPjrR7fT/AO0pdPEMpc7rKO5jkyuOUf8AiHVWBBBrrtOvbPUbOO8sLiK5tpRmOWJgysM44I9xXmvx61PxdbXPhXSvB9xfRXWp3s0cqWUkEcrokLPw04KDGM+9IEZF/wDA6G8vDNP4s1ieNbL7HEtxCsjouyJSS2RnmEHpn5jknjF3RPg7DYeJxr134hv9Rm/tCC9xNaqM+SZyqk5/6bnkAfdHFY3ij4qeJNCtrq6ksbaS30rUbrTwGnPm3T29kZi0uF2gE8YXuM9OKXXfjbrOk215Hc6LpEV7ZSXImMl44hl8oQFY4jty0hE4ODjhGP0fUC9pPwK0Wx1A3T6hNdhreSJ0ns1cbmEqhlycAbZWBGDnHUZIre0v4cSad8NLrwbb+ItRVp7nz1vBCMxDereWqlidmFxjdnk4I4xD8NviRqXjDUfEVrLoiadFpqyeTJ54aTKO6YkTqpO3cOBwe/U+OfDv43eLbS1u7vUb8+IDJaQMsUtxbPHbzPPsLu0IHkoAfuSHcTjkc0eQeZ6fo/wR0zT7OG2bWL2cRtafP9mVWKwSTvgHPG7zyPbaK3fAnw3g8NWWr2dzqU+pw6lYW+nlWtEi2QQxNEoO0/MSrcnua5WT4061BL58/hW3NqkUPmQxXZe4MslpJcBUwCpH7vGc8hh6Vz+t/FrxlqWm6Vq9vHa6TZrZajd3MdtOshuvISEptf5toHnYI65B+lHdB2Op0b4F6XpUOlta69qi3dhpV5Y/afJXfLLcMxFw2SRvQO4HXg1z2v8AwT1y1sorDQL83322SYahdXQRNiSTwynCHcesR5Bzzj3FzTPjF4ksL21ttatdJuorjX7qwlmilYPbxpOsUaeWoLkkNndgjpnAOR73Qu4vI8Yf4FaQulanYwalMj3dyJobh7MNLAA8jgbtwJIMrYYFcehyc+r6Lbf2Zo9lp3mXNz9lt0h86UDfJtUDc2OMnGa0KKBkfm/9M5P++aPN/wCmcn/fNSUUAR+b/wBM5P8Avmjzf+mcn/fNSUUAR+b/ANM5P++aPN/6Zyf981JRQBzetXxtfFulP9ivJ82d0MQxbiPmh5PNXP7cb/oDax/4DD/GkvP+Ry0z/rxuv/Q4K2aAMf8Atxv+gNrH/gMP8aP7cb/oDax/4DD/ABrYooAx/wC3G/6A2sf+Aw/xo/txv+gNrH/gMP8AGtiigDH/ALcb/oDax/4DD/Gj+3G/6A2sf+Aw/wAa2KKAMf8Atxv+gNrH/gMP8aP7cb/oDax/4DD/ABrYooA5m41I3XiLR0/s/UIMPMd00O0H90eOvWtXXpf+JFqH7uT/AI9Zf4f9k1Fq/wDyH9E/66zf+imqzr3/ACAtQ/69pP8A0E0AZOi64V0axH9j6uf9Hj5FuP7o96t/243/AEBtY/8AAYf41c0P/kCWP/XtH/6CKuUAY/8Abjf9AbWP/AYf40f243/QG1j/AMBh/jWxRQBj/wBuN/0BtY/8Bh/jR/bjf9AbWP8AwGH+NbFFAGP/AG43/QG1j/wGH+NH9uN/0BtY/wDAYf41sUUAY/8Abjf9AbWP/AYf40f243/QG1j/AMBh/jWxRQBj/wBuN/0BtY/8Bh/jR/bjf9AbWP8AwGH+NbFFAFHTbs3EDS/ZbmLMjfJLHhh+Gax9evfs3jDRpPsd3PmzvBthj3MPmg569K6G3/5af75rI1H/AJHbR/8ArxvP/QregDidI8Nmy+LWp+PJY9ala7tRbx2y2CR7R3Dsp/eAYG3PIyeeld1/bh/6A2sf+Aw/xrzrwd4s1u4/aC8S+GNQ1kXtjHbh7O3tlRorYLjKycB0k575Vs8EdK9dFC2QdTH/ALcb/oDax/4DD/Gj+3G/6A2sf+Aw/wAa2KKAMf8Atxv+gNrH/gMP8aP7cb/oDax/4DD/ABrYooAx/wC3D/0BtY/8Bh/jWXo32HSLzUbuz0bxD5uoTefP5u+Rd3+yGchB7LgV1lZei6wdTvdRtjpOp2X2GfyRLdwbEuP9uI5O5ffigCP+3W/6A2sf+Aw/xqHwRPu8NwP5My7ppztZcEfvn4I9a3qxvBn/ACL8f/Xe4/8ARz0Aavm/9M5P++awr7UDa+KF/wBBvp91l/yxi3Y+fvzXQ1l/8zT/ANuX/s9AHBeA/Dh8MeMfEniOSPWruTWZFPlrp6RKijJBYKcO/ON2AcAd813P9uN/0BtY/wDAYf41558FPFmtaz468aaNrOsDUzZXQa3NuEa2ijLMoVWADKwwAUcdRkE5r1uhbIOrMf8Atxv+gNrH/gMP8aP7cb/oDax/4DD/ABrYooAx/wC3G/6A2sf+Aw/xo/txv+gNrH/gMP8AGtiigDH/ALcb/oDax/4DD/Gj+3G/6A2sf+Aw/wAa2KKAOUn+wzeJLfxA+jeIfttvA0CY3iLaeuYw+0n3IzWn/bjf9AbWP/AYf41JPrDReJbfRf7J1RxNA0325IM2seP4GfPDHsMVqCgDA0W9Nzr+pyfY7uD9zbjbNHtb/lpzjPStvzf+mcn/AHzWfZf8jLqf/XC3/nJWpQBxvxM8VaT4St9G1rWjcRWiagYy0cJdtzQTAcDmtGLxAmoaYssOka2sdxFlGNptYBhwcEgg80vi7TbHVL/w9DqFrFcxxakZkSQZAdYJipx7Gtu7kMNpLMOqIzdCegz0FR713fYlc/M+x4dZfDA6RFZzeHdW8T6fqdtem6F3Np63IOYTEV2O+BwSc+9PufhTpEvhi50ND4njE0tpKLkWi+arRBhIc7hnzQ8gPTAc4rjbH4neMNWe0k8Q+MG8IaXc6obf7eLIQqiiCSUKDOpU5JjHrgD1rRs/ip42sdIXxVqdy1xZ2gtre5tVtgolNzA6wTYxld0qwnHpIaoo7TxT4Es9aMzRpr9i8skysY7BGAtpYI4GhALcfLGMN2JPFdl4YddDtbq2j0vV5I5ruW4QCyCbA5zt4b5sevevKPGHjTxxodpHDN4h8mS0t2hluPJTFxfw2iTGLkdJHlC7RydhA71678N9Q1PUdP1WXVblJpo9WuYkVcfuYw3yxnHcD15piF1DVDdato0f9m6jB/pZO6aHav8Aq375qt8TH3WmgjY4/wCKgsOo/wCmwra17/kIaN/1+H/0W9ZHxO/489B/7GCw/wDRwoGdbRRRQAUUUUAZF6u7xVY4Yr/os3T6pV2fT7aeVZZ445ZE+6zxKxX6EjiiigCSOARoEjYoo6KqgAfhilaAMyszksv3SQMj6cUUUARvZQsDvVWBJJyinJIwT09KxPFXgnw94n+zf21aSXC27l0VZ3iVicZDhCA4O0cNkcUUUAbkVnFGztGAjSffKooLfXjmok0uyRJI0t4VST/WKIUAf6jHNFFAEgs4VIIVQRjBCLxgYHb04pq6fbLGI1ijVACAoiUAZ68Y796KKAA6famQSGKLeG3hvKTIb1zjr71P5bf89X/T/CiigA8tv+er/p/hR5bf89X/AE/woooAPLb/AJ6v+n+FHlt/z1f9P8KKKADy2/56v+n+FHlt/wA9X/T/AAoooAPLb/nq/wCn+FHlt/z1f9P8KKKAOf1mzmuPF2lLHqN1akWV0S0QTJ+aHj5lNXv7JvP+hi1P/vmH/wCN0UUAH9k3n/Qxan/3zD/8bo/sm8/6GLU/++Yf/jdFFAB/ZN5/0MWp/wDfMP8A8bo/sm8/6GLU/wDvmH/43RRQAf2Tef8AQxan/wB8w/8Axuj+ybz/AKGLU/8AvmH/AON0UUAH9k3n/Qxan/3zD/8AG6P7JvP+hi1P/vmH/wCN0UUAULmwuLfxHozS6te3QLzALKI8D90eflQVqa/G39hah++f/j1l9P7p9qKKAM/RdJvDo1iR4g1MD7NHwFh/uj/pnVv+ybz/AKGLU/8AvmH/AON0UUAH9k3n/Qxan/3zD/8AG6P7JvP+hi1P/vmH/wCN0UUAH9k3n/Qxan/3zD/8bo/sm8/6GLU/++Yf/jdFFAB/ZN5/0MWp/wDfMP8A8bo/sm8/6GLU/wDvmH/43RRQAf2Tef8AQxan/wB8w/8Axuj+ybz/AKGLU/8AvmH/AON0UUAH9k3n/Qxan/3zD/8AG6P7JvP+hi1P/vmH/wCN0UUAWdOt5IYGjkvJ52Dt88gXcfyAH6Vj67azXHjHRo49QubYizvDviCZPzQcfMpFFFAFiPw60d7Lex6xepdSqqSTLFAHdVztBby8kDJx9an/ALJvP+hi1P8A75h/+N0UUAH9k3n/AEMWp/8AfMP/AMbo/sm8/wChi1P/AL5h/wDjdFFAB/ZN5/0MWp/98w//ABuj+ybz/oYtT/75h/8AjdFFAB/ZN5/0MWp/98w//G6P7JvP+hi1P/vmH/43RRQAf2Tef9DFqf8A3zD/APG6r+B4XXw3CrXErlZpwWYLlv3z8nAoooA2vLb/AJ6v+n+FYl7ZT3HihfK1O7tcWRz5Qj+b5++5TRRQA638OtbzTzW+sXsMlw++Z0igUyNjGWIj5OABzU/9k3n/AEMWp/8AfMP/AMboooAP7JvP+hi1P/vmH/43R/ZN5/0MWp/98w//ABuiigA/sm8/6GLU/wDvmH/43R/ZN5/0MWp/98w//G6KKAD+ybz/AKGLU/8AvmH/AON0f2Tef9DFqf8A3zD/APG6KKAD+ybz/oYtT/75h/8AjdH9k3n/AEMWp/8AfMP/AMboooAr6LazW+v6nHJf3NyfJtzvlCZH+s4+VQK2vLb/AJ6v+n+FFFAHnnxyvNf0/TfDv/CN6hHaalc63FaxTTxh0UPFKCSMV1dlo2qLZxR3nifUJpwgErpFCqs2OSF2HA9s0UVhFv2sl5L9TmhJuvJX6L9RJPDhkjEcmrXciA5CtBbkZ9cGOnHQZiCDrd+QcZBig5x0/wCWfaiitzpCTQZZABJrd+43bwGigPzev+r6+9Pj0W5j3bNf1FdxLHCQDJ9f9X1oooAo6jp9zb6tozyaxfXK/ayNkoix/q35+VAarfExStpoJ8xm/wCKgsODj/nsKKKAOvooooA//9k="/>
          <p:cNvSpPr>
            <a:spLocks noGrp="1" noChangeAspect="1" noChangeArrowheads="1"/>
          </p:cNvSpPr>
          <p:nvPr>
            <p:ph sz="quarter" idx="16"/>
          </p:nvPr>
        </p:nvSpPr>
        <p:spPr bwMode="auto">
          <a:xfrm>
            <a:off x="1827201" y="1835876"/>
            <a:ext cx="10227526" cy="36040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fontAlgn="base">
              <a:buNone/>
            </a:pPr>
            <a:r>
              <a:rPr lang="en-US" sz="1800" dirty="0"/>
              <a:t>If the invoice is not received by close of business on the 10th business day, on the 11th business day the Grants Management Specialist (GMS) shall send an email reminder. After the 3rd late notice, a formal DC Health Notification of Non-Compliance from the Office of Grants Management (OGM) will be issued. OGM will assign a high-risk rating to all grants issued and/or pending. The Sub-recipient must submit an agency-level corrective action plan to OGM within 7-business days. If not submitted on-time or at all, OGM will initiate a change in the grant status (e.g. award reduction, stop work order, or termination). ​</a:t>
            </a:r>
          </a:p>
          <a:p>
            <a:pPr marL="0" indent="0" fontAlgn="base">
              <a:buNone/>
            </a:pPr>
            <a:r>
              <a:rPr lang="en-US" sz="1800" dirty="0" smtClean="0"/>
              <a:t>​</a:t>
            </a:r>
            <a:r>
              <a:rPr lang="en-US" sz="1800" b="1" dirty="0" smtClean="0"/>
              <a:t>Submissions </a:t>
            </a:r>
            <a:r>
              <a:rPr lang="en-US" sz="1800" b="1" dirty="0"/>
              <a:t>in DC Vendor Portal</a:t>
            </a:r>
            <a:r>
              <a:rPr lang="en-US" sz="1800" dirty="0" smtClean="0"/>
              <a:t>​​</a:t>
            </a:r>
            <a:endParaRPr lang="en-US" sz="1800" dirty="0"/>
          </a:p>
          <a:p>
            <a:pPr marL="0" indent="0" fontAlgn="base">
              <a:buNone/>
            </a:pPr>
            <a:r>
              <a:rPr lang="en-US" sz="1800" dirty="0"/>
              <a:t>If the invoice is not received in the DC Vendor Portal by close of business on the 3rd business day, a late invoice reminder will be sent to the Sub-recipient by the GMS on the 4th business day. If the invoice has not been received according to the dates noted in the late notice reminder, the GMS shall follow up with an email.  If the invoice has not been submitted, a Remediation/Corrective Action Plan (CAP) may be implemented in accordance with Remediation/CAP guidance.</a:t>
            </a:r>
            <a:r>
              <a:rPr lang="en-US" sz="1800" dirty="0" smtClean="0"/>
              <a:t>​</a:t>
            </a:r>
            <a:endParaRPr lang="en-US" sz="1800" dirty="0"/>
          </a:p>
        </p:txBody>
      </p:sp>
    </p:spTree>
    <p:extLst>
      <p:ext uri="{BB962C8B-B14F-4D97-AF65-F5344CB8AC3E}">
        <p14:creationId xmlns:p14="http://schemas.microsoft.com/office/powerpoint/2010/main" val="2647635768"/>
      </p:ext>
    </p:extLst>
  </p:cSld>
  <p:clrMapOvr>
    <a:masterClrMapping/>
  </p:clrMapOvr>
</p:sld>
</file>

<file path=ppt/theme/theme1.xml><?xml version="1.0" encoding="utf-8"?>
<a:theme xmlns:a="http://schemas.openxmlformats.org/drawingml/2006/main" name="Office Theme">
  <a:themeElements>
    <a:clrScheme name="DC Health">
      <a:dk1>
        <a:srgbClr val="000000"/>
      </a:dk1>
      <a:lt1>
        <a:srgbClr val="FFFFFF"/>
      </a:lt1>
      <a:dk2>
        <a:srgbClr val="BD1F24"/>
      </a:dk2>
      <a:lt2>
        <a:srgbClr val="55595C"/>
      </a:lt2>
      <a:accent1>
        <a:srgbClr val="791214"/>
      </a:accent1>
      <a:accent2>
        <a:srgbClr val="002A3A"/>
      </a:accent2>
      <a:accent3>
        <a:srgbClr val="378FAC"/>
      </a:accent3>
      <a:accent4>
        <a:srgbClr val="708A41"/>
      </a:accent4>
      <a:accent5>
        <a:srgbClr val="D8AA28"/>
      </a:accent5>
      <a:accent6>
        <a:srgbClr val="8C888B"/>
      </a:accent6>
      <a:hlink>
        <a:srgbClr val="ABA7AB"/>
      </a:hlink>
      <a:folHlink>
        <a:srgbClr val="E5E6E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01F9E3D-6765-6244-9EA2-721ED54B64C4}" vid="{48426E4F-DC65-2445-912D-CD2D8B5F47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38ECC8355F714ABEA33CEDF38AC33B" ma:contentTypeVersion="8" ma:contentTypeDescription="Create a new document." ma:contentTypeScope="" ma:versionID="9883b3d63c80d3de9c68cd396b2c49d6">
  <xsd:schema xmlns:xsd="http://www.w3.org/2001/XMLSchema" xmlns:xs="http://www.w3.org/2001/XMLSchema" xmlns:p="http://schemas.microsoft.com/office/2006/metadata/properties" xmlns:ns2="69b62eea-e7e9-49e6-8033-deea0fd7e7e3" xmlns:ns3="af480c1a-730a-4b73-9846-24acce823d04" targetNamespace="http://schemas.microsoft.com/office/2006/metadata/properties" ma:root="true" ma:fieldsID="cb0196746cbd591f0539adb5cb6da908" ns2:_="" ns3:_="">
    <xsd:import namespace="69b62eea-e7e9-49e6-8033-deea0fd7e7e3"/>
    <xsd:import namespace="af480c1a-730a-4b73-9846-24acce823d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62eea-e7e9-49e6-8033-deea0fd7e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480c1a-730a-4b73-9846-24acce823d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230833-6AF2-4638-9A1F-E91D26A6D841}">
  <ds:schemaRefs>
    <ds:schemaRef ds:uri="http://purl.org/dc/elements/1.1/"/>
    <ds:schemaRef ds:uri="69b62eea-e7e9-49e6-8033-deea0fd7e7e3"/>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af480c1a-730a-4b73-9846-24acce823d0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BBAB68B-D392-4DDA-9CF8-28236BE7E891}">
  <ds:schemaRefs>
    <ds:schemaRef ds:uri="http://schemas.microsoft.com/sharepoint/v3/contenttype/forms"/>
  </ds:schemaRefs>
</ds:datastoreItem>
</file>

<file path=customXml/itemProps3.xml><?xml version="1.0" encoding="utf-8"?>
<ds:datastoreItem xmlns:ds="http://schemas.openxmlformats.org/officeDocument/2006/customXml" ds:itemID="{48CC80D9-A24F-4AFF-B19B-5CA4C3888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62eea-e7e9-49e6-8033-deea0fd7e7e3"/>
    <ds:schemaRef ds:uri="af480c1a-730a-4b73-9846-24acce823d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2022-DCH_PPT Template_Grey_Red_Widescreen</Template>
  <TotalTime>58</TotalTime>
  <Words>375</Words>
  <Application>Microsoft Office PowerPoint</Application>
  <PresentationFormat>Widescreen</PresentationFormat>
  <Paragraphs>109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.Lucida Grande UI Regular</vt:lpstr>
      <vt:lpstr>Arial</vt:lpstr>
      <vt:lpstr>Calibri</vt:lpstr>
      <vt:lpstr>Calibri Light</vt:lpstr>
      <vt:lpstr>Courier New</vt:lpstr>
      <vt:lpstr>Monaco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brown1, Monique (DOH)</dc:creator>
  <cp:lastModifiedBy>Walker, Janice (DOH)</cp:lastModifiedBy>
  <cp:revision>7</cp:revision>
  <cp:lastPrinted>2020-11-09T20:37:40Z</cp:lastPrinted>
  <dcterms:created xsi:type="dcterms:W3CDTF">2023-02-07T17:27:13Z</dcterms:created>
  <dcterms:modified xsi:type="dcterms:W3CDTF">2023-02-07T18:29:39Z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0x0101009C38ECC8355F714ABEA33CEDF38AC33B</vt:lpwstr>
  </property>
</Properties>
</file>